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7" r:id="rId2"/>
    <p:sldId id="300" r:id="rId3"/>
    <p:sldId id="325" r:id="rId4"/>
    <p:sldId id="316" r:id="rId5"/>
    <p:sldId id="265" r:id="rId6"/>
    <p:sldId id="273" r:id="rId7"/>
    <p:sldId id="319" r:id="rId8"/>
    <p:sldId id="275" r:id="rId9"/>
    <p:sldId id="264" r:id="rId10"/>
    <p:sldId id="317" r:id="rId11"/>
    <p:sldId id="301" r:id="rId12"/>
    <p:sldId id="313" r:id="rId13"/>
    <p:sldId id="305" r:id="rId14"/>
    <p:sldId id="314" r:id="rId15"/>
    <p:sldId id="287" r:id="rId16"/>
    <p:sldId id="259" r:id="rId17"/>
    <p:sldId id="278" r:id="rId18"/>
    <p:sldId id="295" r:id="rId19"/>
    <p:sldId id="304" r:id="rId20"/>
    <p:sldId id="315" r:id="rId21"/>
    <p:sldId id="290" r:id="rId22"/>
    <p:sldId id="320" r:id="rId23"/>
    <p:sldId id="293" r:id="rId24"/>
    <p:sldId id="286" r:id="rId25"/>
    <p:sldId id="306" r:id="rId26"/>
    <p:sldId id="277" r:id="rId27"/>
    <p:sldId id="268" r:id="rId28"/>
    <p:sldId id="269" r:id="rId29"/>
    <p:sldId id="296" r:id="rId30"/>
    <p:sldId id="288" r:id="rId31"/>
    <p:sldId id="266" r:id="rId32"/>
    <p:sldId id="298" r:id="rId33"/>
    <p:sldId id="276" r:id="rId34"/>
    <p:sldId id="299" r:id="rId35"/>
    <p:sldId id="323" r:id="rId36"/>
    <p:sldId id="326" r:id="rId37"/>
    <p:sldId id="303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09D"/>
    <a:srgbClr val="FFFFFF"/>
    <a:srgbClr val="000000"/>
    <a:srgbClr val="191917"/>
    <a:srgbClr val="1D1D1B"/>
    <a:srgbClr val="151515"/>
    <a:srgbClr val="1A1A18"/>
    <a:srgbClr val="1C1C1A"/>
    <a:srgbClr val="161616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3483D5-B990-4C43-9228-CBE9E0D58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8A836-98AE-40D7-AEAF-174CBF9B3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B7ECFD-7A94-4771-B998-71846C30AD7D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2B77A-550E-43B4-9F59-5542B7B5D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0E7D4-0E10-4DDE-AF66-B59108D03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08FCB9-6D5D-4A95-87D8-762BC2CB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5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D2399-75FC-4944-9AF7-9FA4864D3A14}" type="datetimeFigureOut">
              <a:rPr lang="en-US" smtClean="0"/>
              <a:t>16-Jan-20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AF17E-1253-401E-BE0B-7FAD15FA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e67af4093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e67af4093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06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2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5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9648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9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9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053D-276A-471C-9A5A-A8658DFDF95A}" type="datetimeFigureOut">
              <a:rPr lang="en-US" smtClean="0"/>
              <a:pPr/>
              <a:t>16-Jan-20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C326-A1F0-4F96-8C5E-7011D8575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7EFAFC-2F4E-4F5A-90D0-DAD2FE6BA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1B980-80F3-4892-8E93-DFB6E3BC9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6"/>
            <a:ext cx="12192000" cy="68382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10B5F9-6230-45A7-8762-2DEF6CEC2E5A}"/>
              </a:ext>
            </a:extLst>
          </p:cNvPr>
          <p:cNvSpPr/>
          <p:nvPr/>
        </p:nvSpPr>
        <p:spPr>
          <a:xfrm>
            <a:off x="461394" y="184558"/>
            <a:ext cx="11383861" cy="3325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DIU WINTER CAMP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445E6-77C5-4991-80BE-F7327A6A858B}"/>
              </a:ext>
            </a:extLst>
          </p:cNvPr>
          <p:cNvSpPr/>
          <p:nvPr/>
        </p:nvSpPr>
        <p:spPr>
          <a:xfrm>
            <a:off x="2541864" y="5478011"/>
            <a:ext cx="1711354" cy="343949"/>
          </a:xfrm>
          <a:prstGeom prst="rect">
            <a:avLst/>
          </a:prstGeom>
          <a:solidFill>
            <a:srgbClr val="0B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256C9-FF93-4BBF-A00D-2F546E302C88}"/>
              </a:ext>
            </a:extLst>
          </p:cNvPr>
          <p:cNvSpPr/>
          <p:nvPr/>
        </p:nvSpPr>
        <p:spPr>
          <a:xfrm>
            <a:off x="2483141" y="4622334"/>
            <a:ext cx="755009" cy="964734"/>
          </a:xfrm>
          <a:prstGeom prst="rect">
            <a:avLst/>
          </a:prstGeom>
          <a:solidFill>
            <a:srgbClr val="0B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59FC8-8562-4815-9441-3C7A3A6B1C5A}"/>
              </a:ext>
            </a:extLst>
          </p:cNvPr>
          <p:cNvSpPr/>
          <p:nvPr/>
        </p:nvSpPr>
        <p:spPr>
          <a:xfrm>
            <a:off x="3103927" y="5193614"/>
            <a:ext cx="2600587" cy="343949"/>
          </a:xfrm>
          <a:prstGeom prst="rect">
            <a:avLst/>
          </a:prstGeom>
          <a:solidFill>
            <a:srgbClr val="0B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Lato" panose="020F0502020204030203" pitchFamily="34" charset="0"/>
              </a:rPr>
              <a:t>Chairman, </a:t>
            </a:r>
            <a:r>
              <a:rPr lang="en-US" sz="2000" b="1" dirty="0" err="1">
                <a:latin typeface="Lato" panose="020F0502020204030203" pitchFamily="34" charset="0"/>
              </a:rPr>
              <a:t>BoT</a:t>
            </a:r>
            <a:r>
              <a:rPr lang="en-US" sz="2000" b="1" dirty="0">
                <a:latin typeface="Lato" panose="020F0502020204030203" pitchFamily="34" charset="0"/>
              </a:rPr>
              <a:t>, DIU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205434-A8B4-499C-AF9D-A7D0A86ACD49}"/>
              </a:ext>
            </a:extLst>
          </p:cNvPr>
          <p:cNvSpPr/>
          <p:nvPr/>
        </p:nvSpPr>
        <p:spPr>
          <a:xfrm>
            <a:off x="2483141" y="4236440"/>
            <a:ext cx="3900881" cy="343949"/>
          </a:xfrm>
          <a:prstGeom prst="rect">
            <a:avLst/>
          </a:prstGeom>
          <a:solidFill>
            <a:srgbClr val="0B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121B52-0B83-46A5-A293-BB03B46E2F62}"/>
              </a:ext>
            </a:extLst>
          </p:cNvPr>
          <p:cNvSpPr/>
          <p:nvPr/>
        </p:nvSpPr>
        <p:spPr>
          <a:xfrm>
            <a:off x="1132514" y="6056851"/>
            <a:ext cx="5687736" cy="453006"/>
          </a:xfrm>
          <a:prstGeom prst="rect">
            <a:avLst/>
          </a:prstGeom>
          <a:solidFill>
            <a:srgbClr val="0B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4DAAAD-30DF-4A53-B61C-34FF9E00E935}"/>
              </a:ext>
            </a:extLst>
          </p:cNvPr>
          <p:cNvSpPr/>
          <p:nvPr/>
        </p:nvSpPr>
        <p:spPr>
          <a:xfrm>
            <a:off x="9664117" y="6543413"/>
            <a:ext cx="1526797" cy="22650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457F00-8B96-4DFE-BAE1-2500F4ACD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21"/>
            <a:ext cx="12192000" cy="6879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B0E97-E912-4550-9869-E97D1A214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687" y="3047999"/>
            <a:ext cx="10674626" cy="10053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EVALUATE YOUR GROWTH </a:t>
            </a:r>
          </a:p>
        </p:txBody>
      </p:sp>
    </p:spTree>
    <p:extLst>
      <p:ext uri="{BB962C8B-B14F-4D97-AF65-F5344CB8AC3E}">
        <p14:creationId xmlns:p14="http://schemas.microsoft.com/office/powerpoint/2010/main" val="309167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774" y="5849770"/>
            <a:ext cx="7316452" cy="841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Arial Black" panose="020B0A04020102020204" pitchFamily="34" charset="0"/>
              </a:rPr>
              <a:t>SWOT ANALYSIS</a:t>
            </a:r>
          </a:p>
        </p:txBody>
      </p:sp>
    </p:spTree>
    <p:extLst>
      <p:ext uri="{BB962C8B-B14F-4D97-AF65-F5344CB8AC3E}">
        <p14:creationId xmlns:p14="http://schemas.microsoft.com/office/powerpoint/2010/main" val="141786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F0ADD2-241D-40C8-9EA2-9E5D3D160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6E2F00-3748-4808-A249-4669C206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6" y="272359"/>
            <a:ext cx="666253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SELF CONFIDENCE </a:t>
            </a:r>
          </a:p>
        </p:txBody>
      </p:sp>
    </p:spTree>
    <p:extLst>
      <p:ext uri="{BB962C8B-B14F-4D97-AF65-F5344CB8AC3E}">
        <p14:creationId xmlns:p14="http://schemas.microsoft.com/office/powerpoint/2010/main" val="353739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" y="4764"/>
            <a:ext cx="12174831" cy="684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989" y="326489"/>
            <a:ext cx="5290310" cy="222352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Arial Black" panose="020B0A04020102020204" pitchFamily="34" charset="0"/>
              </a:rPr>
              <a:t>UNIQUENESS</a:t>
            </a:r>
          </a:p>
        </p:txBody>
      </p:sp>
    </p:spTree>
    <p:extLst>
      <p:ext uri="{BB962C8B-B14F-4D97-AF65-F5344CB8AC3E}">
        <p14:creationId xmlns:p14="http://schemas.microsoft.com/office/powerpoint/2010/main" val="4244478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AA38FF-302F-4232-A09E-07162106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1CD3D0-8BA4-45FE-8441-EDF20CE0FB4F}"/>
              </a:ext>
            </a:extLst>
          </p:cNvPr>
          <p:cNvSpPr/>
          <p:nvPr/>
        </p:nvSpPr>
        <p:spPr>
          <a:xfrm>
            <a:off x="3637723" y="59633"/>
            <a:ext cx="7136293" cy="8940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 Black" panose="020B0A0402010202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6774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982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843" y="124087"/>
            <a:ext cx="7962314" cy="81279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CULTIVATE YOUR DREAM</a:t>
            </a:r>
          </a:p>
        </p:txBody>
      </p:sp>
    </p:spTree>
    <p:extLst>
      <p:ext uri="{BB962C8B-B14F-4D97-AF65-F5344CB8AC3E}">
        <p14:creationId xmlns:p14="http://schemas.microsoft.com/office/powerpoint/2010/main" val="333355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308854"/>
            <a:ext cx="10973972" cy="1322998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SKY IS THE LIMIT</a:t>
            </a:r>
          </a:p>
        </p:txBody>
      </p:sp>
    </p:spTree>
    <p:extLst>
      <p:ext uri="{BB962C8B-B14F-4D97-AF65-F5344CB8AC3E}">
        <p14:creationId xmlns:p14="http://schemas.microsoft.com/office/powerpoint/2010/main" val="2836266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00" y="276225"/>
            <a:ext cx="11286186" cy="112077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NOTHING IS IM</a:t>
            </a:r>
            <a:r>
              <a:rPr lang="en-US" sz="6300" u="sng" dirty="0">
                <a:solidFill>
                  <a:srgbClr val="00B050"/>
                </a:solidFill>
                <a:latin typeface="Arial Black" panose="020B0A04020102020204" pitchFamily="34" charset="0"/>
              </a:rPr>
              <a:t>POSSIBLE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2070100" y="2781300"/>
            <a:ext cx="1943100" cy="1803400"/>
          </a:xfrm>
          <a:prstGeom prst="noSmoking">
            <a:avLst>
              <a:gd name="adj" fmla="val 61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14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039C2-9336-4AC2-9696-A366DBFE4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389" y="3003342"/>
            <a:ext cx="6722185" cy="86677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44686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E9213D-68FA-44EB-9F54-853556911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40"/>
            <a:ext cx="12192000" cy="6869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355" y="-11140"/>
            <a:ext cx="6706961" cy="1854558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 Black" panose="020B0A04020102020204" pitchFamily="34" charset="0"/>
              </a:rPr>
              <a:t>TEAMWORK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CCE7FC-C28F-488F-8B15-1F6195B490E4}"/>
              </a:ext>
            </a:extLst>
          </p:cNvPr>
          <p:cNvSpPr/>
          <p:nvPr/>
        </p:nvSpPr>
        <p:spPr>
          <a:xfrm>
            <a:off x="3855020" y="5155095"/>
            <a:ext cx="5022574" cy="14577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srgbClr val="FF0000"/>
                </a:solidFill>
              </a:rPr>
              <a:t>I</a:t>
            </a:r>
            <a:r>
              <a:rPr lang="en-US" sz="10000" dirty="0">
                <a:solidFill>
                  <a:schemeClr val="tx1"/>
                </a:solidFill>
              </a:rPr>
              <a:t>     </a:t>
            </a:r>
            <a:r>
              <a:rPr lang="en-US" sz="10000" dirty="0">
                <a:solidFill>
                  <a:srgbClr val="00B050"/>
                </a:solidFill>
              </a:rPr>
              <a:t>WE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8D4140-32A2-44BC-9187-92BBBBD9BA86}"/>
              </a:ext>
            </a:extLst>
          </p:cNvPr>
          <p:cNvSpPr/>
          <p:nvPr/>
        </p:nvSpPr>
        <p:spPr>
          <a:xfrm>
            <a:off x="5079486" y="5731564"/>
            <a:ext cx="1298713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3DB1EC4A-DED9-4BE1-A09C-3BCDE86AF549}"/>
              </a:ext>
            </a:extLst>
          </p:cNvPr>
          <p:cNvSpPr/>
          <p:nvPr/>
        </p:nvSpPr>
        <p:spPr>
          <a:xfrm>
            <a:off x="4930400" y="5533610"/>
            <a:ext cx="980661" cy="70070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2192000" cy="613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2" y="22225"/>
            <a:ext cx="11966917" cy="8159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IDENTIFY YOUR </a:t>
            </a:r>
            <a:r>
              <a:rPr lang="en-US" dirty="0">
                <a:solidFill>
                  <a:srgbClr val="00B050"/>
                </a:solidFill>
                <a:latin typeface="Arial Black" panose="020B0A04020102020204" pitchFamily="34" charset="0"/>
              </a:rPr>
              <a:t>SKILLS &amp; CAPABILITIES</a:t>
            </a:r>
          </a:p>
        </p:txBody>
      </p:sp>
    </p:spTree>
    <p:extLst>
      <p:ext uri="{BB962C8B-B14F-4D97-AF65-F5344CB8AC3E}">
        <p14:creationId xmlns:p14="http://schemas.microsoft.com/office/powerpoint/2010/main" val="3408510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85C198-9C9A-4FB2-952F-83751298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700"/>
            <a:ext cx="12191997" cy="684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E98B72-D5AF-44F6-98BC-8A3937D78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707" y="4182583"/>
            <a:ext cx="5447293" cy="1158737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Arial Black" panose="020B0A04020102020204" pitchFamily="34" charset="0"/>
              </a:rPr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F63B9-CEC9-43E2-91AE-CAF65FBCC7FE}"/>
              </a:ext>
            </a:extLst>
          </p:cNvPr>
          <p:cNvSpPr txBox="1"/>
          <p:nvPr/>
        </p:nvSpPr>
        <p:spPr>
          <a:xfrm>
            <a:off x="7222436" y="2255574"/>
            <a:ext cx="4969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 Black" panose="020B0A04020102020204" pitchFamily="34" charset="0"/>
              </a:rPr>
              <a:t>PROBLEM</a:t>
            </a:r>
            <a:endParaRPr lang="en-US" sz="66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D3BD053-6638-4AFD-AE22-DAB24062C656}"/>
              </a:ext>
            </a:extLst>
          </p:cNvPr>
          <p:cNvSpPr/>
          <p:nvPr/>
        </p:nvSpPr>
        <p:spPr>
          <a:xfrm>
            <a:off x="9428923" y="3324297"/>
            <a:ext cx="278295" cy="8975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70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49" y="3962566"/>
            <a:ext cx="3628107" cy="876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CREATIVE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4FE594-121C-444A-8BA2-6587413B4785}"/>
              </a:ext>
            </a:extLst>
          </p:cNvPr>
          <p:cNvSpPr txBox="1">
            <a:spLocks/>
          </p:cNvSpPr>
          <p:nvPr/>
        </p:nvSpPr>
        <p:spPr>
          <a:xfrm>
            <a:off x="251792" y="410983"/>
            <a:ext cx="3631096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INNOVATIVE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2E133F-CC08-4DEA-86C3-4AF0686ED7B6}"/>
              </a:ext>
            </a:extLst>
          </p:cNvPr>
          <p:cNvSpPr txBox="1">
            <a:spLocks/>
          </p:cNvSpPr>
          <p:nvPr/>
        </p:nvSpPr>
        <p:spPr>
          <a:xfrm>
            <a:off x="9307834" y="4625174"/>
            <a:ext cx="2402281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DOER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2FB3F0-E492-4C40-A458-827BD83612E3}"/>
              </a:ext>
            </a:extLst>
          </p:cNvPr>
          <p:cNvSpPr txBox="1">
            <a:spLocks/>
          </p:cNvSpPr>
          <p:nvPr/>
        </p:nvSpPr>
        <p:spPr>
          <a:xfrm>
            <a:off x="1064982" y="2392182"/>
            <a:ext cx="2004716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IDEA</a:t>
            </a:r>
          </a:p>
        </p:txBody>
      </p:sp>
    </p:spTree>
    <p:extLst>
      <p:ext uri="{BB962C8B-B14F-4D97-AF65-F5344CB8AC3E}">
        <p14:creationId xmlns:p14="http://schemas.microsoft.com/office/powerpoint/2010/main" val="130025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1DDE9F-E795-4F14-BA83-414E33FF0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9"/>
            <a:ext cx="12192001" cy="68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7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12192000" cy="6866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85" y="327492"/>
            <a:ext cx="10974503" cy="101917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CATCH OPPORTUNITY IN RIGHT TIME</a:t>
            </a:r>
          </a:p>
        </p:txBody>
      </p:sp>
    </p:spTree>
    <p:extLst>
      <p:ext uri="{BB962C8B-B14F-4D97-AF65-F5344CB8AC3E}">
        <p14:creationId xmlns:p14="http://schemas.microsoft.com/office/powerpoint/2010/main" val="3181587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13" y="188981"/>
            <a:ext cx="4630134" cy="10318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MULTITASKING</a:t>
            </a:r>
            <a:r>
              <a:rPr lang="en-US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90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883" cy="66068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2EE1E4-91B7-4AD2-9C3D-99BD83CFCD6C}"/>
              </a:ext>
            </a:extLst>
          </p:cNvPr>
          <p:cNvSpPr/>
          <p:nvPr/>
        </p:nvSpPr>
        <p:spPr>
          <a:xfrm>
            <a:off x="14883" y="0"/>
            <a:ext cx="12192000" cy="13422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5717" y="369322"/>
            <a:ext cx="12050332" cy="8049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SOCIAL MEDIA    CHARACTER CERTIFICATE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459878" y="511522"/>
            <a:ext cx="373487" cy="1990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0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67"/>
            <a:ext cx="12192000" cy="6891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982" y="170941"/>
            <a:ext cx="5245916" cy="142460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Lato" panose="020F0502020204030203" pitchFamily="34" charset="0"/>
              </a:rPr>
              <a:t>BE PATIENT </a:t>
            </a:r>
          </a:p>
        </p:txBody>
      </p:sp>
    </p:spTree>
    <p:extLst>
      <p:ext uri="{BB962C8B-B14F-4D97-AF65-F5344CB8AC3E}">
        <p14:creationId xmlns:p14="http://schemas.microsoft.com/office/powerpoint/2010/main" val="2327033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188014-FD19-4CA8-9DEB-B463818E5139}"/>
              </a:ext>
            </a:extLst>
          </p:cNvPr>
          <p:cNvSpPr/>
          <p:nvPr/>
        </p:nvSpPr>
        <p:spPr>
          <a:xfrm>
            <a:off x="0" y="-6319"/>
            <a:ext cx="12192000" cy="131707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757" y="235079"/>
            <a:ext cx="8852452" cy="83427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Arial "/>
              </a:rPr>
              <a:t>TAKE POSITIVE REVENGE BY RESULT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4890B7-6434-4E8D-8C54-4C401EEAA69B}"/>
              </a:ext>
            </a:extLst>
          </p:cNvPr>
          <p:cNvSpPr/>
          <p:nvPr/>
        </p:nvSpPr>
        <p:spPr>
          <a:xfrm>
            <a:off x="0" y="4379052"/>
            <a:ext cx="2944536" cy="24789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F4E82-A6E7-4AEF-8A68-5B907F2335E6}"/>
              </a:ext>
            </a:extLst>
          </p:cNvPr>
          <p:cNvSpPr txBox="1"/>
          <p:nvPr/>
        </p:nvSpPr>
        <p:spPr>
          <a:xfrm>
            <a:off x="364240" y="4683929"/>
            <a:ext cx="22160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DON’T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BE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ANGRY</a:t>
            </a:r>
          </a:p>
        </p:txBody>
      </p:sp>
    </p:spTree>
    <p:extLst>
      <p:ext uri="{BB962C8B-B14F-4D97-AF65-F5344CB8AC3E}">
        <p14:creationId xmlns:p14="http://schemas.microsoft.com/office/powerpoint/2010/main" val="1321739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3119"/>
            <a:ext cx="12192000" cy="1614881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YOUR WORK</a:t>
            </a:r>
          </a:p>
        </p:txBody>
      </p:sp>
    </p:spTree>
    <p:extLst>
      <p:ext uri="{BB962C8B-B14F-4D97-AF65-F5344CB8AC3E}">
        <p14:creationId xmlns:p14="http://schemas.microsoft.com/office/powerpoint/2010/main" val="1245439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57" y="4757531"/>
            <a:ext cx="9965634" cy="10668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WORLD IS IN YOUR HAND</a:t>
            </a:r>
          </a:p>
        </p:txBody>
      </p:sp>
    </p:spTree>
    <p:extLst>
      <p:ext uri="{BB962C8B-B14F-4D97-AF65-F5344CB8AC3E}">
        <p14:creationId xmlns:p14="http://schemas.microsoft.com/office/powerpoint/2010/main" val="72750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rgbClr val="00206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451B-D6E3-470A-965F-C888744BC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45" y="260590"/>
            <a:ext cx="9144000" cy="8919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SKILL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ED663F-CB40-4D68-92F7-38E82D09B03B}"/>
              </a:ext>
            </a:extLst>
          </p:cNvPr>
          <p:cNvSpPr/>
          <p:nvPr/>
        </p:nvSpPr>
        <p:spPr>
          <a:xfrm>
            <a:off x="435475" y="1457062"/>
            <a:ext cx="6364978" cy="619920"/>
          </a:xfrm>
          <a:custGeom>
            <a:avLst/>
            <a:gdLst>
              <a:gd name="connsiteX0" fmla="*/ 0 w 6364978"/>
              <a:gd name="connsiteY0" fmla="*/ 103322 h 619920"/>
              <a:gd name="connsiteX1" fmla="*/ 103322 w 6364978"/>
              <a:gd name="connsiteY1" fmla="*/ 0 h 619920"/>
              <a:gd name="connsiteX2" fmla="*/ 6261656 w 6364978"/>
              <a:gd name="connsiteY2" fmla="*/ 0 h 619920"/>
              <a:gd name="connsiteX3" fmla="*/ 6364978 w 6364978"/>
              <a:gd name="connsiteY3" fmla="*/ 103322 h 619920"/>
              <a:gd name="connsiteX4" fmla="*/ 6364978 w 6364978"/>
              <a:gd name="connsiteY4" fmla="*/ 516598 h 619920"/>
              <a:gd name="connsiteX5" fmla="*/ 6261656 w 6364978"/>
              <a:gd name="connsiteY5" fmla="*/ 619920 h 619920"/>
              <a:gd name="connsiteX6" fmla="*/ 103322 w 6364978"/>
              <a:gd name="connsiteY6" fmla="*/ 619920 h 619920"/>
              <a:gd name="connsiteX7" fmla="*/ 0 w 6364978"/>
              <a:gd name="connsiteY7" fmla="*/ 516598 h 619920"/>
              <a:gd name="connsiteX8" fmla="*/ 0 w 636497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7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261656" y="0"/>
                </a:lnTo>
                <a:cubicBezTo>
                  <a:pt x="6318719" y="0"/>
                  <a:pt x="6364978" y="46259"/>
                  <a:pt x="6364978" y="103322"/>
                </a:cubicBezTo>
                <a:lnTo>
                  <a:pt x="6364978" y="516598"/>
                </a:lnTo>
                <a:cubicBezTo>
                  <a:pt x="6364978" y="573661"/>
                  <a:pt x="6318719" y="619920"/>
                  <a:pt x="626165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843" tIns="30262" rIns="270843" bIns="30262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0" i="0" kern="12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en-US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AA4D7BF-7E97-48D0-AB21-3CBA8A391834}"/>
              </a:ext>
            </a:extLst>
          </p:cNvPr>
          <p:cNvSpPr/>
          <p:nvPr/>
        </p:nvSpPr>
        <p:spPr>
          <a:xfrm>
            <a:off x="435475" y="2409622"/>
            <a:ext cx="6364978" cy="619920"/>
          </a:xfrm>
          <a:custGeom>
            <a:avLst/>
            <a:gdLst>
              <a:gd name="connsiteX0" fmla="*/ 0 w 6364978"/>
              <a:gd name="connsiteY0" fmla="*/ 103322 h 619920"/>
              <a:gd name="connsiteX1" fmla="*/ 103322 w 6364978"/>
              <a:gd name="connsiteY1" fmla="*/ 0 h 619920"/>
              <a:gd name="connsiteX2" fmla="*/ 6261656 w 6364978"/>
              <a:gd name="connsiteY2" fmla="*/ 0 h 619920"/>
              <a:gd name="connsiteX3" fmla="*/ 6364978 w 6364978"/>
              <a:gd name="connsiteY3" fmla="*/ 103322 h 619920"/>
              <a:gd name="connsiteX4" fmla="*/ 6364978 w 6364978"/>
              <a:gd name="connsiteY4" fmla="*/ 516598 h 619920"/>
              <a:gd name="connsiteX5" fmla="*/ 6261656 w 6364978"/>
              <a:gd name="connsiteY5" fmla="*/ 619920 h 619920"/>
              <a:gd name="connsiteX6" fmla="*/ 103322 w 6364978"/>
              <a:gd name="connsiteY6" fmla="*/ 619920 h 619920"/>
              <a:gd name="connsiteX7" fmla="*/ 0 w 6364978"/>
              <a:gd name="connsiteY7" fmla="*/ 516598 h 619920"/>
              <a:gd name="connsiteX8" fmla="*/ 0 w 636497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7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261656" y="0"/>
                </a:lnTo>
                <a:cubicBezTo>
                  <a:pt x="6318719" y="0"/>
                  <a:pt x="6364978" y="46259"/>
                  <a:pt x="6364978" y="103322"/>
                </a:cubicBezTo>
                <a:lnTo>
                  <a:pt x="6364978" y="516598"/>
                </a:lnTo>
                <a:cubicBezTo>
                  <a:pt x="6364978" y="573661"/>
                  <a:pt x="6318719" y="619920"/>
                  <a:pt x="626165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843" tIns="30262" rIns="270843" bIns="30262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0" i="0" kern="1200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en-US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49F9701-6D05-465F-B1F1-4DA0C8E4FEA2}"/>
              </a:ext>
            </a:extLst>
          </p:cNvPr>
          <p:cNvSpPr/>
          <p:nvPr/>
        </p:nvSpPr>
        <p:spPr>
          <a:xfrm>
            <a:off x="435475" y="3362182"/>
            <a:ext cx="6364978" cy="619920"/>
          </a:xfrm>
          <a:custGeom>
            <a:avLst/>
            <a:gdLst>
              <a:gd name="connsiteX0" fmla="*/ 0 w 6364978"/>
              <a:gd name="connsiteY0" fmla="*/ 103322 h 619920"/>
              <a:gd name="connsiteX1" fmla="*/ 103322 w 6364978"/>
              <a:gd name="connsiteY1" fmla="*/ 0 h 619920"/>
              <a:gd name="connsiteX2" fmla="*/ 6261656 w 6364978"/>
              <a:gd name="connsiteY2" fmla="*/ 0 h 619920"/>
              <a:gd name="connsiteX3" fmla="*/ 6364978 w 6364978"/>
              <a:gd name="connsiteY3" fmla="*/ 103322 h 619920"/>
              <a:gd name="connsiteX4" fmla="*/ 6364978 w 6364978"/>
              <a:gd name="connsiteY4" fmla="*/ 516598 h 619920"/>
              <a:gd name="connsiteX5" fmla="*/ 6261656 w 6364978"/>
              <a:gd name="connsiteY5" fmla="*/ 619920 h 619920"/>
              <a:gd name="connsiteX6" fmla="*/ 103322 w 6364978"/>
              <a:gd name="connsiteY6" fmla="*/ 619920 h 619920"/>
              <a:gd name="connsiteX7" fmla="*/ 0 w 6364978"/>
              <a:gd name="connsiteY7" fmla="*/ 516598 h 619920"/>
              <a:gd name="connsiteX8" fmla="*/ 0 w 636497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7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261656" y="0"/>
                </a:lnTo>
                <a:cubicBezTo>
                  <a:pt x="6318719" y="0"/>
                  <a:pt x="6364978" y="46259"/>
                  <a:pt x="6364978" y="103322"/>
                </a:cubicBezTo>
                <a:lnTo>
                  <a:pt x="6364978" y="516598"/>
                </a:lnTo>
                <a:cubicBezTo>
                  <a:pt x="6364978" y="573661"/>
                  <a:pt x="6318719" y="619920"/>
                  <a:pt x="626165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843" tIns="30262" rIns="270843" bIns="30262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0" i="0" kern="1200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endParaRPr lang="en-US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892C03-D0A5-4ABE-A109-D6D9D2835293}"/>
              </a:ext>
            </a:extLst>
          </p:cNvPr>
          <p:cNvSpPr/>
          <p:nvPr/>
        </p:nvSpPr>
        <p:spPr>
          <a:xfrm>
            <a:off x="435475" y="4314742"/>
            <a:ext cx="6364978" cy="619920"/>
          </a:xfrm>
          <a:custGeom>
            <a:avLst/>
            <a:gdLst>
              <a:gd name="connsiteX0" fmla="*/ 0 w 6364978"/>
              <a:gd name="connsiteY0" fmla="*/ 103322 h 619920"/>
              <a:gd name="connsiteX1" fmla="*/ 103322 w 6364978"/>
              <a:gd name="connsiteY1" fmla="*/ 0 h 619920"/>
              <a:gd name="connsiteX2" fmla="*/ 6261656 w 6364978"/>
              <a:gd name="connsiteY2" fmla="*/ 0 h 619920"/>
              <a:gd name="connsiteX3" fmla="*/ 6364978 w 6364978"/>
              <a:gd name="connsiteY3" fmla="*/ 103322 h 619920"/>
              <a:gd name="connsiteX4" fmla="*/ 6364978 w 6364978"/>
              <a:gd name="connsiteY4" fmla="*/ 516598 h 619920"/>
              <a:gd name="connsiteX5" fmla="*/ 6261656 w 6364978"/>
              <a:gd name="connsiteY5" fmla="*/ 619920 h 619920"/>
              <a:gd name="connsiteX6" fmla="*/ 103322 w 6364978"/>
              <a:gd name="connsiteY6" fmla="*/ 619920 h 619920"/>
              <a:gd name="connsiteX7" fmla="*/ 0 w 6364978"/>
              <a:gd name="connsiteY7" fmla="*/ 516598 h 619920"/>
              <a:gd name="connsiteX8" fmla="*/ 0 w 636497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7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261656" y="0"/>
                </a:lnTo>
                <a:cubicBezTo>
                  <a:pt x="6318719" y="0"/>
                  <a:pt x="6364978" y="46259"/>
                  <a:pt x="6364978" y="103322"/>
                </a:cubicBezTo>
                <a:lnTo>
                  <a:pt x="6364978" y="516598"/>
                </a:lnTo>
                <a:cubicBezTo>
                  <a:pt x="6364978" y="573661"/>
                  <a:pt x="6318719" y="619920"/>
                  <a:pt x="626165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843" tIns="30262" rIns="270843" bIns="30262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0" i="0" kern="1200" dirty="0"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endParaRPr lang="en-US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119F4B-E133-42F8-82DA-E385610F3F96}"/>
              </a:ext>
            </a:extLst>
          </p:cNvPr>
          <p:cNvSpPr/>
          <p:nvPr/>
        </p:nvSpPr>
        <p:spPr>
          <a:xfrm>
            <a:off x="435475" y="5267302"/>
            <a:ext cx="6364978" cy="619920"/>
          </a:xfrm>
          <a:custGeom>
            <a:avLst/>
            <a:gdLst>
              <a:gd name="connsiteX0" fmla="*/ 0 w 6364978"/>
              <a:gd name="connsiteY0" fmla="*/ 103322 h 619920"/>
              <a:gd name="connsiteX1" fmla="*/ 103322 w 6364978"/>
              <a:gd name="connsiteY1" fmla="*/ 0 h 619920"/>
              <a:gd name="connsiteX2" fmla="*/ 6261656 w 6364978"/>
              <a:gd name="connsiteY2" fmla="*/ 0 h 619920"/>
              <a:gd name="connsiteX3" fmla="*/ 6364978 w 6364978"/>
              <a:gd name="connsiteY3" fmla="*/ 103322 h 619920"/>
              <a:gd name="connsiteX4" fmla="*/ 6364978 w 6364978"/>
              <a:gd name="connsiteY4" fmla="*/ 516598 h 619920"/>
              <a:gd name="connsiteX5" fmla="*/ 6261656 w 6364978"/>
              <a:gd name="connsiteY5" fmla="*/ 619920 h 619920"/>
              <a:gd name="connsiteX6" fmla="*/ 103322 w 6364978"/>
              <a:gd name="connsiteY6" fmla="*/ 619920 h 619920"/>
              <a:gd name="connsiteX7" fmla="*/ 0 w 6364978"/>
              <a:gd name="connsiteY7" fmla="*/ 516598 h 619920"/>
              <a:gd name="connsiteX8" fmla="*/ 0 w 6364978"/>
              <a:gd name="connsiteY8" fmla="*/ 103322 h 6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78" h="619920">
                <a:moveTo>
                  <a:pt x="0" y="103322"/>
                </a:moveTo>
                <a:cubicBezTo>
                  <a:pt x="0" y="46259"/>
                  <a:pt x="46259" y="0"/>
                  <a:pt x="103322" y="0"/>
                </a:cubicBezTo>
                <a:lnTo>
                  <a:pt x="6261656" y="0"/>
                </a:lnTo>
                <a:cubicBezTo>
                  <a:pt x="6318719" y="0"/>
                  <a:pt x="6364978" y="46259"/>
                  <a:pt x="6364978" y="103322"/>
                </a:cubicBezTo>
                <a:lnTo>
                  <a:pt x="6364978" y="516598"/>
                </a:lnTo>
                <a:cubicBezTo>
                  <a:pt x="6364978" y="573661"/>
                  <a:pt x="6318719" y="619920"/>
                  <a:pt x="6261656" y="619920"/>
                </a:cubicBezTo>
                <a:lnTo>
                  <a:pt x="103322" y="619920"/>
                </a:lnTo>
                <a:cubicBezTo>
                  <a:pt x="46259" y="619920"/>
                  <a:pt x="0" y="573661"/>
                  <a:pt x="0" y="516598"/>
                </a:cubicBezTo>
                <a:lnTo>
                  <a:pt x="0" y="1033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843" tIns="30262" rIns="270843" bIns="30262" numCol="1" spcCol="1270" anchor="ctr" anchorCtr="0">
            <a:noAutofit/>
          </a:bodyPr>
          <a:lstStyle/>
          <a:p>
            <a:pPr marL="0" lvl="0" indent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0" i="0" kern="1200">
                <a:latin typeface="Arial" panose="020B0604020202020204" pitchFamily="34" charset="0"/>
                <a:cs typeface="Arial" panose="020B0604020202020204" pitchFamily="34" charset="0"/>
              </a:rPr>
              <a:t>Linkages</a:t>
            </a:r>
            <a:endParaRPr lang="en-US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8CC188-7A9B-422F-A0F2-47F22C78B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75" y="1463040"/>
            <a:ext cx="4979963" cy="44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47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6867525"/>
          </a:xfrm>
        </p:spPr>
      </p:pic>
    </p:spTree>
    <p:extLst>
      <p:ext uri="{BB962C8B-B14F-4D97-AF65-F5344CB8AC3E}">
        <p14:creationId xmlns:p14="http://schemas.microsoft.com/office/powerpoint/2010/main" val="3730037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275" y="207754"/>
            <a:ext cx="8080716" cy="77372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FAITH IN ALMIGHTY</a:t>
            </a:r>
          </a:p>
        </p:txBody>
      </p:sp>
    </p:spTree>
    <p:extLst>
      <p:ext uri="{BB962C8B-B14F-4D97-AF65-F5344CB8AC3E}">
        <p14:creationId xmlns:p14="http://schemas.microsoft.com/office/powerpoint/2010/main" val="7066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159" y="2288370"/>
            <a:ext cx="5376840" cy="9302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AVOID CRITICISM </a:t>
            </a:r>
          </a:p>
        </p:txBody>
      </p:sp>
    </p:spTree>
    <p:extLst>
      <p:ext uri="{BB962C8B-B14F-4D97-AF65-F5344CB8AC3E}">
        <p14:creationId xmlns:p14="http://schemas.microsoft.com/office/powerpoint/2010/main" val="814310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28600"/>
            <a:ext cx="5346700" cy="61341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  <a:t>RESPECT </a:t>
            </a:r>
            <a:b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  <a:t> PARENTS </a:t>
            </a:r>
            <a:b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  <a:t>&amp; </a:t>
            </a:r>
            <a:b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sz="6600" dirty="0">
                <a:solidFill>
                  <a:srgbClr val="00B0F0"/>
                </a:solidFill>
                <a:latin typeface="Arial Black" panose="020B0A04020102020204" pitchFamily="34" charset="0"/>
              </a:rPr>
              <a:t>FAMILY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0"/>
            <a:ext cx="613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22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1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772" y="195867"/>
            <a:ext cx="5288924" cy="164581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TO SAY ‘SORRY’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IS AN ART</a:t>
            </a:r>
          </a:p>
        </p:txBody>
      </p:sp>
    </p:spTree>
    <p:extLst>
      <p:ext uri="{BB962C8B-B14F-4D97-AF65-F5344CB8AC3E}">
        <p14:creationId xmlns:p14="http://schemas.microsoft.com/office/powerpoint/2010/main" val="799978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62F4-930D-440A-B97E-B86685D6C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79CDA-EA85-4D3B-9871-8A11FC3EB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DED84-220E-4C3D-A0D8-85F3C246E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A02C71-D6D4-4884-9C94-C791562DA419}"/>
              </a:ext>
            </a:extLst>
          </p:cNvPr>
          <p:cNvSpPr txBox="1"/>
          <p:nvPr/>
        </p:nvSpPr>
        <p:spPr>
          <a:xfrm>
            <a:off x="7500729" y="6303873"/>
            <a:ext cx="4494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>
                <a:solidFill>
                  <a:schemeClr val="bg1"/>
                </a:solidFill>
              </a:rPr>
              <a:t>www.employability.daffodilvarsity.edu.bd</a:t>
            </a:r>
          </a:p>
        </p:txBody>
      </p:sp>
    </p:spTree>
    <p:extLst>
      <p:ext uri="{BB962C8B-B14F-4D97-AF65-F5344CB8AC3E}">
        <p14:creationId xmlns:p14="http://schemas.microsoft.com/office/powerpoint/2010/main" val="4003397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1373" y="1089899"/>
            <a:ext cx="5464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erlin Sans FB" panose="020E0602020502020306" pitchFamily="34" charset="0"/>
              </a:rPr>
              <a:t>Who Will Take The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401" y="2218411"/>
            <a:ext cx="4310743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bg1"/>
                </a:solidFill>
                <a:latin typeface="Lato" panose="020F0502020204030203" pitchFamily="34" charset="0"/>
              </a:rPr>
              <a:t>Take the Responsibility to Implement the Ideas…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2986C-DEB9-4AF8-937F-FE9CBF834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EF0F16-46F0-421B-A8BB-D0C47B231059}"/>
              </a:ext>
            </a:extLst>
          </p:cNvPr>
          <p:cNvSpPr txBox="1"/>
          <p:nvPr/>
        </p:nvSpPr>
        <p:spPr>
          <a:xfrm>
            <a:off x="-26696" y="6629576"/>
            <a:ext cx="2313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Lato" panose="020F0502020204030203" pitchFamily="34" charset="0"/>
              </a:rPr>
              <a:t>Image Source: http://job-envie.com/nl/faq-2/</a:t>
            </a:r>
          </a:p>
        </p:txBody>
      </p:sp>
    </p:spTree>
    <p:extLst>
      <p:ext uri="{BB962C8B-B14F-4D97-AF65-F5344CB8AC3E}">
        <p14:creationId xmlns:p14="http://schemas.microsoft.com/office/powerpoint/2010/main" val="36288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945"/>
            <a:ext cx="12192001" cy="68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02A07-A3B8-4168-A239-B5D5A2C14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3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219"/>
            <a:ext cx="12192000" cy="7111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333" y="5144922"/>
            <a:ext cx="8416761" cy="1325563"/>
          </a:xfrm>
        </p:spPr>
        <p:txBody>
          <a:bodyPr>
            <a:noAutofit/>
          </a:bodyPr>
          <a:lstStyle/>
          <a:p>
            <a:pPr lvl="0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START FROM LITTLE</a:t>
            </a:r>
          </a:p>
        </p:txBody>
      </p:sp>
    </p:spTree>
    <p:extLst>
      <p:ext uri="{BB962C8B-B14F-4D97-AF65-F5344CB8AC3E}">
        <p14:creationId xmlns:p14="http://schemas.microsoft.com/office/powerpoint/2010/main" val="126931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061" y="3286539"/>
            <a:ext cx="3750365" cy="1941442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SET GOAL</a:t>
            </a:r>
          </a:p>
        </p:txBody>
      </p:sp>
    </p:spTree>
    <p:extLst>
      <p:ext uri="{BB962C8B-B14F-4D97-AF65-F5344CB8AC3E}">
        <p14:creationId xmlns:p14="http://schemas.microsoft.com/office/powerpoint/2010/main" val="187333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3A4FA1-1D0E-4B78-A103-D019C6E7D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75" y="4258197"/>
            <a:ext cx="11487955" cy="13843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CHOOSE THE RIGHT WAY</a:t>
            </a:r>
          </a:p>
        </p:txBody>
      </p:sp>
    </p:spTree>
    <p:extLst>
      <p:ext uri="{BB962C8B-B14F-4D97-AF65-F5344CB8AC3E}">
        <p14:creationId xmlns:p14="http://schemas.microsoft.com/office/powerpoint/2010/main" val="76129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5" y="90152"/>
            <a:ext cx="8145193" cy="176440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DON’T WAIT FOR A JOB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    </a:t>
            </a:r>
            <a:r>
              <a:rPr lang="en-US" sz="3600" dirty="0">
                <a:solidFill>
                  <a:srgbClr val="00B050"/>
                </a:solidFill>
                <a:latin typeface="Arial Black" panose="020B0A04020102020204" pitchFamily="34" charset="0"/>
              </a:rPr>
              <a:t>ASK FOR A WORK</a:t>
            </a:r>
          </a:p>
        </p:txBody>
      </p:sp>
    </p:spTree>
    <p:extLst>
      <p:ext uri="{BB962C8B-B14F-4D97-AF65-F5344CB8AC3E}">
        <p14:creationId xmlns:p14="http://schemas.microsoft.com/office/powerpoint/2010/main" val="833243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153</Words>
  <Application>Microsoft Office PowerPoint</Application>
  <PresentationFormat>Widescreen</PresentationFormat>
  <Paragraphs>48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</vt:lpstr>
      <vt:lpstr>Arial Black</vt:lpstr>
      <vt:lpstr>Berlin Sans FB</vt:lpstr>
      <vt:lpstr>Calibri</vt:lpstr>
      <vt:lpstr>Calibri Light</vt:lpstr>
      <vt:lpstr>Lato</vt:lpstr>
      <vt:lpstr>Office Theme</vt:lpstr>
      <vt:lpstr>PowerPoint Presentation</vt:lpstr>
      <vt:lpstr>IDENTIFY YOUR SKILLS &amp; CAPABILITIES</vt:lpstr>
      <vt:lpstr>SKILL</vt:lpstr>
      <vt:lpstr>PowerPoint Presentation</vt:lpstr>
      <vt:lpstr>START FROM LITTLE</vt:lpstr>
      <vt:lpstr>SET GOAL</vt:lpstr>
      <vt:lpstr>PowerPoint Presentation</vt:lpstr>
      <vt:lpstr>CHOOSE THE RIGHT WAY</vt:lpstr>
      <vt:lpstr>DON’T WAIT FOR A JOB     ASK FOR A WORK</vt:lpstr>
      <vt:lpstr>EVALUATE YOUR GROWTH </vt:lpstr>
      <vt:lpstr>PowerPoint Presentation</vt:lpstr>
      <vt:lpstr>SELF CONFIDENCE </vt:lpstr>
      <vt:lpstr>UNIQUENESS</vt:lpstr>
      <vt:lpstr>PowerPoint Presentation</vt:lpstr>
      <vt:lpstr>CULTIVATE YOUR DREAM</vt:lpstr>
      <vt:lpstr>SKY IS THE LIMIT</vt:lpstr>
      <vt:lpstr>NOTHING IS IMPOSSIBLE</vt:lpstr>
      <vt:lpstr>NETWORKING</vt:lpstr>
      <vt:lpstr>TEAMWORK</vt:lpstr>
      <vt:lpstr>SOLUTION</vt:lpstr>
      <vt:lpstr>CREATIVE</vt:lpstr>
      <vt:lpstr>PowerPoint Presentation</vt:lpstr>
      <vt:lpstr>CATCH OPPORTUNITY IN RIGHT TIME</vt:lpstr>
      <vt:lpstr>MULTITASKING </vt:lpstr>
      <vt:lpstr>PowerPoint Presentation</vt:lpstr>
      <vt:lpstr>BE PATIENT </vt:lpstr>
      <vt:lpstr>TAKE POSITIVE REVENGE BY RESULT</vt:lpstr>
      <vt:lpstr>ENJOY YOUR WORK</vt:lpstr>
      <vt:lpstr>WORLD IS IN YOUR HAND</vt:lpstr>
      <vt:lpstr>PowerPoint Presentation</vt:lpstr>
      <vt:lpstr>FAITH IN ALMIGHTY</vt:lpstr>
      <vt:lpstr>AVOID CRITICISM </vt:lpstr>
      <vt:lpstr>RESPECT   PARENTS  &amp;  FAMILY</vt:lpstr>
      <vt:lpstr>TO SAY ‘SORRY’  IS AN ART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in Career</dc:title>
  <dc:creator>DIU</dc:creator>
  <cp:lastModifiedBy>Windows User</cp:lastModifiedBy>
  <cp:revision>120</cp:revision>
  <cp:lastPrinted>2017-10-19T07:32:22Z</cp:lastPrinted>
  <dcterms:created xsi:type="dcterms:W3CDTF">2017-09-24T13:45:37Z</dcterms:created>
  <dcterms:modified xsi:type="dcterms:W3CDTF">2020-01-16T07:37:38Z</dcterms:modified>
</cp:coreProperties>
</file>