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43.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70" r:id="rId3"/>
    <p:sldMasterId id="2147483671"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Lst>
  <p:sldSz cy="5143500" cx="9144000"/>
  <p:notesSz cx="6858000" cy="9144000"/>
  <p:embeddedFontLst>
    <p:embeddedFont>
      <p:font typeface="Oswald Medium"/>
      <p:regular r:id="rId49"/>
      <p:bold r:id="rId50"/>
    </p:embeddedFont>
    <p:embeddedFont>
      <p:font typeface="Proxima Nova"/>
      <p:regular r:id="rId51"/>
      <p:bold r:id="rId52"/>
      <p:italic r:id="rId53"/>
      <p:boldItalic r:id="rId54"/>
    </p:embeddedFont>
    <p:embeddedFont>
      <p:font typeface="Berkshire Swash"/>
      <p:regular r:id="rId55"/>
    </p:embeddedFont>
    <p:embeddedFont>
      <p:font typeface="Righteous"/>
      <p:regular r:id="rId56"/>
    </p:embeddedFont>
    <p:embeddedFont>
      <p:font typeface="Proxima Nova Extrabold"/>
      <p:bold r:id="rId57"/>
    </p:embeddedFont>
    <p:embeddedFont>
      <p:font typeface="Old Standard TT"/>
      <p:regular r:id="rId58"/>
      <p:bold r:id="rId59"/>
      <p:italic r:id="rId60"/>
    </p:embeddedFont>
    <p:embeddedFont>
      <p:font typeface="Oswald SemiBold"/>
      <p:regular r:id="rId61"/>
      <p:bold r:id="rId62"/>
    </p:embeddedFont>
    <p:embeddedFont>
      <p:font typeface="Oswald"/>
      <p:regular r:id="rId63"/>
      <p:bold r:id="rId64"/>
    </p:embeddedFont>
    <p:embeddedFont>
      <p:font typeface="Reem Kufi"/>
      <p:regular r:id="rId65"/>
      <p:bold r:id="rId66"/>
    </p:embeddedFont>
    <p:embeddedFont>
      <p:font typeface="Bree Serif"/>
      <p:regular r:id="rId6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1" Type="http://schemas.openxmlformats.org/officeDocument/2006/relationships/theme" Target="theme/theme3.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slideMaster" Target="slideMasters/slideMaster2.xml"/><Relationship Id="rId9" Type="http://schemas.openxmlformats.org/officeDocument/2006/relationships/slide" Target="slides/slide4.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font" Target="fonts/OswaldMedium-regular.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62" Type="http://schemas.openxmlformats.org/officeDocument/2006/relationships/font" Target="fonts/OswaldSemiBold-bold.fntdata"/><Relationship Id="rId61" Type="http://schemas.openxmlformats.org/officeDocument/2006/relationships/font" Target="fonts/OswaldSemiBold-regular.fntdata"/><Relationship Id="rId20" Type="http://schemas.openxmlformats.org/officeDocument/2006/relationships/slide" Target="slides/slide15.xml"/><Relationship Id="rId64" Type="http://schemas.openxmlformats.org/officeDocument/2006/relationships/font" Target="fonts/Oswald-bold.fntdata"/><Relationship Id="rId63" Type="http://schemas.openxmlformats.org/officeDocument/2006/relationships/font" Target="fonts/Oswald-regular.fntdata"/><Relationship Id="rId22" Type="http://schemas.openxmlformats.org/officeDocument/2006/relationships/slide" Target="slides/slide17.xml"/><Relationship Id="rId66" Type="http://schemas.openxmlformats.org/officeDocument/2006/relationships/font" Target="fonts/ReemKufi-bold.fntdata"/><Relationship Id="rId21" Type="http://schemas.openxmlformats.org/officeDocument/2006/relationships/slide" Target="slides/slide16.xml"/><Relationship Id="rId65" Type="http://schemas.openxmlformats.org/officeDocument/2006/relationships/font" Target="fonts/ReemKufi-regular.fntdata"/><Relationship Id="rId24" Type="http://schemas.openxmlformats.org/officeDocument/2006/relationships/slide" Target="slides/slide19.xml"/><Relationship Id="rId23" Type="http://schemas.openxmlformats.org/officeDocument/2006/relationships/slide" Target="slides/slide18.xml"/><Relationship Id="rId67" Type="http://schemas.openxmlformats.org/officeDocument/2006/relationships/font" Target="fonts/BreeSerif-regular.fntdata"/><Relationship Id="rId60" Type="http://schemas.openxmlformats.org/officeDocument/2006/relationships/font" Target="fonts/OldStandardTT-italic.fntdata"/><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font" Target="fonts/ProximaNova-regular.fntdata"/><Relationship Id="rId50" Type="http://schemas.openxmlformats.org/officeDocument/2006/relationships/font" Target="fonts/OswaldMedium-bold.fntdata"/><Relationship Id="rId53" Type="http://schemas.openxmlformats.org/officeDocument/2006/relationships/font" Target="fonts/ProximaNova-italic.fntdata"/><Relationship Id="rId52" Type="http://schemas.openxmlformats.org/officeDocument/2006/relationships/font" Target="fonts/ProximaNova-bold.fntdata"/><Relationship Id="rId11" Type="http://schemas.openxmlformats.org/officeDocument/2006/relationships/slide" Target="slides/slide6.xml"/><Relationship Id="rId55" Type="http://schemas.openxmlformats.org/officeDocument/2006/relationships/font" Target="fonts/BerkshireSwash-regular.fntdata"/><Relationship Id="rId10" Type="http://schemas.openxmlformats.org/officeDocument/2006/relationships/slide" Target="slides/slide5.xml"/><Relationship Id="rId54" Type="http://schemas.openxmlformats.org/officeDocument/2006/relationships/font" Target="fonts/ProximaNova-boldItalic.fntdata"/><Relationship Id="rId13" Type="http://schemas.openxmlformats.org/officeDocument/2006/relationships/slide" Target="slides/slide8.xml"/><Relationship Id="rId57" Type="http://schemas.openxmlformats.org/officeDocument/2006/relationships/font" Target="fonts/ProximaNovaExtrabold-bold.fntdata"/><Relationship Id="rId12" Type="http://schemas.openxmlformats.org/officeDocument/2006/relationships/slide" Target="slides/slide7.xml"/><Relationship Id="rId56" Type="http://schemas.openxmlformats.org/officeDocument/2006/relationships/font" Target="fonts/Righteous-regular.fntdata"/><Relationship Id="rId15" Type="http://schemas.openxmlformats.org/officeDocument/2006/relationships/slide" Target="slides/slide10.xml"/><Relationship Id="rId59" Type="http://schemas.openxmlformats.org/officeDocument/2006/relationships/font" Target="fonts/OldStandardTT-bold.fntdata"/><Relationship Id="rId14" Type="http://schemas.openxmlformats.org/officeDocument/2006/relationships/slide" Target="slides/slide9.xml"/><Relationship Id="rId58" Type="http://schemas.openxmlformats.org/officeDocument/2006/relationships/font" Target="fonts/OldStandardTT-regular.fntdata"/><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 name="Shape 100"/>
        <p:cNvGrpSpPr/>
        <p:nvPr/>
      </p:nvGrpSpPr>
      <p:grpSpPr>
        <a:xfrm>
          <a:off x="0" y="0"/>
          <a:ext cx="0" cy="0"/>
          <a:chOff x="0" y="0"/>
          <a:chExt cx="0" cy="0"/>
        </a:xfrm>
      </p:grpSpPr>
      <p:sp>
        <p:nvSpPr>
          <p:cNvPr id="101" name="Google Shape;101;g3268387a55_0_16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2" name="Google Shape;102;g3268387a55_0_16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8" name="Shape 188"/>
        <p:cNvGrpSpPr/>
        <p:nvPr/>
      </p:nvGrpSpPr>
      <p:grpSpPr>
        <a:xfrm>
          <a:off x="0" y="0"/>
          <a:ext cx="0" cy="0"/>
          <a:chOff x="0" y="0"/>
          <a:chExt cx="0" cy="0"/>
        </a:xfrm>
      </p:grpSpPr>
      <p:sp>
        <p:nvSpPr>
          <p:cNvPr id="189" name="Google Shape;189;g3268387a55_9_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0" name="Google Shape;190;g3268387a55_9_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5" name="Shape 195"/>
        <p:cNvGrpSpPr/>
        <p:nvPr/>
      </p:nvGrpSpPr>
      <p:grpSpPr>
        <a:xfrm>
          <a:off x="0" y="0"/>
          <a:ext cx="0" cy="0"/>
          <a:chOff x="0" y="0"/>
          <a:chExt cx="0" cy="0"/>
        </a:xfrm>
      </p:grpSpPr>
      <p:sp>
        <p:nvSpPr>
          <p:cNvPr id="196" name="Google Shape;196;g3268387a55_0_5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7" name="Google Shape;197;g3268387a55_0_5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0" name="Shape 200"/>
        <p:cNvGrpSpPr/>
        <p:nvPr/>
      </p:nvGrpSpPr>
      <p:grpSpPr>
        <a:xfrm>
          <a:off x="0" y="0"/>
          <a:ext cx="0" cy="0"/>
          <a:chOff x="0" y="0"/>
          <a:chExt cx="0" cy="0"/>
        </a:xfrm>
      </p:grpSpPr>
      <p:sp>
        <p:nvSpPr>
          <p:cNvPr id="201" name="Google Shape;201;g2f3beaa3dc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2" name="Google Shape;202;g2f3beaa3dc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8" name="Shape 208"/>
        <p:cNvGrpSpPr/>
        <p:nvPr/>
      </p:nvGrpSpPr>
      <p:grpSpPr>
        <a:xfrm>
          <a:off x="0" y="0"/>
          <a:ext cx="0" cy="0"/>
          <a:chOff x="0" y="0"/>
          <a:chExt cx="0" cy="0"/>
        </a:xfrm>
      </p:grpSpPr>
      <p:sp>
        <p:nvSpPr>
          <p:cNvPr id="209" name="Google Shape;209;g3268387a55_0_9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0" name="Google Shape;210;g3268387a55_0_9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7" name="Shape 217"/>
        <p:cNvGrpSpPr/>
        <p:nvPr/>
      </p:nvGrpSpPr>
      <p:grpSpPr>
        <a:xfrm>
          <a:off x="0" y="0"/>
          <a:ext cx="0" cy="0"/>
          <a:chOff x="0" y="0"/>
          <a:chExt cx="0" cy="0"/>
        </a:xfrm>
      </p:grpSpPr>
      <p:sp>
        <p:nvSpPr>
          <p:cNvPr id="218" name="Google Shape;218;g2f3beaa3dc_1_17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9" name="Google Shape;219;g2f3beaa3dc_1_1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4" name="Shape 224"/>
        <p:cNvGrpSpPr/>
        <p:nvPr/>
      </p:nvGrpSpPr>
      <p:grpSpPr>
        <a:xfrm>
          <a:off x="0" y="0"/>
          <a:ext cx="0" cy="0"/>
          <a:chOff x="0" y="0"/>
          <a:chExt cx="0" cy="0"/>
        </a:xfrm>
      </p:grpSpPr>
      <p:sp>
        <p:nvSpPr>
          <p:cNvPr id="225" name="Google Shape;225;g2f3beaa3dc_1_19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6" name="Google Shape;226;g2f3beaa3dc_1_1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1" name="Shape 231"/>
        <p:cNvGrpSpPr/>
        <p:nvPr/>
      </p:nvGrpSpPr>
      <p:grpSpPr>
        <a:xfrm>
          <a:off x="0" y="0"/>
          <a:ext cx="0" cy="0"/>
          <a:chOff x="0" y="0"/>
          <a:chExt cx="0" cy="0"/>
        </a:xfrm>
      </p:grpSpPr>
      <p:sp>
        <p:nvSpPr>
          <p:cNvPr id="232" name="Google Shape;232;g2f3beaa3dc_0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3" name="Google Shape;233;g2f3beaa3dc_0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8" name="Shape 238"/>
        <p:cNvGrpSpPr/>
        <p:nvPr/>
      </p:nvGrpSpPr>
      <p:grpSpPr>
        <a:xfrm>
          <a:off x="0" y="0"/>
          <a:ext cx="0" cy="0"/>
          <a:chOff x="0" y="0"/>
          <a:chExt cx="0" cy="0"/>
        </a:xfrm>
      </p:grpSpPr>
      <p:sp>
        <p:nvSpPr>
          <p:cNvPr id="239" name="Google Shape;239;g2f3beaa3dc_1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0" name="Google Shape;240;g2f3beaa3dc_1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3" name="Shape 243"/>
        <p:cNvGrpSpPr/>
        <p:nvPr/>
      </p:nvGrpSpPr>
      <p:grpSpPr>
        <a:xfrm>
          <a:off x="0" y="0"/>
          <a:ext cx="0" cy="0"/>
          <a:chOff x="0" y="0"/>
          <a:chExt cx="0" cy="0"/>
        </a:xfrm>
      </p:grpSpPr>
      <p:sp>
        <p:nvSpPr>
          <p:cNvPr id="244" name="Google Shape;244;g2f3beaa3dc_1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5" name="Google Shape;245;g2f3beaa3dc_1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0" name="Shape 250"/>
        <p:cNvGrpSpPr/>
        <p:nvPr/>
      </p:nvGrpSpPr>
      <p:grpSpPr>
        <a:xfrm>
          <a:off x="0" y="0"/>
          <a:ext cx="0" cy="0"/>
          <a:chOff x="0" y="0"/>
          <a:chExt cx="0" cy="0"/>
        </a:xfrm>
      </p:grpSpPr>
      <p:sp>
        <p:nvSpPr>
          <p:cNvPr id="251" name="Google Shape;251;g2f3beaa3dc_1_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2" name="Google Shape;252;g2f3beaa3dc_1_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 name="Shape 112"/>
        <p:cNvGrpSpPr/>
        <p:nvPr/>
      </p:nvGrpSpPr>
      <p:grpSpPr>
        <a:xfrm>
          <a:off x="0" y="0"/>
          <a:ext cx="0" cy="0"/>
          <a:chOff x="0" y="0"/>
          <a:chExt cx="0" cy="0"/>
        </a:xfrm>
      </p:grpSpPr>
      <p:sp>
        <p:nvSpPr>
          <p:cNvPr id="113" name="Google Shape;113;g2f28eeea56_1_20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4" name="Google Shape;114;g2f28eeea56_1_20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6" name="Shape 256"/>
        <p:cNvGrpSpPr/>
        <p:nvPr/>
      </p:nvGrpSpPr>
      <p:grpSpPr>
        <a:xfrm>
          <a:off x="0" y="0"/>
          <a:ext cx="0" cy="0"/>
          <a:chOff x="0" y="0"/>
          <a:chExt cx="0" cy="0"/>
        </a:xfrm>
      </p:grpSpPr>
      <p:sp>
        <p:nvSpPr>
          <p:cNvPr id="257" name="Google Shape;257;g2f3beaa3dc_1_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8" name="Google Shape;258;g2f3beaa3dc_1_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3" name="Shape 263"/>
        <p:cNvGrpSpPr/>
        <p:nvPr/>
      </p:nvGrpSpPr>
      <p:grpSpPr>
        <a:xfrm>
          <a:off x="0" y="0"/>
          <a:ext cx="0" cy="0"/>
          <a:chOff x="0" y="0"/>
          <a:chExt cx="0" cy="0"/>
        </a:xfrm>
      </p:grpSpPr>
      <p:sp>
        <p:nvSpPr>
          <p:cNvPr id="264" name="Google Shape;264;g2f3beaa3dc_1_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5" name="Google Shape;265;g2f3beaa3dc_1_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4" name="Shape 274"/>
        <p:cNvGrpSpPr/>
        <p:nvPr/>
      </p:nvGrpSpPr>
      <p:grpSpPr>
        <a:xfrm>
          <a:off x="0" y="0"/>
          <a:ext cx="0" cy="0"/>
          <a:chOff x="0" y="0"/>
          <a:chExt cx="0" cy="0"/>
        </a:xfrm>
      </p:grpSpPr>
      <p:sp>
        <p:nvSpPr>
          <p:cNvPr id="275" name="Google Shape;275;g2f4561486e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6" name="Google Shape;276;g2f4561486e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6" name="Shape 286"/>
        <p:cNvGrpSpPr/>
        <p:nvPr/>
      </p:nvGrpSpPr>
      <p:grpSpPr>
        <a:xfrm>
          <a:off x="0" y="0"/>
          <a:ext cx="0" cy="0"/>
          <a:chOff x="0" y="0"/>
          <a:chExt cx="0" cy="0"/>
        </a:xfrm>
      </p:grpSpPr>
      <p:sp>
        <p:nvSpPr>
          <p:cNvPr id="287" name="Google Shape;287;g2f3beaa3dc_1_10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8" name="Google Shape;288;g2f3beaa3dc_1_1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5" name="Shape 295"/>
        <p:cNvGrpSpPr/>
        <p:nvPr/>
      </p:nvGrpSpPr>
      <p:grpSpPr>
        <a:xfrm>
          <a:off x="0" y="0"/>
          <a:ext cx="0" cy="0"/>
          <a:chOff x="0" y="0"/>
          <a:chExt cx="0" cy="0"/>
        </a:xfrm>
      </p:grpSpPr>
      <p:sp>
        <p:nvSpPr>
          <p:cNvPr id="296" name="Google Shape;296;g2f3beaa3dc_1_1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7" name="Google Shape;297;g2f3beaa3dc_1_1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3" name="Shape 303"/>
        <p:cNvGrpSpPr/>
        <p:nvPr/>
      </p:nvGrpSpPr>
      <p:grpSpPr>
        <a:xfrm>
          <a:off x="0" y="0"/>
          <a:ext cx="0" cy="0"/>
          <a:chOff x="0" y="0"/>
          <a:chExt cx="0" cy="0"/>
        </a:xfrm>
      </p:grpSpPr>
      <p:sp>
        <p:nvSpPr>
          <p:cNvPr id="304" name="Google Shape;304;g2f3beaa3dc_1_1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5" name="Google Shape;305;g2f3beaa3dc_1_1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9" name="Shape 309"/>
        <p:cNvGrpSpPr/>
        <p:nvPr/>
      </p:nvGrpSpPr>
      <p:grpSpPr>
        <a:xfrm>
          <a:off x="0" y="0"/>
          <a:ext cx="0" cy="0"/>
          <a:chOff x="0" y="0"/>
          <a:chExt cx="0" cy="0"/>
        </a:xfrm>
      </p:grpSpPr>
      <p:sp>
        <p:nvSpPr>
          <p:cNvPr id="310" name="Google Shape;310;g2f3beaa3dc_1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1" name="Google Shape;311;g2f3beaa3dc_1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7" name="Shape 317"/>
        <p:cNvGrpSpPr/>
        <p:nvPr/>
      </p:nvGrpSpPr>
      <p:grpSpPr>
        <a:xfrm>
          <a:off x="0" y="0"/>
          <a:ext cx="0" cy="0"/>
          <a:chOff x="0" y="0"/>
          <a:chExt cx="0" cy="0"/>
        </a:xfrm>
      </p:grpSpPr>
      <p:sp>
        <p:nvSpPr>
          <p:cNvPr id="318" name="Google Shape;318;g2f3beaa3dc_1_1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9" name="Google Shape;319;g2f3beaa3dc_1_1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4" name="Shape 324"/>
        <p:cNvGrpSpPr/>
        <p:nvPr/>
      </p:nvGrpSpPr>
      <p:grpSpPr>
        <a:xfrm>
          <a:off x="0" y="0"/>
          <a:ext cx="0" cy="0"/>
          <a:chOff x="0" y="0"/>
          <a:chExt cx="0" cy="0"/>
        </a:xfrm>
      </p:grpSpPr>
      <p:sp>
        <p:nvSpPr>
          <p:cNvPr id="325" name="Google Shape;325;g2f3beaa3dc_1_18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6" name="Google Shape;326;g2f3beaa3dc_1_1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9" name="Shape 329"/>
        <p:cNvGrpSpPr/>
        <p:nvPr/>
      </p:nvGrpSpPr>
      <p:grpSpPr>
        <a:xfrm>
          <a:off x="0" y="0"/>
          <a:ext cx="0" cy="0"/>
          <a:chOff x="0" y="0"/>
          <a:chExt cx="0" cy="0"/>
        </a:xfrm>
      </p:grpSpPr>
      <p:sp>
        <p:nvSpPr>
          <p:cNvPr id="330" name="Google Shape;330;g2f28eeea56_1_20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1" name="Google Shape;331;g2f28eeea56_1_20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 name="Shape 127"/>
        <p:cNvGrpSpPr/>
        <p:nvPr/>
      </p:nvGrpSpPr>
      <p:grpSpPr>
        <a:xfrm>
          <a:off x="0" y="0"/>
          <a:ext cx="0" cy="0"/>
          <a:chOff x="0" y="0"/>
          <a:chExt cx="0" cy="0"/>
        </a:xfrm>
      </p:grpSpPr>
      <p:sp>
        <p:nvSpPr>
          <p:cNvPr id="128" name="Google Shape;128;g2f28eeea56_1_10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9" name="Google Shape;129;g2f28eeea56_1_1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0" name="Shape 340"/>
        <p:cNvGrpSpPr/>
        <p:nvPr/>
      </p:nvGrpSpPr>
      <p:grpSpPr>
        <a:xfrm>
          <a:off x="0" y="0"/>
          <a:ext cx="0" cy="0"/>
          <a:chOff x="0" y="0"/>
          <a:chExt cx="0" cy="0"/>
        </a:xfrm>
      </p:grpSpPr>
      <p:sp>
        <p:nvSpPr>
          <p:cNvPr id="341" name="Google Shape;341;g2f28eeea56_1_1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2" name="Google Shape;342;g2f28eeea56_1_1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8" name="Shape 358"/>
        <p:cNvGrpSpPr/>
        <p:nvPr/>
      </p:nvGrpSpPr>
      <p:grpSpPr>
        <a:xfrm>
          <a:off x="0" y="0"/>
          <a:ext cx="0" cy="0"/>
          <a:chOff x="0" y="0"/>
          <a:chExt cx="0" cy="0"/>
        </a:xfrm>
      </p:grpSpPr>
      <p:sp>
        <p:nvSpPr>
          <p:cNvPr id="359" name="Google Shape;359;g3268387a55_9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0" name="Google Shape;360;g3268387a55_9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7" name="Shape 367"/>
        <p:cNvGrpSpPr/>
        <p:nvPr/>
      </p:nvGrpSpPr>
      <p:grpSpPr>
        <a:xfrm>
          <a:off x="0" y="0"/>
          <a:ext cx="0" cy="0"/>
          <a:chOff x="0" y="0"/>
          <a:chExt cx="0" cy="0"/>
        </a:xfrm>
      </p:grpSpPr>
      <p:sp>
        <p:nvSpPr>
          <p:cNvPr id="368" name="Google Shape;368;g2f28eeea56_1_2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9" name="Google Shape;369;g2f28eeea56_1_2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5" name="Shape 375"/>
        <p:cNvGrpSpPr/>
        <p:nvPr/>
      </p:nvGrpSpPr>
      <p:grpSpPr>
        <a:xfrm>
          <a:off x="0" y="0"/>
          <a:ext cx="0" cy="0"/>
          <a:chOff x="0" y="0"/>
          <a:chExt cx="0" cy="0"/>
        </a:xfrm>
      </p:grpSpPr>
      <p:sp>
        <p:nvSpPr>
          <p:cNvPr id="376" name="Google Shape;376;g2f28eeea56_1_1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7" name="Google Shape;377;g2f28eeea56_1_1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0" name="Shape 390"/>
        <p:cNvGrpSpPr/>
        <p:nvPr/>
      </p:nvGrpSpPr>
      <p:grpSpPr>
        <a:xfrm>
          <a:off x="0" y="0"/>
          <a:ext cx="0" cy="0"/>
          <a:chOff x="0" y="0"/>
          <a:chExt cx="0" cy="0"/>
        </a:xfrm>
      </p:grpSpPr>
      <p:sp>
        <p:nvSpPr>
          <p:cNvPr id="391" name="Google Shape;391;g2f3beaa264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2" name="Google Shape;392;g2f3beaa264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8" name="Shape 398"/>
        <p:cNvGrpSpPr/>
        <p:nvPr/>
      </p:nvGrpSpPr>
      <p:grpSpPr>
        <a:xfrm>
          <a:off x="0" y="0"/>
          <a:ext cx="0" cy="0"/>
          <a:chOff x="0" y="0"/>
          <a:chExt cx="0" cy="0"/>
        </a:xfrm>
      </p:grpSpPr>
      <p:sp>
        <p:nvSpPr>
          <p:cNvPr id="399" name="Google Shape;399;g2f3beaa264_0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0" name="Google Shape;400;g2f3beaa264_0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7" name="Shape 407"/>
        <p:cNvGrpSpPr/>
        <p:nvPr/>
      </p:nvGrpSpPr>
      <p:grpSpPr>
        <a:xfrm>
          <a:off x="0" y="0"/>
          <a:ext cx="0" cy="0"/>
          <a:chOff x="0" y="0"/>
          <a:chExt cx="0" cy="0"/>
        </a:xfrm>
      </p:grpSpPr>
      <p:sp>
        <p:nvSpPr>
          <p:cNvPr id="408" name="Google Shape;408;g2f3beaa3dc_1_10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9" name="Google Shape;409;g2f3beaa3dc_1_1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8" name="Shape 418"/>
        <p:cNvGrpSpPr/>
        <p:nvPr/>
      </p:nvGrpSpPr>
      <p:grpSpPr>
        <a:xfrm>
          <a:off x="0" y="0"/>
          <a:ext cx="0" cy="0"/>
          <a:chOff x="0" y="0"/>
          <a:chExt cx="0" cy="0"/>
        </a:xfrm>
      </p:grpSpPr>
      <p:sp>
        <p:nvSpPr>
          <p:cNvPr id="419" name="Google Shape;419;g2f3beaa3dc_1_1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0" name="Google Shape;420;g2f3beaa3dc_1_1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7" name="Shape 427"/>
        <p:cNvGrpSpPr/>
        <p:nvPr/>
      </p:nvGrpSpPr>
      <p:grpSpPr>
        <a:xfrm>
          <a:off x="0" y="0"/>
          <a:ext cx="0" cy="0"/>
          <a:chOff x="0" y="0"/>
          <a:chExt cx="0" cy="0"/>
        </a:xfrm>
      </p:grpSpPr>
      <p:sp>
        <p:nvSpPr>
          <p:cNvPr id="428" name="Google Shape;428;g2f3beaa3dc_1_1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9" name="Google Shape;429;g2f3beaa3dc_1_1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5" name="Shape 435"/>
        <p:cNvGrpSpPr/>
        <p:nvPr/>
      </p:nvGrpSpPr>
      <p:grpSpPr>
        <a:xfrm>
          <a:off x="0" y="0"/>
          <a:ext cx="0" cy="0"/>
          <a:chOff x="0" y="0"/>
          <a:chExt cx="0" cy="0"/>
        </a:xfrm>
      </p:grpSpPr>
      <p:sp>
        <p:nvSpPr>
          <p:cNvPr id="436" name="Google Shape;436;g3268387a55_5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7" name="Google Shape;437;g3268387a55_5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 name="Shape 135"/>
        <p:cNvGrpSpPr/>
        <p:nvPr/>
      </p:nvGrpSpPr>
      <p:grpSpPr>
        <a:xfrm>
          <a:off x="0" y="0"/>
          <a:ext cx="0" cy="0"/>
          <a:chOff x="0" y="0"/>
          <a:chExt cx="0" cy="0"/>
        </a:xfrm>
      </p:grpSpPr>
      <p:sp>
        <p:nvSpPr>
          <p:cNvPr id="136" name="Google Shape;136;g2f28eeea56_1_1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7" name="Google Shape;137;g2f28eeea56_1_1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2" name="Shape 442"/>
        <p:cNvGrpSpPr/>
        <p:nvPr/>
      </p:nvGrpSpPr>
      <p:grpSpPr>
        <a:xfrm>
          <a:off x="0" y="0"/>
          <a:ext cx="0" cy="0"/>
          <a:chOff x="0" y="0"/>
          <a:chExt cx="0" cy="0"/>
        </a:xfrm>
      </p:grpSpPr>
      <p:sp>
        <p:nvSpPr>
          <p:cNvPr id="443" name="Google Shape;443;g3268387a55_5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4" name="Google Shape;444;g3268387a55_5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8" name="Shape 448"/>
        <p:cNvGrpSpPr/>
        <p:nvPr/>
      </p:nvGrpSpPr>
      <p:grpSpPr>
        <a:xfrm>
          <a:off x="0" y="0"/>
          <a:ext cx="0" cy="0"/>
          <a:chOff x="0" y="0"/>
          <a:chExt cx="0" cy="0"/>
        </a:xfrm>
      </p:grpSpPr>
      <p:sp>
        <p:nvSpPr>
          <p:cNvPr id="449" name="Google Shape;449;g3268387a55_0_169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0" name="Google Shape;450;g3268387a55_0_16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4" name="Shape 454"/>
        <p:cNvGrpSpPr/>
        <p:nvPr/>
      </p:nvGrpSpPr>
      <p:grpSpPr>
        <a:xfrm>
          <a:off x="0" y="0"/>
          <a:ext cx="0" cy="0"/>
          <a:chOff x="0" y="0"/>
          <a:chExt cx="0" cy="0"/>
        </a:xfrm>
      </p:grpSpPr>
      <p:sp>
        <p:nvSpPr>
          <p:cNvPr id="455" name="Google Shape;455;g3268387a55_0_16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6" name="Google Shape;456;g3268387a55_0_16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8" name="Shape 458"/>
        <p:cNvGrpSpPr/>
        <p:nvPr/>
      </p:nvGrpSpPr>
      <p:grpSpPr>
        <a:xfrm>
          <a:off x="0" y="0"/>
          <a:ext cx="0" cy="0"/>
          <a:chOff x="0" y="0"/>
          <a:chExt cx="0" cy="0"/>
        </a:xfrm>
      </p:grpSpPr>
      <p:sp>
        <p:nvSpPr>
          <p:cNvPr id="459" name="Google Shape;459;g2f3beaa3dc_1_1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0" name="Google Shape;460;g2f3beaa3dc_1_1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8" name="Shape 148"/>
        <p:cNvGrpSpPr/>
        <p:nvPr/>
      </p:nvGrpSpPr>
      <p:grpSpPr>
        <a:xfrm>
          <a:off x="0" y="0"/>
          <a:ext cx="0" cy="0"/>
          <a:chOff x="0" y="0"/>
          <a:chExt cx="0" cy="0"/>
        </a:xfrm>
      </p:grpSpPr>
      <p:sp>
        <p:nvSpPr>
          <p:cNvPr id="149" name="Google Shape;149;g3268387a55_0_14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0" name="Google Shape;150;g3268387a55_0_14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8" name="Shape 158"/>
        <p:cNvGrpSpPr/>
        <p:nvPr/>
      </p:nvGrpSpPr>
      <p:grpSpPr>
        <a:xfrm>
          <a:off x="0" y="0"/>
          <a:ext cx="0" cy="0"/>
          <a:chOff x="0" y="0"/>
          <a:chExt cx="0" cy="0"/>
        </a:xfrm>
      </p:grpSpPr>
      <p:sp>
        <p:nvSpPr>
          <p:cNvPr id="159" name="Google Shape;159;g2f28eeea56_1_1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0" name="Google Shape;160;g2f28eeea56_1_1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 name="Shape 170"/>
        <p:cNvGrpSpPr/>
        <p:nvPr/>
      </p:nvGrpSpPr>
      <p:grpSpPr>
        <a:xfrm>
          <a:off x="0" y="0"/>
          <a:ext cx="0" cy="0"/>
          <a:chOff x="0" y="0"/>
          <a:chExt cx="0" cy="0"/>
        </a:xfrm>
      </p:grpSpPr>
      <p:sp>
        <p:nvSpPr>
          <p:cNvPr id="171" name="Google Shape;171;g2f28eeea56_1_1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2" name="Google Shape;172;g2f28eeea56_1_1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6" name="Shape 176"/>
        <p:cNvGrpSpPr/>
        <p:nvPr/>
      </p:nvGrpSpPr>
      <p:grpSpPr>
        <a:xfrm>
          <a:off x="0" y="0"/>
          <a:ext cx="0" cy="0"/>
          <a:chOff x="0" y="0"/>
          <a:chExt cx="0" cy="0"/>
        </a:xfrm>
      </p:grpSpPr>
      <p:sp>
        <p:nvSpPr>
          <p:cNvPr id="177" name="Google Shape;177;g3268387a55_0_158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8" name="Google Shape;178;g3268387a55_0_15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2" name="Shape 182"/>
        <p:cNvGrpSpPr/>
        <p:nvPr/>
      </p:nvGrpSpPr>
      <p:grpSpPr>
        <a:xfrm>
          <a:off x="0" y="0"/>
          <a:ext cx="0" cy="0"/>
          <a:chOff x="0" y="0"/>
          <a:chExt cx="0" cy="0"/>
        </a:xfrm>
      </p:grpSpPr>
      <p:sp>
        <p:nvSpPr>
          <p:cNvPr id="183" name="Google Shape;183;g3268387a55_0_15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4" name="Google Shape;184;g3268387a55_0_15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5200"/>
              <a:buNone/>
              <a:defRPr sz="52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12000"/>
              <a:buNone/>
              <a:defRPr sz="120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Autofit/>
          </a:bodyPr>
          <a:lstStyle>
            <a:lvl1pPr indent="-342900" lvl="0" marL="457200" rtl="0" algn="ctr">
              <a:spcBef>
                <a:spcPts val="0"/>
              </a:spcBef>
              <a:spcAft>
                <a:spcPts val="0"/>
              </a:spcAft>
              <a:buSzPts val="1800"/>
              <a:buChar char="●"/>
              <a:defRPr/>
            </a:lvl1pPr>
            <a:lvl2pPr indent="-317500" lvl="1" marL="914400" rtl="0" algn="ctr">
              <a:spcBef>
                <a:spcPts val="1600"/>
              </a:spcBef>
              <a:spcAft>
                <a:spcPts val="0"/>
              </a:spcAft>
              <a:buSzPts val="1400"/>
              <a:buChar char="○"/>
              <a:defRPr/>
            </a:lvl2pPr>
            <a:lvl3pPr indent="-317500" lvl="2" marL="1371600" rtl="0" algn="ctr">
              <a:spcBef>
                <a:spcPts val="1600"/>
              </a:spcBef>
              <a:spcAft>
                <a:spcPts val="0"/>
              </a:spcAft>
              <a:buSzPts val="1400"/>
              <a:buChar char="■"/>
              <a:defRPr/>
            </a:lvl3pPr>
            <a:lvl4pPr indent="-317500" lvl="3" marL="1828800" rtl="0" algn="ctr">
              <a:spcBef>
                <a:spcPts val="1600"/>
              </a:spcBef>
              <a:spcAft>
                <a:spcPts val="0"/>
              </a:spcAft>
              <a:buSzPts val="1400"/>
              <a:buChar char="●"/>
              <a:defRPr/>
            </a:lvl4pPr>
            <a:lvl5pPr indent="-317500" lvl="4" marL="2286000" rtl="0" algn="ctr">
              <a:spcBef>
                <a:spcPts val="1600"/>
              </a:spcBef>
              <a:spcAft>
                <a:spcPts val="0"/>
              </a:spcAft>
              <a:buSzPts val="1400"/>
              <a:buChar char="○"/>
              <a:defRPr/>
            </a:lvl5pPr>
            <a:lvl6pPr indent="-317500" lvl="5" marL="2743200" rtl="0" algn="ctr">
              <a:spcBef>
                <a:spcPts val="1600"/>
              </a:spcBef>
              <a:spcAft>
                <a:spcPts val="0"/>
              </a:spcAft>
              <a:buSzPts val="1400"/>
              <a:buChar char="■"/>
              <a:defRPr/>
            </a:lvl6pPr>
            <a:lvl7pPr indent="-317500" lvl="6" marL="3200400" rtl="0" algn="ctr">
              <a:spcBef>
                <a:spcPts val="1600"/>
              </a:spcBef>
              <a:spcAft>
                <a:spcPts val="0"/>
              </a:spcAft>
              <a:buSzPts val="1400"/>
              <a:buChar char="●"/>
              <a:defRPr/>
            </a:lvl7pPr>
            <a:lvl8pPr indent="-317500" lvl="7" marL="3657600" rtl="0" algn="ctr">
              <a:spcBef>
                <a:spcPts val="1600"/>
              </a:spcBef>
              <a:spcAft>
                <a:spcPts val="0"/>
              </a:spcAft>
              <a:buSzPts val="1400"/>
              <a:buChar char="○"/>
              <a:defRPr/>
            </a:lvl8pPr>
            <a:lvl9pPr indent="-317500" lvl="8" marL="4114800" rtl="0" algn="ctr">
              <a:spcBef>
                <a:spcPts val="1600"/>
              </a:spcBef>
              <a:spcAft>
                <a:spcPts val="160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chemeClr val="dk1"/>
        </a:solidFill>
      </p:bgPr>
    </p:bg>
    <p:spTree>
      <p:nvGrpSpPr>
        <p:cNvPr id="54" name="Shape 54"/>
        <p:cNvGrpSpPr/>
        <p:nvPr/>
      </p:nvGrpSpPr>
      <p:grpSpPr>
        <a:xfrm>
          <a:off x="0" y="0"/>
          <a:ext cx="0" cy="0"/>
          <a:chOff x="0" y="0"/>
          <a:chExt cx="0" cy="0"/>
        </a:xfrm>
      </p:grpSpPr>
      <p:sp>
        <p:nvSpPr>
          <p:cNvPr id="55" name="Google Shape;55;p14"/>
          <p:cNvSpPr/>
          <p:nvPr/>
        </p:nvSpPr>
        <p:spPr>
          <a:xfrm>
            <a:off x="0" y="100"/>
            <a:ext cx="9144000" cy="1711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56" name="Google Shape;56;p14"/>
          <p:cNvCxnSpPr/>
          <p:nvPr/>
        </p:nvCxnSpPr>
        <p:spPr>
          <a:xfrm>
            <a:off x="641934" y="3597500"/>
            <a:ext cx="390300" cy="0"/>
          </a:xfrm>
          <a:prstGeom prst="straightConnector1">
            <a:avLst/>
          </a:prstGeom>
          <a:noFill/>
          <a:ln cap="flat" cmpd="sng" w="28575">
            <a:solidFill>
              <a:schemeClr val="accent1"/>
            </a:solidFill>
            <a:prstDash val="solid"/>
            <a:round/>
            <a:headEnd len="sm" w="sm" type="none"/>
            <a:tailEnd len="sm" w="sm" type="none"/>
          </a:ln>
        </p:spPr>
      </p:cxnSp>
      <p:sp>
        <p:nvSpPr>
          <p:cNvPr id="57" name="Google Shape;57;p14"/>
          <p:cNvSpPr txBox="1"/>
          <p:nvPr>
            <p:ph type="ctrTitle"/>
          </p:nvPr>
        </p:nvSpPr>
        <p:spPr>
          <a:xfrm>
            <a:off x="512700" y="1893300"/>
            <a:ext cx="8118600" cy="1522800"/>
          </a:xfrm>
          <a:prstGeom prst="rect">
            <a:avLst/>
          </a:prstGeom>
        </p:spPr>
        <p:txBody>
          <a:bodyPr anchorCtr="0" anchor="b" bIns="91425" lIns="91425" spcFirstLastPara="1" rIns="91425" wrap="square" tIns="91425">
            <a:noAutofit/>
          </a:bodyPr>
          <a:lstStyle>
            <a:lvl1pPr lvl="0" rtl="0">
              <a:spcBef>
                <a:spcPts val="0"/>
              </a:spcBef>
              <a:spcAft>
                <a:spcPts val="0"/>
              </a:spcAft>
              <a:buClr>
                <a:schemeClr val="accent1"/>
              </a:buClr>
              <a:buSzPts val="4200"/>
              <a:buNone/>
              <a:defRPr sz="4200">
                <a:solidFill>
                  <a:schemeClr val="accent1"/>
                </a:solidFill>
              </a:defRPr>
            </a:lvl1pPr>
            <a:lvl2pPr lvl="1" rtl="0">
              <a:spcBef>
                <a:spcPts val="0"/>
              </a:spcBef>
              <a:spcAft>
                <a:spcPts val="0"/>
              </a:spcAft>
              <a:buClr>
                <a:schemeClr val="accent1"/>
              </a:buClr>
              <a:buSzPts val="4200"/>
              <a:buNone/>
              <a:defRPr sz="4200">
                <a:solidFill>
                  <a:schemeClr val="accent1"/>
                </a:solidFill>
              </a:defRPr>
            </a:lvl2pPr>
            <a:lvl3pPr lvl="2" rtl="0">
              <a:spcBef>
                <a:spcPts val="0"/>
              </a:spcBef>
              <a:spcAft>
                <a:spcPts val="0"/>
              </a:spcAft>
              <a:buClr>
                <a:schemeClr val="accent1"/>
              </a:buClr>
              <a:buSzPts val="4200"/>
              <a:buNone/>
              <a:defRPr sz="4200">
                <a:solidFill>
                  <a:schemeClr val="accent1"/>
                </a:solidFill>
              </a:defRPr>
            </a:lvl3pPr>
            <a:lvl4pPr lvl="3" rtl="0">
              <a:spcBef>
                <a:spcPts val="0"/>
              </a:spcBef>
              <a:spcAft>
                <a:spcPts val="0"/>
              </a:spcAft>
              <a:buClr>
                <a:schemeClr val="accent1"/>
              </a:buClr>
              <a:buSzPts val="4200"/>
              <a:buNone/>
              <a:defRPr sz="4200">
                <a:solidFill>
                  <a:schemeClr val="accent1"/>
                </a:solidFill>
              </a:defRPr>
            </a:lvl4pPr>
            <a:lvl5pPr lvl="4" rtl="0">
              <a:spcBef>
                <a:spcPts val="0"/>
              </a:spcBef>
              <a:spcAft>
                <a:spcPts val="0"/>
              </a:spcAft>
              <a:buClr>
                <a:schemeClr val="accent1"/>
              </a:buClr>
              <a:buSzPts val="4200"/>
              <a:buNone/>
              <a:defRPr sz="4200">
                <a:solidFill>
                  <a:schemeClr val="accent1"/>
                </a:solidFill>
              </a:defRPr>
            </a:lvl5pPr>
            <a:lvl6pPr lvl="5" rtl="0">
              <a:spcBef>
                <a:spcPts val="0"/>
              </a:spcBef>
              <a:spcAft>
                <a:spcPts val="0"/>
              </a:spcAft>
              <a:buClr>
                <a:schemeClr val="accent1"/>
              </a:buClr>
              <a:buSzPts val="4200"/>
              <a:buNone/>
              <a:defRPr sz="4200">
                <a:solidFill>
                  <a:schemeClr val="accent1"/>
                </a:solidFill>
              </a:defRPr>
            </a:lvl6pPr>
            <a:lvl7pPr lvl="6" rtl="0">
              <a:spcBef>
                <a:spcPts val="0"/>
              </a:spcBef>
              <a:spcAft>
                <a:spcPts val="0"/>
              </a:spcAft>
              <a:buClr>
                <a:schemeClr val="accent1"/>
              </a:buClr>
              <a:buSzPts val="4200"/>
              <a:buNone/>
              <a:defRPr sz="4200">
                <a:solidFill>
                  <a:schemeClr val="accent1"/>
                </a:solidFill>
              </a:defRPr>
            </a:lvl7pPr>
            <a:lvl8pPr lvl="7" rtl="0">
              <a:spcBef>
                <a:spcPts val="0"/>
              </a:spcBef>
              <a:spcAft>
                <a:spcPts val="0"/>
              </a:spcAft>
              <a:buClr>
                <a:schemeClr val="accent1"/>
              </a:buClr>
              <a:buSzPts val="4200"/>
              <a:buNone/>
              <a:defRPr sz="4200">
                <a:solidFill>
                  <a:schemeClr val="accent1"/>
                </a:solidFill>
              </a:defRPr>
            </a:lvl8pPr>
            <a:lvl9pPr lvl="8" rtl="0">
              <a:spcBef>
                <a:spcPts val="0"/>
              </a:spcBef>
              <a:spcAft>
                <a:spcPts val="0"/>
              </a:spcAft>
              <a:buClr>
                <a:schemeClr val="accent1"/>
              </a:buClr>
              <a:buSzPts val="4200"/>
              <a:buNone/>
              <a:defRPr sz="4200">
                <a:solidFill>
                  <a:schemeClr val="accent1"/>
                </a:solidFill>
              </a:defRPr>
            </a:lvl9pPr>
          </a:lstStyle>
          <a:p/>
        </p:txBody>
      </p:sp>
      <p:sp>
        <p:nvSpPr>
          <p:cNvPr id="58" name="Google Shape;58;p14"/>
          <p:cNvSpPr txBox="1"/>
          <p:nvPr>
            <p:ph idx="1" type="subTitle"/>
          </p:nvPr>
        </p:nvSpPr>
        <p:spPr>
          <a:xfrm>
            <a:off x="512700" y="3840639"/>
            <a:ext cx="8118600" cy="7875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chemeClr val="accent2"/>
              </a:buClr>
              <a:buSzPts val="2400"/>
              <a:buNone/>
              <a:defRPr sz="2400">
                <a:solidFill>
                  <a:schemeClr val="accent2"/>
                </a:solidFill>
              </a:defRPr>
            </a:lvl1pPr>
            <a:lvl2pPr lvl="1" rtl="0">
              <a:lnSpc>
                <a:spcPct val="100000"/>
              </a:lnSpc>
              <a:spcBef>
                <a:spcPts val="0"/>
              </a:spcBef>
              <a:spcAft>
                <a:spcPts val="0"/>
              </a:spcAft>
              <a:buClr>
                <a:schemeClr val="accent2"/>
              </a:buClr>
              <a:buSzPts val="2400"/>
              <a:buNone/>
              <a:defRPr sz="2400">
                <a:solidFill>
                  <a:schemeClr val="accent2"/>
                </a:solidFill>
              </a:defRPr>
            </a:lvl2pPr>
            <a:lvl3pPr lvl="2" rtl="0">
              <a:lnSpc>
                <a:spcPct val="100000"/>
              </a:lnSpc>
              <a:spcBef>
                <a:spcPts val="0"/>
              </a:spcBef>
              <a:spcAft>
                <a:spcPts val="0"/>
              </a:spcAft>
              <a:buClr>
                <a:schemeClr val="accent2"/>
              </a:buClr>
              <a:buSzPts val="2400"/>
              <a:buNone/>
              <a:defRPr sz="2400">
                <a:solidFill>
                  <a:schemeClr val="accent2"/>
                </a:solidFill>
              </a:defRPr>
            </a:lvl3pPr>
            <a:lvl4pPr lvl="3" rtl="0">
              <a:lnSpc>
                <a:spcPct val="100000"/>
              </a:lnSpc>
              <a:spcBef>
                <a:spcPts val="0"/>
              </a:spcBef>
              <a:spcAft>
                <a:spcPts val="0"/>
              </a:spcAft>
              <a:buClr>
                <a:schemeClr val="accent2"/>
              </a:buClr>
              <a:buSzPts val="2400"/>
              <a:buNone/>
              <a:defRPr sz="2400">
                <a:solidFill>
                  <a:schemeClr val="accent2"/>
                </a:solidFill>
              </a:defRPr>
            </a:lvl4pPr>
            <a:lvl5pPr lvl="4" rtl="0">
              <a:lnSpc>
                <a:spcPct val="100000"/>
              </a:lnSpc>
              <a:spcBef>
                <a:spcPts val="0"/>
              </a:spcBef>
              <a:spcAft>
                <a:spcPts val="0"/>
              </a:spcAft>
              <a:buClr>
                <a:schemeClr val="accent2"/>
              </a:buClr>
              <a:buSzPts val="2400"/>
              <a:buNone/>
              <a:defRPr sz="2400">
                <a:solidFill>
                  <a:schemeClr val="accent2"/>
                </a:solidFill>
              </a:defRPr>
            </a:lvl5pPr>
            <a:lvl6pPr lvl="5" rtl="0">
              <a:lnSpc>
                <a:spcPct val="100000"/>
              </a:lnSpc>
              <a:spcBef>
                <a:spcPts val="0"/>
              </a:spcBef>
              <a:spcAft>
                <a:spcPts val="0"/>
              </a:spcAft>
              <a:buClr>
                <a:schemeClr val="accent2"/>
              </a:buClr>
              <a:buSzPts val="2400"/>
              <a:buNone/>
              <a:defRPr sz="2400">
                <a:solidFill>
                  <a:schemeClr val="accent2"/>
                </a:solidFill>
              </a:defRPr>
            </a:lvl6pPr>
            <a:lvl7pPr lvl="6" rtl="0">
              <a:lnSpc>
                <a:spcPct val="100000"/>
              </a:lnSpc>
              <a:spcBef>
                <a:spcPts val="0"/>
              </a:spcBef>
              <a:spcAft>
                <a:spcPts val="0"/>
              </a:spcAft>
              <a:buClr>
                <a:schemeClr val="accent2"/>
              </a:buClr>
              <a:buSzPts val="2400"/>
              <a:buNone/>
              <a:defRPr sz="2400">
                <a:solidFill>
                  <a:schemeClr val="accent2"/>
                </a:solidFill>
              </a:defRPr>
            </a:lvl7pPr>
            <a:lvl8pPr lvl="7" rtl="0">
              <a:lnSpc>
                <a:spcPct val="100000"/>
              </a:lnSpc>
              <a:spcBef>
                <a:spcPts val="0"/>
              </a:spcBef>
              <a:spcAft>
                <a:spcPts val="0"/>
              </a:spcAft>
              <a:buClr>
                <a:schemeClr val="accent2"/>
              </a:buClr>
              <a:buSzPts val="2400"/>
              <a:buNone/>
              <a:defRPr sz="2400">
                <a:solidFill>
                  <a:schemeClr val="accent2"/>
                </a:solidFill>
              </a:defRPr>
            </a:lvl8pPr>
            <a:lvl9pPr lvl="8" rtl="0">
              <a:lnSpc>
                <a:spcPct val="100000"/>
              </a:lnSpc>
              <a:spcBef>
                <a:spcPts val="0"/>
              </a:spcBef>
              <a:spcAft>
                <a:spcPts val="0"/>
              </a:spcAft>
              <a:buClr>
                <a:schemeClr val="accent2"/>
              </a:buClr>
              <a:buSzPts val="2400"/>
              <a:buNone/>
              <a:defRPr sz="2400">
                <a:solidFill>
                  <a:schemeClr val="accent2"/>
                </a:solidFill>
              </a:defRPr>
            </a:lvl9pPr>
          </a:lstStyle>
          <a:p/>
        </p:txBody>
      </p:sp>
      <p:sp>
        <p:nvSpPr>
          <p:cNvPr id="59" name="Google Shape;59;p1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solidFill>
                  <a:schemeClr val="accent1"/>
                </a:solidFill>
              </a:defRPr>
            </a:lvl1pPr>
            <a:lvl2pPr lvl="1" rtl="0">
              <a:buNone/>
              <a:defRPr>
                <a:solidFill>
                  <a:schemeClr val="accent1"/>
                </a:solidFill>
              </a:defRPr>
            </a:lvl2pPr>
            <a:lvl3pPr lvl="2" rtl="0">
              <a:buNone/>
              <a:defRPr>
                <a:solidFill>
                  <a:schemeClr val="accent1"/>
                </a:solidFill>
              </a:defRPr>
            </a:lvl3pPr>
            <a:lvl4pPr lvl="3" rtl="0">
              <a:buNone/>
              <a:defRPr>
                <a:solidFill>
                  <a:schemeClr val="accent1"/>
                </a:solidFill>
              </a:defRPr>
            </a:lvl4pPr>
            <a:lvl5pPr lvl="4" rtl="0">
              <a:buNone/>
              <a:defRPr>
                <a:solidFill>
                  <a:schemeClr val="accent1"/>
                </a:solidFill>
              </a:defRPr>
            </a:lvl5pPr>
            <a:lvl6pPr lvl="5" rtl="0">
              <a:buNone/>
              <a:defRPr>
                <a:solidFill>
                  <a:schemeClr val="accent1"/>
                </a:solidFill>
              </a:defRPr>
            </a:lvl6pPr>
            <a:lvl7pPr lvl="6" rtl="0">
              <a:buNone/>
              <a:defRPr>
                <a:solidFill>
                  <a:schemeClr val="accent1"/>
                </a:solidFill>
              </a:defRPr>
            </a:lvl7pPr>
            <a:lvl8pPr lvl="7" rtl="0">
              <a:buNone/>
              <a:defRPr>
                <a:solidFill>
                  <a:schemeClr val="accent1"/>
                </a:solidFill>
              </a:defRPr>
            </a:lvl8pPr>
            <a:lvl9pPr lvl="8" rtl="0">
              <a:buNone/>
              <a:defRPr>
                <a:solidFill>
                  <a:schemeClr val="accen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solidFill>
          <a:schemeClr val="dk1"/>
        </a:solidFill>
      </p:bgPr>
    </p:bg>
    <p:spTree>
      <p:nvGrpSpPr>
        <p:cNvPr id="60" name="Shape 60"/>
        <p:cNvGrpSpPr/>
        <p:nvPr/>
      </p:nvGrpSpPr>
      <p:grpSpPr>
        <a:xfrm>
          <a:off x="0" y="0"/>
          <a:ext cx="0" cy="0"/>
          <a:chOff x="0" y="0"/>
          <a:chExt cx="0" cy="0"/>
        </a:xfrm>
      </p:grpSpPr>
      <p:cxnSp>
        <p:nvCxnSpPr>
          <p:cNvPr id="61" name="Google Shape;61;p15"/>
          <p:cNvCxnSpPr/>
          <p:nvPr/>
        </p:nvCxnSpPr>
        <p:spPr>
          <a:xfrm>
            <a:off x="641934" y="3597500"/>
            <a:ext cx="390300" cy="0"/>
          </a:xfrm>
          <a:prstGeom prst="straightConnector1">
            <a:avLst/>
          </a:prstGeom>
          <a:noFill/>
          <a:ln cap="flat" cmpd="sng" w="28575">
            <a:solidFill>
              <a:schemeClr val="lt2"/>
            </a:solidFill>
            <a:prstDash val="solid"/>
            <a:round/>
            <a:headEnd len="sm" w="sm" type="none"/>
            <a:tailEnd len="sm" w="sm" type="none"/>
          </a:ln>
        </p:spPr>
      </p:cxnSp>
      <p:sp>
        <p:nvSpPr>
          <p:cNvPr id="62" name="Google Shape;62;p15"/>
          <p:cNvSpPr txBox="1"/>
          <p:nvPr>
            <p:ph type="title"/>
          </p:nvPr>
        </p:nvSpPr>
        <p:spPr>
          <a:xfrm>
            <a:off x="512700" y="1893300"/>
            <a:ext cx="8118600" cy="1522800"/>
          </a:xfrm>
          <a:prstGeom prst="rect">
            <a:avLst/>
          </a:prstGeom>
        </p:spPr>
        <p:txBody>
          <a:bodyPr anchorCtr="0" anchor="b" bIns="91425" lIns="91425" spcFirstLastPara="1" rIns="91425" wrap="square" tIns="91425">
            <a:noAutofit/>
          </a:bodyPr>
          <a:lstStyle>
            <a:lvl1pPr lvl="0" rtl="0">
              <a:spcBef>
                <a:spcPts val="0"/>
              </a:spcBef>
              <a:spcAft>
                <a:spcPts val="0"/>
              </a:spcAft>
              <a:buClr>
                <a:schemeClr val="accent1"/>
              </a:buClr>
              <a:buSzPts val="6000"/>
              <a:buNone/>
              <a:defRPr sz="6000">
                <a:solidFill>
                  <a:schemeClr val="accent1"/>
                </a:solidFill>
              </a:defRPr>
            </a:lvl1pPr>
            <a:lvl2pPr lvl="1" rtl="0">
              <a:spcBef>
                <a:spcPts val="0"/>
              </a:spcBef>
              <a:spcAft>
                <a:spcPts val="0"/>
              </a:spcAft>
              <a:buClr>
                <a:schemeClr val="accent1"/>
              </a:buClr>
              <a:buSzPts val="6000"/>
              <a:buNone/>
              <a:defRPr sz="6000">
                <a:solidFill>
                  <a:schemeClr val="accent1"/>
                </a:solidFill>
              </a:defRPr>
            </a:lvl2pPr>
            <a:lvl3pPr lvl="2" rtl="0">
              <a:spcBef>
                <a:spcPts val="0"/>
              </a:spcBef>
              <a:spcAft>
                <a:spcPts val="0"/>
              </a:spcAft>
              <a:buClr>
                <a:schemeClr val="accent1"/>
              </a:buClr>
              <a:buSzPts val="6000"/>
              <a:buNone/>
              <a:defRPr sz="6000">
                <a:solidFill>
                  <a:schemeClr val="accent1"/>
                </a:solidFill>
              </a:defRPr>
            </a:lvl3pPr>
            <a:lvl4pPr lvl="3" rtl="0">
              <a:spcBef>
                <a:spcPts val="0"/>
              </a:spcBef>
              <a:spcAft>
                <a:spcPts val="0"/>
              </a:spcAft>
              <a:buClr>
                <a:schemeClr val="accent1"/>
              </a:buClr>
              <a:buSzPts val="6000"/>
              <a:buNone/>
              <a:defRPr sz="6000">
                <a:solidFill>
                  <a:schemeClr val="accent1"/>
                </a:solidFill>
              </a:defRPr>
            </a:lvl4pPr>
            <a:lvl5pPr lvl="4" rtl="0">
              <a:spcBef>
                <a:spcPts val="0"/>
              </a:spcBef>
              <a:spcAft>
                <a:spcPts val="0"/>
              </a:spcAft>
              <a:buClr>
                <a:schemeClr val="accent1"/>
              </a:buClr>
              <a:buSzPts val="6000"/>
              <a:buNone/>
              <a:defRPr sz="6000">
                <a:solidFill>
                  <a:schemeClr val="accent1"/>
                </a:solidFill>
              </a:defRPr>
            </a:lvl5pPr>
            <a:lvl6pPr lvl="5" rtl="0">
              <a:spcBef>
                <a:spcPts val="0"/>
              </a:spcBef>
              <a:spcAft>
                <a:spcPts val="0"/>
              </a:spcAft>
              <a:buClr>
                <a:schemeClr val="accent1"/>
              </a:buClr>
              <a:buSzPts val="6000"/>
              <a:buNone/>
              <a:defRPr sz="6000">
                <a:solidFill>
                  <a:schemeClr val="accent1"/>
                </a:solidFill>
              </a:defRPr>
            </a:lvl6pPr>
            <a:lvl7pPr lvl="6" rtl="0">
              <a:spcBef>
                <a:spcPts val="0"/>
              </a:spcBef>
              <a:spcAft>
                <a:spcPts val="0"/>
              </a:spcAft>
              <a:buClr>
                <a:schemeClr val="accent1"/>
              </a:buClr>
              <a:buSzPts val="6000"/>
              <a:buNone/>
              <a:defRPr sz="6000">
                <a:solidFill>
                  <a:schemeClr val="accent1"/>
                </a:solidFill>
              </a:defRPr>
            </a:lvl7pPr>
            <a:lvl8pPr lvl="7" rtl="0">
              <a:spcBef>
                <a:spcPts val="0"/>
              </a:spcBef>
              <a:spcAft>
                <a:spcPts val="0"/>
              </a:spcAft>
              <a:buClr>
                <a:schemeClr val="accent1"/>
              </a:buClr>
              <a:buSzPts val="6000"/>
              <a:buNone/>
              <a:defRPr sz="6000">
                <a:solidFill>
                  <a:schemeClr val="accent1"/>
                </a:solidFill>
              </a:defRPr>
            </a:lvl8pPr>
            <a:lvl9pPr lvl="8" rtl="0">
              <a:spcBef>
                <a:spcPts val="0"/>
              </a:spcBef>
              <a:spcAft>
                <a:spcPts val="0"/>
              </a:spcAft>
              <a:buClr>
                <a:schemeClr val="accent1"/>
              </a:buClr>
              <a:buSzPts val="6000"/>
              <a:buNone/>
              <a:defRPr sz="6000">
                <a:solidFill>
                  <a:schemeClr val="accent1"/>
                </a:solidFill>
              </a:defRPr>
            </a:lvl9pPr>
          </a:lstStyle>
          <a:p/>
        </p:txBody>
      </p:sp>
      <p:sp>
        <p:nvSpPr>
          <p:cNvPr id="63" name="Google Shape;63;p1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solidFill>
                  <a:schemeClr val="accent1"/>
                </a:solidFill>
              </a:defRPr>
            </a:lvl1pPr>
            <a:lvl2pPr lvl="1" rtl="0">
              <a:buNone/>
              <a:defRPr>
                <a:solidFill>
                  <a:schemeClr val="accent1"/>
                </a:solidFill>
              </a:defRPr>
            </a:lvl2pPr>
            <a:lvl3pPr lvl="2" rtl="0">
              <a:buNone/>
              <a:defRPr>
                <a:solidFill>
                  <a:schemeClr val="accent1"/>
                </a:solidFill>
              </a:defRPr>
            </a:lvl3pPr>
            <a:lvl4pPr lvl="3" rtl="0">
              <a:buNone/>
              <a:defRPr>
                <a:solidFill>
                  <a:schemeClr val="accent1"/>
                </a:solidFill>
              </a:defRPr>
            </a:lvl4pPr>
            <a:lvl5pPr lvl="4" rtl="0">
              <a:buNone/>
              <a:defRPr>
                <a:solidFill>
                  <a:schemeClr val="accent1"/>
                </a:solidFill>
              </a:defRPr>
            </a:lvl5pPr>
            <a:lvl6pPr lvl="5" rtl="0">
              <a:buNone/>
              <a:defRPr>
                <a:solidFill>
                  <a:schemeClr val="accent1"/>
                </a:solidFill>
              </a:defRPr>
            </a:lvl6pPr>
            <a:lvl7pPr lvl="6" rtl="0">
              <a:buNone/>
              <a:defRPr>
                <a:solidFill>
                  <a:schemeClr val="accent1"/>
                </a:solidFill>
              </a:defRPr>
            </a:lvl7pPr>
            <a:lvl8pPr lvl="7" rtl="0">
              <a:buNone/>
              <a:defRPr>
                <a:solidFill>
                  <a:schemeClr val="accent1"/>
                </a:solidFill>
              </a:defRPr>
            </a:lvl8pPr>
            <a:lvl9pPr lvl="8" rtl="0">
              <a:buNone/>
              <a:defRPr>
                <a:solidFill>
                  <a:schemeClr val="accen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64" name="Shape 64"/>
        <p:cNvGrpSpPr/>
        <p:nvPr/>
      </p:nvGrpSpPr>
      <p:grpSpPr>
        <a:xfrm>
          <a:off x="0" y="0"/>
          <a:ext cx="0" cy="0"/>
          <a:chOff x="0" y="0"/>
          <a:chExt cx="0" cy="0"/>
        </a:xfrm>
      </p:grpSpPr>
      <p:sp>
        <p:nvSpPr>
          <p:cNvPr id="65" name="Google Shape;65;p16"/>
          <p:cNvSpPr/>
          <p:nvPr/>
        </p:nvSpPr>
        <p:spPr>
          <a:xfrm>
            <a:off x="0" y="5045700"/>
            <a:ext cx="9144000" cy="9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 name="Google Shape;66;p16"/>
          <p:cNvSpPr txBox="1"/>
          <p:nvPr>
            <p:ph type="title"/>
          </p:nvPr>
        </p:nvSpPr>
        <p:spPr>
          <a:xfrm>
            <a:off x="311700" y="445025"/>
            <a:ext cx="8520600" cy="6132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67" name="Google Shape;67;p16"/>
          <p:cNvSpPr txBox="1"/>
          <p:nvPr>
            <p:ph idx="1" type="body"/>
          </p:nvPr>
        </p:nvSpPr>
        <p:spPr>
          <a:xfrm>
            <a:off x="311700" y="1171600"/>
            <a:ext cx="8520600" cy="3397200"/>
          </a:xfrm>
          <a:prstGeom prst="rect">
            <a:avLst/>
          </a:prstGeom>
        </p:spPr>
        <p:txBody>
          <a:bodyPr anchorCtr="0" anchor="t"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68" name="Google Shape;68;p1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69" name="Shape 69"/>
        <p:cNvGrpSpPr/>
        <p:nvPr/>
      </p:nvGrpSpPr>
      <p:grpSpPr>
        <a:xfrm>
          <a:off x="0" y="0"/>
          <a:ext cx="0" cy="0"/>
          <a:chOff x="0" y="0"/>
          <a:chExt cx="0" cy="0"/>
        </a:xfrm>
      </p:grpSpPr>
      <p:sp>
        <p:nvSpPr>
          <p:cNvPr id="70" name="Google Shape;70;p17"/>
          <p:cNvSpPr txBox="1"/>
          <p:nvPr>
            <p:ph type="title"/>
          </p:nvPr>
        </p:nvSpPr>
        <p:spPr>
          <a:xfrm>
            <a:off x="311700" y="445025"/>
            <a:ext cx="8520600" cy="6132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71" name="Google Shape;71;p17"/>
          <p:cNvSpPr txBox="1"/>
          <p:nvPr>
            <p:ph idx="1" type="body"/>
          </p:nvPr>
        </p:nvSpPr>
        <p:spPr>
          <a:xfrm>
            <a:off x="311700" y="1171675"/>
            <a:ext cx="3999900" cy="33972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72" name="Google Shape;72;p17"/>
          <p:cNvSpPr txBox="1"/>
          <p:nvPr>
            <p:ph idx="2" type="body"/>
          </p:nvPr>
        </p:nvSpPr>
        <p:spPr>
          <a:xfrm>
            <a:off x="4832400" y="1171675"/>
            <a:ext cx="3999900" cy="33972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73" name="Google Shape;73;p1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74" name="Shape 74"/>
        <p:cNvGrpSpPr/>
        <p:nvPr/>
      </p:nvGrpSpPr>
      <p:grpSpPr>
        <a:xfrm>
          <a:off x="0" y="0"/>
          <a:ext cx="0" cy="0"/>
          <a:chOff x="0" y="0"/>
          <a:chExt cx="0" cy="0"/>
        </a:xfrm>
      </p:grpSpPr>
      <p:sp>
        <p:nvSpPr>
          <p:cNvPr id="75" name="Google Shape;75;p18"/>
          <p:cNvSpPr txBox="1"/>
          <p:nvPr>
            <p:ph type="title"/>
          </p:nvPr>
        </p:nvSpPr>
        <p:spPr>
          <a:xfrm>
            <a:off x="311700" y="445025"/>
            <a:ext cx="8520600" cy="6132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76" name="Google Shape;76;p1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77" name="Shape 77"/>
        <p:cNvGrpSpPr/>
        <p:nvPr/>
      </p:nvGrpSpPr>
      <p:grpSpPr>
        <a:xfrm>
          <a:off x="0" y="0"/>
          <a:ext cx="0" cy="0"/>
          <a:chOff x="0" y="0"/>
          <a:chExt cx="0" cy="0"/>
        </a:xfrm>
      </p:grpSpPr>
      <p:sp>
        <p:nvSpPr>
          <p:cNvPr id="78" name="Google Shape;78;p19"/>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79" name="Google Shape;79;p19"/>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rtl="0">
              <a:spcBef>
                <a:spcPts val="0"/>
              </a:spcBef>
              <a:spcAft>
                <a:spcPts val="0"/>
              </a:spcAft>
              <a:buSzPts val="1200"/>
              <a:buChar char="●"/>
              <a:defRPr sz="12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80" name="Google Shape;80;p1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lt2"/>
        </a:solidFill>
      </p:bgPr>
    </p:bg>
    <p:spTree>
      <p:nvGrpSpPr>
        <p:cNvPr id="81" name="Shape 81"/>
        <p:cNvGrpSpPr/>
        <p:nvPr/>
      </p:nvGrpSpPr>
      <p:grpSpPr>
        <a:xfrm>
          <a:off x="0" y="0"/>
          <a:ext cx="0" cy="0"/>
          <a:chOff x="0" y="0"/>
          <a:chExt cx="0" cy="0"/>
        </a:xfrm>
      </p:grpSpPr>
      <p:sp>
        <p:nvSpPr>
          <p:cNvPr id="82" name="Google Shape;82;p20"/>
          <p:cNvSpPr txBox="1"/>
          <p:nvPr>
            <p:ph type="title"/>
          </p:nvPr>
        </p:nvSpPr>
        <p:spPr>
          <a:xfrm>
            <a:off x="490250" y="526350"/>
            <a:ext cx="5604000" cy="4090800"/>
          </a:xfrm>
          <a:prstGeom prst="rect">
            <a:avLst/>
          </a:prstGeom>
        </p:spPr>
        <p:txBody>
          <a:bodyPr anchorCtr="0" anchor="ctr" bIns="91425" lIns="91425" spcFirstLastPara="1" rIns="91425" wrap="square" tIns="91425">
            <a:noAutofit/>
          </a:bodyPr>
          <a:lstStyle>
            <a:lvl1pPr lvl="0" rtl="0">
              <a:spcBef>
                <a:spcPts val="0"/>
              </a:spcBef>
              <a:spcAft>
                <a:spcPts val="0"/>
              </a:spcAft>
              <a:buClr>
                <a:schemeClr val="accent1"/>
              </a:buClr>
              <a:buSzPts val="5400"/>
              <a:buNone/>
              <a:defRPr sz="5400">
                <a:solidFill>
                  <a:schemeClr val="accent1"/>
                </a:solidFill>
              </a:defRPr>
            </a:lvl1pPr>
            <a:lvl2pPr lvl="1" rtl="0">
              <a:spcBef>
                <a:spcPts val="0"/>
              </a:spcBef>
              <a:spcAft>
                <a:spcPts val="0"/>
              </a:spcAft>
              <a:buClr>
                <a:schemeClr val="accent1"/>
              </a:buClr>
              <a:buSzPts val="5400"/>
              <a:buNone/>
              <a:defRPr sz="5400">
                <a:solidFill>
                  <a:schemeClr val="accent1"/>
                </a:solidFill>
              </a:defRPr>
            </a:lvl2pPr>
            <a:lvl3pPr lvl="2" rtl="0">
              <a:spcBef>
                <a:spcPts val="0"/>
              </a:spcBef>
              <a:spcAft>
                <a:spcPts val="0"/>
              </a:spcAft>
              <a:buClr>
                <a:schemeClr val="accent1"/>
              </a:buClr>
              <a:buSzPts val="5400"/>
              <a:buNone/>
              <a:defRPr sz="5400">
                <a:solidFill>
                  <a:schemeClr val="accent1"/>
                </a:solidFill>
              </a:defRPr>
            </a:lvl3pPr>
            <a:lvl4pPr lvl="3" rtl="0">
              <a:spcBef>
                <a:spcPts val="0"/>
              </a:spcBef>
              <a:spcAft>
                <a:spcPts val="0"/>
              </a:spcAft>
              <a:buClr>
                <a:schemeClr val="accent1"/>
              </a:buClr>
              <a:buSzPts val="5400"/>
              <a:buNone/>
              <a:defRPr sz="5400">
                <a:solidFill>
                  <a:schemeClr val="accent1"/>
                </a:solidFill>
              </a:defRPr>
            </a:lvl4pPr>
            <a:lvl5pPr lvl="4" rtl="0">
              <a:spcBef>
                <a:spcPts val="0"/>
              </a:spcBef>
              <a:spcAft>
                <a:spcPts val="0"/>
              </a:spcAft>
              <a:buClr>
                <a:schemeClr val="accent1"/>
              </a:buClr>
              <a:buSzPts val="5400"/>
              <a:buNone/>
              <a:defRPr sz="5400">
                <a:solidFill>
                  <a:schemeClr val="accent1"/>
                </a:solidFill>
              </a:defRPr>
            </a:lvl5pPr>
            <a:lvl6pPr lvl="5" rtl="0">
              <a:spcBef>
                <a:spcPts val="0"/>
              </a:spcBef>
              <a:spcAft>
                <a:spcPts val="0"/>
              </a:spcAft>
              <a:buClr>
                <a:schemeClr val="accent1"/>
              </a:buClr>
              <a:buSzPts val="5400"/>
              <a:buNone/>
              <a:defRPr sz="5400">
                <a:solidFill>
                  <a:schemeClr val="accent1"/>
                </a:solidFill>
              </a:defRPr>
            </a:lvl6pPr>
            <a:lvl7pPr lvl="6" rtl="0">
              <a:spcBef>
                <a:spcPts val="0"/>
              </a:spcBef>
              <a:spcAft>
                <a:spcPts val="0"/>
              </a:spcAft>
              <a:buClr>
                <a:schemeClr val="accent1"/>
              </a:buClr>
              <a:buSzPts val="5400"/>
              <a:buNone/>
              <a:defRPr sz="5400">
                <a:solidFill>
                  <a:schemeClr val="accent1"/>
                </a:solidFill>
              </a:defRPr>
            </a:lvl7pPr>
            <a:lvl8pPr lvl="7" rtl="0">
              <a:spcBef>
                <a:spcPts val="0"/>
              </a:spcBef>
              <a:spcAft>
                <a:spcPts val="0"/>
              </a:spcAft>
              <a:buClr>
                <a:schemeClr val="accent1"/>
              </a:buClr>
              <a:buSzPts val="5400"/>
              <a:buNone/>
              <a:defRPr sz="5400">
                <a:solidFill>
                  <a:schemeClr val="accent1"/>
                </a:solidFill>
              </a:defRPr>
            </a:lvl8pPr>
            <a:lvl9pPr lvl="8" rtl="0">
              <a:spcBef>
                <a:spcPts val="0"/>
              </a:spcBef>
              <a:spcAft>
                <a:spcPts val="0"/>
              </a:spcAft>
              <a:buClr>
                <a:schemeClr val="accent1"/>
              </a:buClr>
              <a:buSzPts val="5400"/>
              <a:buNone/>
              <a:defRPr sz="5400">
                <a:solidFill>
                  <a:schemeClr val="accent1"/>
                </a:solidFill>
              </a:defRPr>
            </a:lvl9pPr>
          </a:lstStyle>
          <a:p/>
        </p:txBody>
      </p:sp>
      <p:sp>
        <p:nvSpPr>
          <p:cNvPr id="83" name="Google Shape;83;p2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solidFill>
                  <a:schemeClr val="accent1"/>
                </a:solidFill>
              </a:defRPr>
            </a:lvl1pPr>
            <a:lvl2pPr lvl="1" rtl="0">
              <a:buNone/>
              <a:defRPr>
                <a:solidFill>
                  <a:schemeClr val="accent1"/>
                </a:solidFill>
              </a:defRPr>
            </a:lvl2pPr>
            <a:lvl3pPr lvl="2" rtl="0">
              <a:buNone/>
              <a:defRPr>
                <a:solidFill>
                  <a:schemeClr val="accent1"/>
                </a:solidFill>
              </a:defRPr>
            </a:lvl3pPr>
            <a:lvl4pPr lvl="3" rtl="0">
              <a:buNone/>
              <a:defRPr>
                <a:solidFill>
                  <a:schemeClr val="accent1"/>
                </a:solidFill>
              </a:defRPr>
            </a:lvl4pPr>
            <a:lvl5pPr lvl="4" rtl="0">
              <a:buNone/>
              <a:defRPr>
                <a:solidFill>
                  <a:schemeClr val="accent1"/>
                </a:solidFill>
              </a:defRPr>
            </a:lvl5pPr>
            <a:lvl6pPr lvl="5" rtl="0">
              <a:buNone/>
              <a:defRPr>
                <a:solidFill>
                  <a:schemeClr val="accent1"/>
                </a:solidFill>
              </a:defRPr>
            </a:lvl6pPr>
            <a:lvl7pPr lvl="6" rtl="0">
              <a:buNone/>
              <a:defRPr>
                <a:solidFill>
                  <a:schemeClr val="accent1"/>
                </a:solidFill>
              </a:defRPr>
            </a:lvl7pPr>
            <a:lvl8pPr lvl="7" rtl="0">
              <a:buNone/>
              <a:defRPr>
                <a:solidFill>
                  <a:schemeClr val="accent1"/>
                </a:solidFill>
              </a:defRPr>
            </a:lvl8pPr>
            <a:lvl9pPr lvl="8" rtl="0">
              <a:buNone/>
              <a:defRPr>
                <a:solidFill>
                  <a:schemeClr val="accen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84" name="Shape 84"/>
        <p:cNvGrpSpPr/>
        <p:nvPr/>
      </p:nvGrpSpPr>
      <p:grpSpPr>
        <a:xfrm>
          <a:off x="0" y="0"/>
          <a:ext cx="0" cy="0"/>
          <a:chOff x="0" y="0"/>
          <a:chExt cx="0" cy="0"/>
        </a:xfrm>
      </p:grpSpPr>
      <p:sp>
        <p:nvSpPr>
          <p:cNvPr id="85" name="Google Shape;85;p21"/>
          <p:cNvSpPr/>
          <p:nvPr/>
        </p:nvSpPr>
        <p:spPr>
          <a:xfrm>
            <a:off x="4572000" y="-25"/>
            <a:ext cx="4572000" cy="51435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86" name="Google Shape;86;p21"/>
          <p:cNvCxnSpPr/>
          <p:nvPr/>
        </p:nvCxnSpPr>
        <p:spPr>
          <a:xfrm>
            <a:off x="5029675" y="4495500"/>
            <a:ext cx="686400" cy="0"/>
          </a:xfrm>
          <a:prstGeom prst="straightConnector1">
            <a:avLst/>
          </a:prstGeom>
          <a:noFill/>
          <a:ln cap="flat" cmpd="sng" w="19050">
            <a:solidFill>
              <a:schemeClr val="lt2"/>
            </a:solidFill>
            <a:prstDash val="solid"/>
            <a:round/>
            <a:headEnd len="sm" w="sm" type="none"/>
            <a:tailEnd len="sm" w="sm" type="none"/>
          </a:ln>
        </p:spPr>
      </p:cxnSp>
      <p:sp>
        <p:nvSpPr>
          <p:cNvPr id="87" name="Google Shape;87;p21"/>
          <p:cNvSpPr txBox="1"/>
          <p:nvPr>
            <p:ph type="title"/>
          </p:nvPr>
        </p:nvSpPr>
        <p:spPr>
          <a:xfrm>
            <a:off x="265500" y="1382350"/>
            <a:ext cx="4045200" cy="1333200"/>
          </a:xfrm>
          <a:prstGeom prst="rect">
            <a:avLst/>
          </a:prstGeom>
        </p:spPr>
        <p:txBody>
          <a:bodyPr anchorCtr="0" anchor="b" bIns="91425" lIns="91425" spcFirstLastPara="1" rIns="91425" wrap="square" tIns="91425">
            <a:noAutofit/>
          </a:bodyPr>
          <a:lstStyle>
            <a:lvl1pPr lvl="0" rtl="0" algn="ctr">
              <a:spcBef>
                <a:spcPts val="0"/>
              </a:spcBef>
              <a:spcAft>
                <a:spcPts val="0"/>
              </a:spcAft>
              <a:buClr>
                <a:schemeClr val="lt2"/>
              </a:buClr>
              <a:buSzPts val="4200"/>
              <a:buNone/>
              <a:defRPr sz="4200">
                <a:solidFill>
                  <a:schemeClr val="lt2"/>
                </a:solidFill>
              </a:defRPr>
            </a:lvl1pPr>
            <a:lvl2pPr lvl="1" rtl="0" algn="ctr">
              <a:spcBef>
                <a:spcPts val="0"/>
              </a:spcBef>
              <a:spcAft>
                <a:spcPts val="0"/>
              </a:spcAft>
              <a:buClr>
                <a:schemeClr val="lt2"/>
              </a:buClr>
              <a:buSzPts val="4200"/>
              <a:buNone/>
              <a:defRPr sz="4200">
                <a:solidFill>
                  <a:schemeClr val="lt2"/>
                </a:solidFill>
              </a:defRPr>
            </a:lvl2pPr>
            <a:lvl3pPr lvl="2" rtl="0" algn="ctr">
              <a:spcBef>
                <a:spcPts val="0"/>
              </a:spcBef>
              <a:spcAft>
                <a:spcPts val="0"/>
              </a:spcAft>
              <a:buClr>
                <a:schemeClr val="lt2"/>
              </a:buClr>
              <a:buSzPts val="4200"/>
              <a:buNone/>
              <a:defRPr sz="4200">
                <a:solidFill>
                  <a:schemeClr val="lt2"/>
                </a:solidFill>
              </a:defRPr>
            </a:lvl3pPr>
            <a:lvl4pPr lvl="3" rtl="0" algn="ctr">
              <a:spcBef>
                <a:spcPts val="0"/>
              </a:spcBef>
              <a:spcAft>
                <a:spcPts val="0"/>
              </a:spcAft>
              <a:buClr>
                <a:schemeClr val="lt2"/>
              </a:buClr>
              <a:buSzPts val="4200"/>
              <a:buNone/>
              <a:defRPr sz="4200">
                <a:solidFill>
                  <a:schemeClr val="lt2"/>
                </a:solidFill>
              </a:defRPr>
            </a:lvl4pPr>
            <a:lvl5pPr lvl="4" rtl="0" algn="ctr">
              <a:spcBef>
                <a:spcPts val="0"/>
              </a:spcBef>
              <a:spcAft>
                <a:spcPts val="0"/>
              </a:spcAft>
              <a:buClr>
                <a:schemeClr val="lt2"/>
              </a:buClr>
              <a:buSzPts val="4200"/>
              <a:buNone/>
              <a:defRPr sz="4200">
                <a:solidFill>
                  <a:schemeClr val="lt2"/>
                </a:solidFill>
              </a:defRPr>
            </a:lvl5pPr>
            <a:lvl6pPr lvl="5" rtl="0" algn="ctr">
              <a:spcBef>
                <a:spcPts val="0"/>
              </a:spcBef>
              <a:spcAft>
                <a:spcPts val="0"/>
              </a:spcAft>
              <a:buClr>
                <a:schemeClr val="lt2"/>
              </a:buClr>
              <a:buSzPts val="4200"/>
              <a:buNone/>
              <a:defRPr sz="4200">
                <a:solidFill>
                  <a:schemeClr val="lt2"/>
                </a:solidFill>
              </a:defRPr>
            </a:lvl6pPr>
            <a:lvl7pPr lvl="6" rtl="0" algn="ctr">
              <a:spcBef>
                <a:spcPts val="0"/>
              </a:spcBef>
              <a:spcAft>
                <a:spcPts val="0"/>
              </a:spcAft>
              <a:buClr>
                <a:schemeClr val="lt2"/>
              </a:buClr>
              <a:buSzPts val="4200"/>
              <a:buNone/>
              <a:defRPr sz="4200">
                <a:solidFill>
                  <a:schemeClr val="lt2"/>
                </a:solidFill>
              </a:defRPr>
            </a:lvl7pPr>
            <a:lvl8pPr lvl="7" rtl="0" algn="ctr">
              <a:spcBef>
                <a:spcPts val="0"/>
              </a:spcBef>
              <a:spcAft>
                <a:spcPts val="0"/>
              </a:spcAft>
              <a:buClr>
                <a:schemeClr val="lt2"/>
              </a:buClr>
              <a:buSzPts val="4200"/>
              <a:buNone/>
              <a:defRPr sz="4200">
                <a:solidFill>
                  <a:schemeClr val="lt2"/>
                </a:solidFill>
              </a:defRPr>
            </a:lvl8pPr>
            <a:lvl9pPr lvl="8" rtl="0" algn="ctr">
              <a:spcBef>
                <a:spcPts val="0"/>
              </a:spcBef>
              <a:spcAft>
                <a:spcPts val="0"/>
              </a:spcAft>
              <a:buClr>
                <a:schemeClr val="lt2"/>
              </a:buClr>
              <a:buSzPts val="4200"/>
              <a:buNone/>
              <a:defRPr sz="4200">
                <a:solidFill>
                  <a:schemeClr val="lt2"/>
                </a:solidFill>
              </a:defRPr>
            </a:lvl9pPr>
          </a:lstStyle>
          <a:p/>
        </p:txBody>
      </p:sp>
      <p:sp>
        <p:nvSpPr>
          <p:cNvPr id="88" name="Google Shape;88;p21"/>
          <p:cNvSpPr txBox="1"/>
          <p:nvPr>
            <p:ph idx="1" type="subTitle"/>
          </p:nvPr>
        </p:nvSpPr>
        <p:spPr>
          <a:xfrm>
            <a:off x="265500" y="2769001"/>
            <a:ext cx="4045200" cy="13455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89" name="Google Shape;89;p21"/>
          <p:cNvSpPr txBox="1"/>
          <p:nvPr>
            <p:ph idx="2" type="body"/>
          </p:nvPr>
        </p:nvSpPr>
        <p:spPr>
          <a:xfrm>
            <a:off x="4939500" y="724200"/>
            <a:ext cx="3837000" cy="3695100"/>
          </a:xfrm>
          <a:prstGeom prst="rect">
            <a:avLst/>
          </a:prstGeom>
        </p:spPr>
        <p:txBody>
          <a:bodyPr anchorCtr="0" anchor="ctr" bIns="91425" lIns="91425" spcFirstLastPara="1" rIns="91425" wrap="square" tIns="91425">
            <a:noAutofit/>
          </a:bodyPr>
          <a:lstStyle>
            <a:lvl1pPr indent="-342900" lvl="0" marL="457200" rtl="0">
              <a:spcBef>
                <a:spcPts val="0"/>
              </a:spcBef>
              <a:spcAft>
                <a:spcPts val="0"/>
              </a:spcAft>
              <a:buClr>
                <a:schemeClr val="accent1"/>
              </a:buClr>
              <a:buSzPts val="1800"/>
              <a:buChar char="●"/>
              <a:defRPr>
                <a:solidFill>
                  <a:schemeClr val="accent1"/>
                </a:solidFill>
              </a:defRPr>
            </a:lvl1pPr>
            <a:lvl2pPr indent="-317500" lvl="1" marL="914400" rtl="0">
              <a:spcBef>
                <a:spcPts val="1600"/>
              </a:spcBef>
              <a:spcAft>
                <a:spcPts val="0"/>
              </a:spcAft>
              <a:buClr>
                <a:schemeClr val="accent1"/>
              </a:buClr>
              <a:buSzPts val="1400"/>
              <a:buChar char="○"/>
              <a:defRPr>
                <a:solidFill>
                  <a:schemeClr val="accent1"/>
                </a:solidFill>
              </a:defRPr>
            </a:lvl2pPr>
            <a:lvl3pPr indent="-317500" lvl="2" marL="1371600" rtl="0">
              <a:spcBef>
                <a:spcPts val="1600"/>
              </a:spcBef>
              <a:spcAft>
                <a:spcPts val="0"/>
              </a:spcAft>
              <a:buClr>
                <a:schemeClr val="accent1"/>
              </a:buClr>
              <a:buSzPts val="1400"/>
              <a:buChar char="■"/>
              <a:defRPr>
                <a:solidFill>
                  <a:schemeClr val="accent1"/>
                </a:solidFill>
              </a:defRPr>
            </a:lvl3pPr>
            <a:lvl4pPr indent="-317500" lvl="3" marL="1828800" rtl="0">
              <a:spcBef>
                <a:spcPts val="1600"/>
              </a:spcBef>
              <a:spcAft>
                <a:spcPts val="0"/>
              </a:spcAft>
              <a:buClr>
                <a:schemeClr val="accent1"/>
              </a:buClr>
              <a:buSzPts val="1400"/>
              <a:buChar char="●"/>
              <a:defRPr>
                <a:solidFill>
                  <a:schemeClr val="accent1"/>
                </a:solidFill>
              </a:defRPr>
            </a:lvl4pPr>
            <a:lvl5pPr indent="-317500" lvl="4" marL="2286000" rtl="0">
              <a:spcBef>
                <a:spcPts val="1600"/>
              </a:spcBef>
              <a:spcAft>
                <a:spcPts val="0"/>
              </a:spcAft>
              <a:buClr>
                <a:schemeClr val="accent1"/>
              </a:buClr>
              <a:buSzPts val="1400"/>
              <a:buChar char="○"/>
              <a:defRPr>
                <a:solidFill>
                  <a:schemeClr val="accent1"/>
                </a:solidFill>
              </a:defRPr>
            </a:lvl5pPr>
            <a:lvl6pPr indent="-317500" lvl="5" marL="2743200" rtl="0">
              <a:spcBef>
                <a:spcPts val="1600"/>
              </a:spcBef>
              <a:spcAft>
                <a:spcPts val="0"/>
              </a:spcAft>
              <a:buClr>
                <a:schemeClr val="accent1"/>
              </a:buClr>
              <a:buSzPts val="1400"/>
              <a:buChar char="■"/>
              <a:defRPr>
                <a:solidFill>
                  <a:schemeClr val="accent1"/>
                </a:solidFill>
              </a:defRPr>
            </a:lvl6pPr>
            <a:lvl7pPr indent="-317500" lvl="6" marL="3200400" rtl="0">
              <a:spcBef>
                <a:spcPts val="1600"/>
              </a:spcBef>
              <a:spcAft>
                <a:spcPts val="0"/>
              </a:spcAft>
              <a:buClr>
                <a:schemeClr val="accent1"/>
              </a:buClr>
              <a:buSzPts val="1400"/>
              <a:buChar char="●"/>
              <a:defRPr>
                <a:solidFill>
                  <a:schemeClr val="accent1"/>
                </a:solidFill>
              </a:defRPr>
            </a:lvl7pPr>
            <a:lvl8pPr indent="-317500" lvl="7" marL="3657600" rtl="0">
              <a:spcBef>
                <a:spcPts val="1600"/>
              </a:spcBef>
              <a:spcAft>
                <a:spcPts val="0"/>
              </a:spcAft>
              <a:buClr>
                <a:schemeClr val="accent1"/>
              </a:buClr>
              <a:buSzPts val="1400"/>
              <a:buChar char="○"/>
              <a:defRPr>
                <a:solidFill>
                  <a:schemeClr val="accent1"/>
                </a:solidFill>
              </a:defRPr>
            </a:lvl8pPr>
            <a:lvl9pPr indent="-317500" lvl="8" marL="4114800" rtl="0">
              <a:spcBef>
                <a:spcPts val="1600"/>
              </a:spcBef>
              <a:spcAft>
                <a:spcPts val="1600"/>
              </a:spcAft>
              <a:buClr>
                <a:schemeClr val="accent1"/>
              </a:buClr>
              <a:buSzPts val="1400"/>
              <a:buChar char="■"/>
              <a:defRPr>
                <a:solidFill>
                  <a:schemeClr val="accent1"/>
                </a:solidFill>
              </a:defRPr>
            </a:lvl9pPr>
          </a:lstStyle>
          <a:p/>
        </p:txBody>
      </p:sp>
      <p:sp>
        <p:nvSpPr>
          <p:cNvPr id="90" name="Google Shape;90;p2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solidFill>
                  <a:schemeClr val="accent1"/>
                </a:solidFill>
              </a:defRPr>
            </a:lvl1pPr>
            <a:lvl2pPr lvl="1" rtl="0">
              <a:buNone/>
              <a:defRPr>
                <a:solidFill>
                  <a:schemeClr val="accent1"/>
                </a:solidFill>
              </a:defRPr>
            </a:lvl2pPr>
            <a:lvl3pPr lvl="2" rtl="0">
              <a:buNone/>
              <a:defRPr>
                <a:solidFill>
                  <a:schemeClr val="accent1"/>
                </a:solidFill>
              </a:defRPr>
            </a:lvl3pPr>
            <a:lvl4pPr lvl="3" rtl="0">
              <a:buNone/>
              <a:defRPr>
                <a:solidFill>
                  <a:schemeClr val="accent1"/>
                </a:solidFill>
              </a:defRPr>
            </a:lvl4pPr>
            <a:lvl5pPr lvl="4" rtl="0">
              <a:buNone/>
              <a:defRPr>
                <a:solidFill>
                  <a:schemeClr val="accent1"/>
                </a:solidFill>
              </a:defRPr>
            </a:lvl5pPr>
            <a:lvl6pPr lvl="5" rtl="0">
              <a:buNone/>
              <a:defRPr>
                <a:solidFill>
                  <a:schemeClr val="accent1"/>
                </a:solidFill>
              </a:defRPr>
            </a:lvl6pPr>
            <a:lvl7pPr lvl="6" rtl="0">
              <a:buNone/>
              <a:defRPr>
                <a:solidFill>
                  <a:schemeClr val="accent1"/>
                </a:solidFill>
              </a:defRPr>
            </a:lvl7pPr>
            <a:lvl8pPr lvl="7" rtl="0">
              <a:buNone/>
              <a:defRPr>
                <a:solidFill>
                  <a:schemeClr val="accent1"/>
                </a:solidFill>
              </a:defRPr>
            </a:lvl8pPr>
            <a:lvl9pPr lvl="8" rtl="0">
              <a:buNone/>
              <a:defRPr>
                <a:solidFill>
                  <a:schemeClr val="accen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91" name="Shape 91"/>
        <p:cNvGrpSpPr/>
        <p:nvPr/>
      </p:nvGrpSpPr>
      <p:grpSpPr>
        <a:xfrm>
          <a:off x="0" y="0"/>
          <a:ext cx="0" cy="0"/>
          <a:chOff x="0" y="0"/>
          <a:chExt cx="0" cy="0"/>
        </a:xfrm>
      </p:grpSpPr>
      <p:sp>
        <p:nvSpPr>
          <p:cNvPr id="92" name="Google Shape;92;p22"/>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rtl="0">
              <a:lnSpc>
                <a:spcPct val="100000"/>
              </a:lnSpc>
              <a:spcBef>
                <a:spcPts val="0"/>
              </a:spcBef>
              <a:spcAft>
                <a:spcPts val="0"/>
              </a:spcAft>
              <a:buSzPts val="1800"/>
              <a:buNone/>
              <a:defRPr/>
            </a:lvl1pPr>
          </a:lstStyle>
          <a:p/>
        </p:txBody>
      </p:sp>
      <p:sp>
        <p:nvSpPr>
          <p:cNvPr id="93" name="Google Shape;93;p2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94" name="Shape 94"/>
        <p:cNvGrpSpPr/>
        <p:nvPr/>
      </p:nvGrpSpPr>
      <p:grpSpPr>
        <a:xfrm>
          <a:off x="0" y="0"/>
          <a:ext cx="0" cy="0"/>
          <a:chOff x="0" y="0"/>
          <a:chExt cx="0" cy="0"/>
        </a:xfrm>
      </p:grpSpPr>
      <p:sp>
        <p:nvSpPr>
          <p:cNvPr id="95" name="Google Shape;95;p23"/>
          <p:cNvSpPr txBox="1"/>
          <p:nvPr>
            <p:ph hasCustomPrompt="1" type="title"/>
          </p:nvPr>
        </p:nvSpPr>
        <p:spPr>
          <a:xfrm>
            <a:off x="311700" y="1039650"/>
            <a:ext cx="8520600" cy="21063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14000"/>
              <a:buNone/>
              <a:defRPr b="1" sz="14000"/>
            </a:lvl1pPr>
            <a:lvl2pPr lvl="1" rtl="0" algn="ctr">
              <a:spcBef>
                <a:spcPts val="0"/>
              </a:spcBef>
              <a:spcAft>
                <a:spcPts val="0"/>
              </a:spcAft>
              <a:buSzPts val="14000"/>
              <a:buNone/>
              <a:defRPr b="1" sz="14000"/>
            </a:lvl2pPr>
            <a:lvl3pPr lvl="2" rtl="0" algn="ctr">
              <a:spcBef>
                <a:spcPts val="0"/>
              </a:spcBef>
              <a:spcAft>
                <a:spcPts val="0"/>
              </a:spcAft>
              <a:buSzPts val="14000"/>
              <a:buNone/>
              <a:defRPr b="1" sz="14000"/>
            </a:lvl3pPr>
            <a:lvl4pPr lvl="3" rtl="0" algn="ctr">
              <a:spcBef>
                <a:spcPts val="0"/>
              </a:spcBef>
              <a:spcAft>
                <a:spcPts val="0"/>
              </a:spcAft>
              <a:buSzPts val="14000"/>
              <a:buNone/>
              <a:defRPr b="1" sz="14000"/>
            </a:lvl4pPr>
            <a:lvl5pPr lvl="4" rtl="0" algn="ctr">
              <a:spcBef>
                <a:spcPts val="0"/>
              </a:spcBef>
              <a:spcAft>
                <a:spcPts val="0"/>
              </a:spcAft>
              <a:buSzPts val="14000"/>
              <a:buNone/>
              <a:defRPr b="1" sz="14000"/>
            </a:lvl5pPr>
            <a:lvl6pPr lvl="5" rtl="0" algn="ctr">
              <a:spcBef>
                <a:spcPts val="0"/>
              </a:spcBef>
              <a:spcAft>
                <a:spcPts val="0"/>
              </a:spcAft>
              <a:buSzPts val="14000"/>
              <a:buNone/>
              <a:defRPr b="1" sz="14000"/>
            </a:lvl6pPr>
            <a:lvl7pPr lvl="6" rtl="0" algn="ctr">
              <a:spcBef>
                <a:spcPts val="0"/>
              </a:spcBef>
              <a:spcAft>
                <a:spcPts val="0"/>
              </a:spcAft>
              <a:buSzPts val="14000"/>
              <a:buNone/>
              <a:defRPr b="1" sz="14000"/>
            </a:lvl7pPr>
            <a:lvl8pPr lvl="7" rtl="0" algn="ctr">
              <a:spcBef>
                <a:spcPts val="0"/>
              </a:spcBef>
              <a:spcAft>
                <a:spcPts val="0"/>
              </a:spcAft>
              <a:buSzPts val="14000"/>
              <a:buNone/>
              <a:defRPr b="1" sz="14000"/>
            </a:lvl8pPr>
            <a:lvl9pPr lvl="8" rtl="0" algn="ctr">
              <a:spcBef>
                <a:spcPts val="0"/>
              </a:spcBef>
              <a:spcAft>
                <a:spcPts val="0"/>
              </a:spcAft>
              <a:buSzPts val="14000"/>
              <a:buNone/>
              <a:defRPr b="1" sz="14000"/>
            </a:lvl9pPr>
          </a:lstStyle>
          <a:p>
            <a:r>
              <a:t>xx%</a:t>
            </a:r>
          </a:p>
        </p:txBody>
      </p:sp>
      <p:sp>
        <p:nvSpPr>
          <p:cNvPr id="96" name="Google Shape;96;p23"/>
          <p:cNvSpPr txBox="1"/>
          <p:nvPr>
            <p:ph idx="1" type="body"/>
          </p:nvPr>
        </p:nvSpPr>
        <p:spPr>
          <a:xfrm>
            <a:off x="311700" y="3228425"/>
            <a:ext cx="8520600" cy="1300800"/>
          </a:xfrm>
          <a:prstGeom prst="rect">
            <a:avLst/>
          </a:prstGeom>
        </p:spPr>
        <p:txBody>
          <a:bodyPr anchorCtr="0" anchor="t" bIns="91425" lIns="91425" spcFirstLastPara="1" rIns="91425" wrap="square" tIns="91425">
            <a:noAutofit/>
          </a:bodyPr>
          <a:lstStyle>
            <a:lvl1pPr indent="-342900" lvl="0" marL="457200" rtl="0" algn="ctr">
              <a:spcBef>
                <a:spcPts val="0"/>
              </a:spcBef>
              <a:spcAft>
                <a:spcPts val="0"/>
              </a:spcAft>
              <a:buSzPts val="1800"/>
              <a:buChar char="●"/>
              <a:defRPr/>
            </a:lvl1pPr>
            <a:lvl2pPr indent="-317500" lvl="1" marL="914400" rtl="0" algn="ctr">
              <a:spcBef>
                <a:spcPts val="1600"/>
              </a:spcBef>
              <a:spcAft>
                <a:spcPts val="0"/>
              </a:spcAft>
              <a:buSzPts val="1400"/>
              <a:buChar char="○"/>
              <a:defRPr/>
            </a:lvl2pPr>
            <a:lvl3pPr indent="-317500" lvl="2" marL="1371600" rtl="0" algn="ctr">
              <a:spcBef>
                <a:spcPts val="1600"/>
              </a:spcBef>
              <a:spcAft>
                <a:spcPts val="0"/>
              </a:spcAft>
              <a:buSzPts val="1400"/>
              <a:buChar char="■"/>
              <a:defRPr/>
            </a:lvl3pPr>
            <a:lvl4pPr indent="-317500" lvl="3" marL="1828800" rtl="0" algn="ctr">
              <a:spcBef>
                <a:spcPts val="1600"/>
              </a:spcBef>
              <a:spcAft>
                <a:spcPts val="0"/>
              </a:spcAft>
              <a:buSzPts val="1400"/>
              <a:buChar char="●"/>
              <a:defRPr/>
            </a:lvl4pPr>
            <a:lvl5pPr indent="-317500" lvl="4" marL="2286000" rtl="0" algn="ctr">
              <a:spcBef>
                <a:spcPts val="1600"/>
              </a:spcBef>
              <a:spcAft>
                <a:spcPts val="0"/>
              </a:spcAft>
              <a:buSzPts val="1400"/>
              <a:buChar char="○"/>
              <a:defRPr/>
            </a:lvl5pPr>
            <a:lvl6pPr indent="-317500" lvl="5" marL="2743200" rtl="0" algn="ctr">
              <a:spcBef>
                <a:spcPts val="1600"/>
              </a:spcBef>
              <a:spcAft>
                <a:spcPts val="0"/>
              </a:spcAft>
              <a:buSzPts val="1400"/>
              <a:buChar char="■"/>
              <a:defRPr/>
            </a:lvl6pPr>
            <a:lvl7pPr indent="-317500" lvl="6" marL="3200400" rtl="0" algn="ctr">
              <a:spcBef>
                <a:spcPts val="1600"/>
              </a:spcBef>
              <a:spcAft>
                <a:spcPts val="0"/>
              </a:spcAft>
              <a:buSzPts val="1400"/>
              <a:buChar char="●"/>
              <a:defRPr/>
            </a:lvl7pPr>
            <a:lvl8pPr indent="-317500" lvl="7" marL="3657600" rtl="0" algn="ctr">
              <a:spcBef>
                <a:spcPts val="1600"/>
              </a:spcBef>
              <a:spcAft>
                <a:spcPts val="0"/>
              </a:spcAft>
              <a:buSzPts val="1400"/>
              <a:buChar char="○"/>
              <a:defRPr/>
            </a:lvl8pPr>
            <a:lvl9pPr indent="-317500" lvl="8" marL="4114800" rtl="0" algn="ctr">
              <a:spcBef>
                <a:spcPts val="1600"/>
              </a:spcBef>
              <a:spcAft>
                <a:spcPts val="1600"/>
              </a:spcAft>
              <a:buSzPts val="1400"/>
              <a:buChar char="■"/>
              <a:defRPr/>
            </a:lvl9pPr>
          </a:lstStyle>
          <a:p/>
        </p:txBody>
      </p:sp>
      <p:sp>
        <p:nvSpPr>
          <p:cNvPr id="97" name="Google Shape;97;p2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98" name="Shape 98"/>
        <p:cNvGrpSpPr/>
        <p:nvPr/>
      </p:nvGrpSpPr>
      <p:grpSpPr>
        <a:xfrm>
          <a:off x="0" y="0"/>
          <a:ext cx="0" cy="0"/>
          <a:chOff x="0" y="0"/>
          <a:chExt cx="0" cy="0"/>
        </a:xfrm>
      </p:grpSpPr>
      <p:sp>
        <p:nvSpPr>
          <p:cNvPr id="99" name="Google Shape;99;p2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rtl="0">
              <a:spcBef>
                <a:spcPts val="0"/>
              </a:spcBef>
              <a:spcAft>
                <a:spcPts val="0"/>
              </a:spcAft>
              <a:buSzPts val="1200"/>
              <a:buChar char="●"/>
              <a:defRPr sz="12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4200"/>
              <a:buNone/>
              <a:defRPr sz="42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rtl="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3.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2" Type="http://schemas.openxmlformats.org/officeDocument/2006/relationships/theme" Target="../theme/theme1.xml"/><Relationship Id="rId9" Type="http://schemas.openxmlformats.org/officeDocument/2006/relationships/slideLayout" Target="../slideLayouts/slideLayout20.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rtl="0">
              <a:lnSpc>
                <a:spcPct val="115000"/>
              </a:lnSpc>
              <a:spcBef>
                <a:spcPts val="0"/>
              </a:spcBef>
              <a:spcAft>
                <a:spcPts val="0"/>
              </a:spcAft>
              <a:buClr>
                <a:schemeClr val="dk2"/>
              </a:buClr>
              <a:buSzPts val="1800"/>
              <a:buChar char="●"/>
              <a:defRPr sz="1800">
                <a:solidFill>
                  <a:schemeClr val="dk2"/>
                </a:solidFill>
              </a:defRPr>
            </a:lvl1pPr>
            <a:lvl2pPr indent="-317500" lvl="1" marL="914400" rtl="0">
              <a:lnSpc>
                <a:spcPct val="115000"/>
              </a:lnSpc>
              <a:spcBef>
                <a:spcPts val="1600"/>
              </a:spcBef>
              <a:spcAft>
                <a:spcPts val="0"/>
              </a:spcAft>
              <a:buClr>
                <a:schemeClr val="dk2"/>
              </a:buClr>
              <a:buSzPts val="1400"/>
              <a:buChar char="○"/>
              <a:defRPr>
                <a:solidFill>
                  <a:schemeClr val="dk2"/>
                </a:solidFill>
              </a:defRPr>
            </a:lvl2pPr>
            <a:lvl3pPr indent="-317500" lvl="2" marL="1371600" rtl="0">
              <a:lnSpc>
                <a:spcPct val="115000"/>
              </a:lnSpc>
              <a:spcBef>
                <a:spcPts val="1600"/>
              </a:spcBef>
              <a:spcAft>
                <a:spcPts val="0"/>
              </a:spcAft>
              <a:buClr>
                <a:schemeClr val="dk2"/>
              </a:buClr>
              <a:buSzPts val="1400"/>
              <a:buChar char="■"/>
              <a:defRPr>
                <a:solidFill>
                  <a:schemeClr val="dk2"/>
                </a:solidFill>
              </a:defRPr>
            </a:lvl3pPr>
            <a:lvl4pPr indent="-317500" lvl="3" marL="1828800" rtl="0">
              <a:lnSpc>
                <a:spcPct val="115000"/>
              </a:lnSpc>
              <a:spcBef>
                <a:spcPts val="1600"/>
              </a:spcBef>
              <a:spcAft>
                <a:spcPts val="0"/>
              </a:spcAft>
              <a:buClr>
                <a:schemeClr val="dk2"/>
              </a:buClr>
              <a:buSzPts val="1400"/>
              <a:buChar char="●"/>
              <a:defRPr>
                <a:solidFill>
                  <a:schemeClr val="dk2"/>
                </a:solidFill>
              </a:defRPr>
            </a:lvl4pPr>
            <a:lvl5pPr indent="-317500" lvl="4" marL="2286000" rtl="0">
              <a:lnSpc>
                <a:spcPct val="115000"/>
              </a:lnSpc>
              <a:spcBef>
                <a:spcPts val="1600"/>
              </a:spcBef>
              <a:spcAft>
                <a:spcPts val="0"/>
              </a:spcAft>
              <a:buClr>
                <a:schemeClr val="dk2"/>
              </a:buClr>
              <a:buSzPts val="1400"/>
              <a:buChar char="○"/>
              <a:defRPr>
                <a:solidFill>
                  <a:schemeClr val="dk2"/>
                </a:solidFill>
              </a:defRPr>
            </a:lvl5pPr>
            <a:lvl6pPr indent="-317500" lvl="5" marL="2743200" rtl="0">
              <a:lnSpc>
                <a:spcPct val="115000"/>
              </a:lnSpc>
              <a:spcBef>
                <a:spcPts val="1600"/>
              </a:spcBef>
              <a:spcAft>
                <a:spcPts val="0"/>
              </a:spcAft>
              <a:buClr>
                <a:schemeClr val="dk2"/>
              </a:buClr>
              <a:buSzPts val="1400"/>
              <a:buChar char="■"/>
              <a:defRPr>
                <a:solidFill>
                  <a:schemeClr val="dk2"/>
                </a:solidFill>
              </a:defRPr>
            </a:lvl6pPr>
            <a:lvl7pPr indent="-317500" lvl="6" marL="3200400" rtl="0">
              <a:lnSpc>
                <a:spcPct val="115000"/>
              </a:lnSpc>
              <a:spcBef>
                <a:spcPts val="1600"/>
              </a:spcBef>
              <a:spcAft>
                <a:spcPts val="0"/>
              </a:spcAft>
              <a:buClr>
                <a:schemeClr val="dk2"/>
              </a:buClr>
              <a:buSzPts val="1400"/>
              <a:buChar char="●"/>
              <a:defRPr>
                <a:solidFill>
                  <a:schemeClr val="dk2"/>
                </a:solidFill>
              </a:defRPr>
            </a:lvl7pPr>
            <a:lvl8pPr indent="-317500" lvl="7" marL="3657600" rtl="0">
              <a:lnSpc>
                <a:spcPct val="115000"/>
              </a:lnSpc>
              <a:spcBef>
                <a:spcPts val="1600"/>
              </a:spcBef>
              <a:spcAft>
                <a:spcPts val="0"/>
              </a:spcAft>
              <a:buClr>
                <a:schemeClr val="dk2"/>
              </a:buClr>
              <a:buSzPts val="1400"/>
              <a:buChar char="○"/>
              <a:defRPr>
                <a:solidFill>
                  <a:schemeClr val="dk2"/>
                </a:solidFill>
              </a:defRPr>
            </a:lvl8pPr>
            <a:lvl9pPr indent="-317500" lvl="8" marL="4114800" rtl="0">
              <a:lnSpc>
                <a:spcPct val="115000"/>
              </a:lnSpc>
              <a:spcBef>
                <a:spcPts val="1600"/>
              </a:spcBef>
              <a:spcAft>
                <a:spcPts val="160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lgn="r">
              <a:buNone/>
              <a:defRPr sz="1000">
                <a:solidFill>
                  <a:schemeClr val="dk2"/>
                </a:solidFill>
              </a:defRPr>
            </a:lvl1pPr>
            <a:lvl2pPr lvl="1" rtl="0" algn="r">
              <a:buNone/>
              <a:defRPr sz="1000">
                <a:solidFill>
                  <a:schemeClr val="dk2"/>
                </a:solidFill>
              </a:defRPr>
            </a:lvl2pPr>
            <a:lvl3pPr lvl="2" rtl="0" algn="r">
              <a:buNone/>
              <a:defRPr sz="1000">
                <a:solidFill>
                  <a:schemeClr val="dk2"/>
                </a:solidFill>
              </a:defRPr>
            </a:lvl3pPr>
            <a:lvl4pPr lvl="3" rtl="0" algn="r">
              <a:buNone/>
              <a:defRPr sz="1000">
                <a:solidFill>
                  <a:schemeClr val="dk2"/>
                </a:solidFill>
              </a:defRPr>
            </a:lvl4pPr>
            <a:lvl5pPr lvl="4" rtl="0" algn="r">
              <a:buNone/>
              <a:defRPr sz="1000">
                <a:solidFill>
                  <a:schemeClr val="dk2"/>
                </a:solidFill>
              </a:defRPr>
            </a:lvl5pPr>
            <a:lvl6pPr lvl="5" rtl="0" algn="r">
              <a:buNone/>
              <a:defRPr sz="1000">
                <a:solidFill>
                  <a:schemeClr val="dk2"/>
                </a:solidFill>
              </a:defRPr>
            </a:lvl6pPr>
            <a:lvl7pPr lvl="6" rtl="0" algn="r">
              <a:buNone/>
              <a:defRPr sz="1000">
                <a:solidFill>
                  <a:schemeClr val="dk2"/>
                </a:solidFill>
              </a:defRPr>
            </a:lvl7pPr>
            <a:lvl8pPr lvl="7" rtl="0" algn="r">
              <a:buNone/>
              <a:defRPr sz="1000">
                <a:solidFill>
                  <a:schemeClr val="dk2"/>
                </a:solidFill>
              </a:defRPr>
            </a:lvl8pPr>
            <a:lvl9pPr lvl="8" rtl="0"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paperback">
    <p:bg>
      <p:bgPr>
        <a:solidFill>
          <a:schemeClr val="accent1"/>
        </a:solidFill>
      </p:bgPr>
    </p:bg>
    <p:spTree>
      <p:nvGrpSpPr>
        <p:cNvPr id="50" name="Shape 50"/>
        <p:cNvGrpSpPr/>
        <p:nvPr/>
      </p:nvGrpSpPr>
      <p:grpSpPr>
        <a:xfrm>
          <a:off x="0" y="0"/>
          <a:ext cx="0" cy="0"/>
          <a:chOff x="0" y="0"/>
          <a:chExt cx="0" cy="0"/>
        </a:xfrm>
      </p:grpSpPr>
      <p:sp>
        <p:nvSpPr>
          <p:cNvPr id="51" name="Google Shape;51;p13"/>
          <p:cNvSpPr txBox="1"/>
          <p:nvPr>
            <p:ph type="title"/>
          </p:nvPr>
        </p:nvSpPr>
        <p:spPr>
          <a:xfrm>
            <a:off x="311700" y="445025"/>
            <a:ext cx="8520600" cy="6132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dk1"/>
              </a:buClr>
              <a:buSzPts val="3000"/>
              <a:buFont typeface="Old Standard TT"/>
              <a:buNone/>
              <a:defRPr sz="3000">
                <a:solidFill>
                  <a:schemeClr val="dk1"/>
                </a:solidFill>
                <a:latin typeface="Old Standard TT"/>
                <a:ea typeface="Old Standard TT"/>
                <a:cs typeface="Old Standard TT"/>
                <a:sym typeface="Old Standard TT"/>
              </a:defRPr>
            </a:lvl1pPr>
            <a:lvl2pPr lvl="1" rtl="0">
              <a:spcBef>
                <a:spcPts val="0"/>
              </a:spcBef>
              <a:spcAft>
                <a:spcPts val="0"/>
              </a:spcAft>
              <a:buClr>
                <a:schemeClr val="dk1"/>
              </a:buClr>
              <a:buSzPts val="3000"/>
              <a:buFont typeface="Old Standard TT"/>
              <a:buNone/>
              <a:defRPr sz="3000">
                <a:solidFill>
                  <a:schemeClr val="dk1"/>
                </a:solidFill>
                <a:latin typeface="Old Standard TT"/>
                <a:ea typeface="Old Standard TT"/>
                <a:cs typeface="Old Standard TT"/>
                <a:sym typeface="Old Standard TT"/>
              </a:defRPr>
            </a:lvl2pPr>
            <a:lvl3pPr lvl="2" rtl="0">
              <a:spcBef>
                <a:spcPts val="0"/>
              </a:spcBef>
              <a:spcAft>
                <a:spcPts val="0"/>
              </a:spcAft>
              <a:buClr>
                <a:schemeClr val="dk1"/>
              </a:buClr>
              <a:buSzPts val="3000"/>
              <a:buFont typeface="Old Standard TT"/>
              <a:buNone/>
              <a:defRPr sz="3000">
                <a:solidFill>
                  <a:schemeClr val="dk1"/>
                </a:solidFill>
                <a:latin typeface="Old Standard TT"/>
                <a:ea typeface="Old Standard TT"/>
                <a:cs typeface="Old Standard TT"/>
                <a:sym typeface="Old Standard TT"/>
              </a:defRPr>
            </a:lvl3pPr>
            <a:lvl4pPr lvl="3" rtl="0">
              <a:spcBef>
                <a:spcPts val="0"/>
              </a:spcBef>
              <a:spcAft>
                <a:spcPts val="0"/>
              </a:spcAft>
              <a:buClr>
                <a:schemeClr val="dk1"/>
              </a:buClr>
              <a:buSzPts val="3000"/>
              <a:buFont typeface="Old Standard TT"/>
              <a:buNone/>
              <a:defRPr sz="3000">
                <a:solidFill>
                  <a:schemeClr val="dk1"/>
                </a:solidFill>
                <a:latin typeface="Old Standard TT"/>
                <a:ea typeface="Old Standard TT"/>
                <a:cs typeface="Old Standard TT"/>
                <a:sym typeface="Old Standard TT"/>
              </a:defRPr>
            </a:lvl4pPr>
            <a:lvl5pPr lvl="4" rtl="0">
              <a:spcBef>
                <a:spcPts val="0"/>
              </a:spcBef>
              <a:spcAft>
                <a:spcPts val="0"/>
              </a:spcAft>
              <a:buClr>
                <a:schemeClr val="dk1"/>
              </a:buClr>
              <a:buSzPts val="3000"/>
              <a:buFont typeface="Old Standard TT"/>
              <a:buNone/>
              <a:defRPr sz="3000">
                <a:solidFill>
                  <a:schemeClr val="dk1"/>
                </a:solidFill>
                <a:latin typeface="Old Standard TT"/>
                <a:ea typeface="Old Standard TT"/>
                <a:cs typeface="Old Standard TT"/>
                <a:sym typeface="Old Standard TT"/>
              </a:defRPr>
            </a:lvl5pPr>
            <a:lvl6pPr lvl="5" rtl="0">
              <a:spcBef>
                <a:spcPts val="0"/>
              </a:spcBef>
              <a:spcAft>
                <a:spcPts val="0"/>
              </a:spcAft>
              <a:buClr>
                <a:schemeClr val="dk1"/>
              </a:buClr>
              <a:buSzPts val="3000"/>
              <a:buFont typeface="Old Standard TT"/>
              <a:buNone/>
              <a:defRPr sz="3000">
                <a:solidFill>
                  <a:schemeClr val="dk1"/>
                </a:solidFill>
                <a:latin typeface="Old Standard TT"/>
                <a:ea typeface="Old Standard TT"/>
                <a:cs typeface="Old Standard TT"/>
                <a:sym typeface="Old Standard TT"/>
              </a:defRPr>
            </a:lvl6pPr>
            <a:lvl7pPr lvl="6" rtl="0">
              <a:spcBef>
                <a:spcPts val="0"/>
              </a:spcBef>
              <a:spcAft>
                <a:spcPts val="0"/>
              </a:spcAft>
              <a:buClr>
                <a:schemeClr val="dk1"/>
              </a:buClr>
              <a:buSzPts val="3000"/>
              <a:buFont typeface="Old Standard TT"/>
              <a:buNone/>
              <a:defRPr sz="3000">
                <a:solidFill>
                  <a:schemeClr val="dk1"/>
                </a:solidFill>
                <a:latin typeface="Old Standard TT"/>
                <a:ea typeface="Old Standard TT"/>
                <a:cs typeface="Old Standard TT"/>
                <a:sym typeface="Old Standard TT"/>
              </a:defRPr>
            </a:lvl7pPr>
            <a:lvl8pPr lvl="7" rtl="0">
              <a:spcBef>
                <a:spcPts val="0"/>
              </a:spcBef>
              <a:spcAft>
                <a:spcPts val="0"/>
              </a:spcAft>
              <a:buClr>
                <a:schemeClr val="dk1"/>
              </a:buClr>
              <a:buSzPts val="3000"/>
              <a:buFont typeface="Old Standard TT"/>
              <a:buNone/>
              <a:defRPr sz="3000">
                <a:solidFill>
                  <a:schemeClr val="dk1"/>
                </a:solidFill>
                <a:latin typeface="Old Standard TT"/>
                <a:ea typeface="Old Standard TT"/>
                <a:cs typeface="Old Standard TT"/>
                <a:sym typeface="Old Standard TT"/>
              </a:defRPr>
            </a:lvl8pPr>
            <a:lvl9pPr lvl="8" rtl="0">
              <a:spcBef>
                <a:spcPts val="0"/>
              </a:spcBef>
              <a:spcAft>
                <a:spcPts val="0"/>
              </a:spcAft>
              <a:buClr>
                <a:schemeClr val="dk1"/>
              </a:buClr>
              <a:buSzPts val="3000"/>
              <a:buFont typeface="Old Standard TT"/>
              <a:buNone/>
              <a:defRPr sz="3000">
                <a:solidFill>
                  <a:schemeClr val="dk1"/>
                </a:solidFill>
                <a:latin typeface="Old Standard TT"/>
                <a:ea typeface="Old Standard TT"/>
                <a:cs typeface="Old Standard TT"/>
                <a:sym typeface="Old Standard TT"/>
              </a:defRPr>
            </a:lvl9pPr>
          </a:lstStyle>
          <a:p/>
        </p:txBody>
      </p:sp>
      <p:sp>
        <p:nvSpPr>
          <p:cNvPr id="52" name="Google Shape;52;p13"/>
          <p:cNvSpPr txBox="1"/>
          <p:nvPr>
            <p:ph idx="1" type="body"/>
          </p:nvPr>
        </p:nvSpPr>
        <p:spPr>
          <a:xfrm>
            <a:off x="311700" y="1171600"/>
            <a:ext cx="8520600" cy="3397200"/>
          </a:xfrm>
          <a:prstGeom prst="rect">
            <a:avLst/>
          </a:prstGeom>
          <a:noFill/>
          <a:ln>
            <a:noFill/>
          </a:ln>
        </p:spPr>
        <p:txBody>
          <a:bodyPr anchorCtr="0" anchor="t" bIns="91425" lIns="91425" spcFirstLastPara="1" rIns="91425" wrap="square" tIns="91425">
            <a:noAutofit/>
          </a:bodyPr>
          <a:lstStyle>
            <a:lvl1pPr indent="-342900" lvl="0" marL="457200" rtl="0">
              <a:lnSpc>
                <a:spcPct val="115000"/>
              </a:lnSpc>
              <a:spcBef>
                <a:spcPts val="0"/>
              </a:spcBef>
              <a:spcAft>
                <a:spcPts val="0"/>
              </a:spcAft>
              <a:buClr>
                <a:schemeClr val="dk1"/>
              </a:buClr>
              <a:buSzPts val="1800"/>
              <a:buFont typeface="Old Standard TT"/>
              <a:buChar char="●"/>
              <a:defRPr sz="1800">
                <a:solidFill>
                  <a:schemeClr val="dk1"/>
                </a:solidFill>
                <a:latin typeface="Old Standard TT"/>
                <a:ea typeface="Old Standard TT"/>
                <a:cs typeface="Old Standard TT"/>
                <a:sym typeface="Old Standard TT"/>
              </a:defRPr>
            </a:lvl1pPr>
            <a:lvl2pPr indent="-317500" lvl="1" marL="914400" rtl="0">
              <a:lnSpc>
                <a:spcPct val="115000"/>
              </a:lnSpc>
              <a:spcBef>
                <a:spcPts val="1600"/>
              </a:spcBef>
              <a:spcAft>
                <a:spcPts val="0"/>
              </a:spcAft>
              <a:buClr>
                <a:schemeClr val="dk1"/>
              </a:buClr>
              <a:buSzPts val="1400"/>
              <a:buFont typeface="Old Standard TT"/>
              <a:buChar char="○"/>
              <a:defRPr>
                <a:solidFill>
                  <a:schemeClr val="dk1"/>
                </a:solidFill>
                <a:latin typeface="Old Standard TT"/>
                <a:ea typeface="Old Standard TT"/>
                <a:cs typeface="Old Standard TT"/>
                <a:sym typeface="Old Standard TT"/>
              </a:defRPr>
            </a:lvl2pPr>
            <a:lvl3pPr indent="-317500" lvl="2" marL="1371600" rtl="0">
              <a:lnSpc>
                <a:spcPct val="115000"/>
              </a:lnSpc>
              <a:spcBef>
                <a:spcPts val="1600"/>
              </a:spcBef>
              <a:spcAft>
                <a:spcPts val="0"/>
              </a:spcAft>
              <a:buClr>
                <a:schemeClr val="dk1"/>
              </a:buClr>
              <a:buSzPts val="1400"/>
              <a:buFont typeface="Old Standard TT"/>
              <a:buChar char="■"/>
              <a:defRPr>
                <a:solidFill>
                  <a:schemeClr val="dk1"/>
                </a:solidFill>
                <a:latin typeface="Old Standard TT"/>
                <a:ea typeface="Old Standard TT"/>
                <a:cs typeface="Old Standard TT"/>
                <a:sym typeface="Old Standard TT"/>
              </a:defRPr>
            </a:lvl3pPr>
            <a:lvl4pPr indent="-317500" lvl="3" marL="1828800" rtl="0">
              <a:lnSpc>
                <a:spcPct val="115000"/>
              </a:lnSpc>
              <a:spcBef>
                <a:spcPts val="1600"/>
              </a:spcBef>
              <a:spcAft>
                <a:spcPts val="0"/>
              </a:spcAft>
              <a:buClr>
                <a:schemeClr val="dk1"/>
              </a:buClr>
              <a:buSzPts val="1400"/>
              <a:buFont typeface="Old Standard TT"/>
              <a:buChar char="●"/>
              <a:defRPr>
                <a:solidFill>
                  <a:schemeClr val="dk1"/>
                </a:solidFill>
                <a:latin typeface="Old Standard TT"/>
                <a:ea typeface="Old Standard TT"/>
                <a:cs typeface="Old Standard TT"/>
                <a:sym typeface="Old Standard TT"/>
              </a:defRPr>
            </a:lvl4pPr>
            <a:lvl5pPr indent="-317500" lvl="4" marL="2286000" rtl="0">
              <a:lnSpc>
                <a:spcPct val="115000"/>
              </a:lnSpc>
              <a:spcBef>
                <a:spcPts val="1600"/>
              </a:spcBef>
              <a:spcAft>
                <a:spcPts val="0"/>
              </a:spcAft>
              <a:buClr>
                <a:schemeClr val="dk1"/>
              </a:buClr>
              <a:buSzPts val="1400"/>
              <a:buFont typeface="Old Standard TT"/>
              <a:buChar char="○"/>
              <a:defRPr>
                <a:solidFill>
                  <a:schemeClr val="dk1"/>
                </a:solidFill>
                <a:latin typeface="Old Standard TT"/>
                <a:ea typeface="Old Standard TT"/>
                <a:cs typeface="Old Standard TT"/>
                <a:sym typeface="Old Standard TT"/>
              </a:defRPr>
            </a:lvl5pPr>
            <a:lvl6pPr indent="-317500" lvl="5" marL="2743200" rtl="0">
              <a:lnSpc>
                <a:spcPct val="115000"/>
              </a:lnSpc>
              <a:spcBef>
                <a:spcPts val="1600"/>
              </a:spcBef>
              <a:spcAft>
                <a:spcPts val="0"/>
              </a:spcAft>
              <a:buClr>
                <a:schemeClr val="dk1"/>
              </a:buClr>
              <a:buSzPts val="1400"/>
              <a:buFont typeface="Old Standard TT"/>
              <a:buChar char="■"/>
              <a:defRPr>
                <a:solidFill>
                  <a:schemeClr val="dk1"/>
                </a:solidFill>
                <a:latin typeface="Old Standard TT"/>
                <a:ea typeface="Old Standard TT"/>
                <a:cs typeface="Old Standard TT"/>
                <a:sym typeface="Old Standard TT"/>
              </a:defRPr>
            </a:lvl6pPr>
            <a:lvl7pPr indent="-317500" lvl="6" marL="3200400" rtl="0">
              <a:lnSpc>
                <a:spcPct val="115000"/>
              </a:lnSpc>
              <a:spcBef>
                <a:spcPts val="1600"/>
              </a:spcBef>
              <a:spcAft>
                <a:spcPts val="0"/>
              </a:spcAft>
              <a:buClr>
                <a:schemeClr val="dk1"/>
              </a:buClr>
              <a:buSzPts val="1400"/>
              <a:buFont typeface="Old Standard TT"/>
              <a:buChar char="●"/>
              <a:defRPr>
                <a:solidFill>
                  <a:schemeClr val="dk1"/>
                </a:solidFill>
                <a:latin typeface="Old Standard TT"/>
                <a:ea typeface="Old Standard TT"/>
                <a:cs typeface="Old Standard TT"/>
                <a:sym typeface="Old Standard TT"/>
              </a:defRPr>
            </a:lvl7pPr>
            <a:lvl8pPr indent="-317500" lvl="7" marL="3657600" rtl="0">
              <a:lnSpc>
                <a:spcPct val="115000"/>
              </a:lnSpc>
              <a:spcBef>
                <a:spcPts val="1600"/>
              </a:spcBef>
              <a:spcAft>
                <a:spcPts val="0"/>
              </a:spcAft>
              <a:buClr>
                <a:schemeClr val="dk1"/>
              </a:buClr>
              <a:buSzPts val="1400"/>
              <a:buFont typeface="Old Standard TT"/>
              <a:buChar char="○"/>
              <a:defRPr>
                <a:solidFill>
                  <a:schemeClr val="dk1"/>
                </a:solidFill>
                <a:latin typeface="Old Standard TT"/>
                <a:ea typeface="Old Standard TT"/>
                <a:cs typeface="Old Standard TT"/>
                <a:sym typeface="Old Standard TT"/>
              </a:defRPr>
            </a:lvl8pPr>
            <a:lvl9pPr indent="-317500" lvl="8" marL="4114800" rtl="0">
              <a:lnSpc>
                <a:spcPct val="115000"/>
              </a:lnSpc>
              <a:spcBef>
                <a:spcPts val="1600"/>
              </a:spcBef>
              <a:spcAft>
                <a:spcPts val="1600"/>
              </a:spcAft>
              <a:buClr>
                <a:schemeClr val="dk1"/>
              </a:buClr>
              <a:buSzPts val="1400"/>
              <a:buFont typeface="Old Standard TT"/>
              <a:buChar char="■"/>
              <a:defRPr>
                <a:solidFill>
                  <a:schemeClr val="dk1"/>
                </a:solidFill>
                <a:latin typeface="Old Standard TT"/>
                <a:ea typeface="Old Standard TT"/>
                <a:cs typeface="Old Standard TT"/>
                <a:sym typeface="Old Standard TT"/>
              </a:defRPr>
            </a:lvl9pPr>
          </a:lstStyle>
          <a:p/>
        </p:txBody>
      </p:sp>
      <p:sp>
        <p:nvSpPr>
          <p:cNvPr id="53" name="Google Shape;53;p1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lgn="r">
              <a:buNone/>
              <a:defRPr sz="1000">
                <a:solidFill>
                  <a:schemeClr val="dk1"/>
                </a:solidFill>
                <a:latin typeface="Old Standard TT"/>
                <a:ea typeface="Old Standard TT"/>
                <a:cs typeface="Old Standard TT"/>
                <a:sym typeface="Old Standard TT"/>
              </a:defRPr>
            </a:lvl1pPr>
            <a:lvl2pPr lvl="1" rtl="0" algn="r">
              <a:buNone/>
              <a:defRPr sz="1000">
                <a:solidFill>
                  <a:schemeClr val="dk1"/>
                </a:solidFill>
                <a:latin typeface="Old Standard TT"/>
                <a:ea typeface="Old Standard TT"/>
                <a:cs typeface="Old Standard TT"/>
                <a:sym typeface="Old Standard TT"/>
              </a:defRPr>
            </a:lvl2pPr>
            <a:lvl3pPr lvl="2" rtl="0" algn="r">
              <a:buNone/>
              <a:defRPr sz="1000">
                <a:solidFill>
                  <a:schemeClr val="dk1"/>
                </a:solidFill>
                <a:latin typeface="Old Standard TT"/>
                <a:ea typeface="Old Standard TT"/>
                <a:cs typeface="Old Standard TT"/>
                <a:sym typeface="Old Standard TT"/>
              </a:defRPr>
            </a:lvl3pPr>
            <a:lvl4pPr lvl="3" rtl="0" algn="r">
              <a:buNone/>
              <a:defRPr sz="1000">
                <a:solidFill>
                  <a:schemeClr val="dk1"/>
                </a:solidFill>
                <a:latin typeface="Old Standard TT"/>
                <a:ea typeface="Old Standard TT"/>
                <a:cs typeface="Old Standard TT"/>
                <a:sym typeface="Old Standard TT"/>
              </a:defRPr>
            </a:lvl4pPr>
            <a:lvl5pPr lvl="4" rtl="0" algn="r">
              <a:buNone/>
              <a:defRPr sz="1000">
                <a:solidFill>
                  <a:schemeClr val="dk1"/>
                </a:solidFill>
                <a:latin typeface="Old Standard TT"/>
                <a:ea typeface="Old Standard TT"/>
                <a:cs typeface="Old Standard TT"/>
                <a:sym typeface="Old Standard TT"/>
              </a:defRPr>
            </a:lvl5pPr>
            <a:lvl6pPr lvl="5" rtl="0" algn="r">
              <a:buNone/>
              <a:defRPr sz="1000">
                <a:solidFill>
                  <a:schemeClr val="dk1"/>
                </a:solidFill>
                <a:latin typeface="Old Standard TT"/>
                <a:ea typeface="Old Standard TT"/>
                <a:cs typeface="Old Standard TT"/>
                <a:sym typeface="Old Standard TT"/>
              </a:defRPr>
            </a:lvl6pPr>
            <a:lvl7pPr lvl="6" rtl="0" algn="r">
              <a:buNone/>
              <a:defRPr sz="1000">
                <a:solidFill>
                  <a:schemeClr val="dk1"/>
                </a:solidFill>
                <a:latin typeface="Old Standard TT"/>
                <a:ea typeface="Old Standard TT"/>
                <a:cs typeface="Old Standard TT"/>
                <a:sym typeface="Old Standard TT"/>
              </a:defRPr>
            </a:lvl7pPr>
            <a:lvl8pPr lvl="7" rtl="0" algn="r">
              <a:buNone/>
              <a:defRPr sz="1000">
                <a:solidFill>
                  <a:schemeClr val="dk1"/>
                </a:solidFill>
                <a:latin typeface="Old Standard TT"/>
                <a:ea typeface="Old Standard TT"/>
                <a:cs typeface="Old Standard TT"/>
                <a:sym typeface="Old Standard TT"/>
              </a:defRPr>
            </a:lvl8pPr>
            <a:lvl9pPr lvl="8" rtl="0" algn="r">
              <a:buNone/>
              <a:defRPr sz="1000">
                <a:solidFill>
                  <a:schemeClr val="dk1"/>
                </a:solidFill>
                <a:latin typeface="Old Standard TT"/>
                <a:ea typeface="Old Standard TT"/>
                <a:cs typeface="Old Standard TT"/>
                <a:sym typeface="Old Standard TT"/>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mc:AlternateContent>
    <mc:Choice Requires="p14">
      <p:transition spd="slow" p14:dur="2800">
        <p:push/>
      </p:transition>
    </mc:Choice>
    <mc:Fallback>
      <p:transition spd="slow">
        <p:fade/>
      </p:transition>
    </mc:Fallback>
  </mc:AlternateConten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5.jpg"/><Relationship Id="rId4" Type="http://schemas.openxmlformats.org/officeDocument/2006/relationships/image" Target="../media/image39.jpg"/><Relationship Id="rId5" Type="http://schemas.openxmlformats.org/officeDocument/2006/relationships/image" Target="../media/image12.jpg"/><Relationship Id="rId6" Type="http://schemas.openxmlformats.org/officeDocument/2006/relationships/image" Target="../media/image9.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3.jpg"/><Relationship Id="rId4" Type="http://schemas.openxmlformats.org/officeDocument/2006/relationships/hyperlink" Target="http://www.youtube.com/watch?v=IMzfVoBcXP4" TargetMode="External"/><Relationship Id="rId5" Type="http://schemas.openxmlformats.org/officeDocument/2006/relationships/image" Target="../media/image8.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hyperlink" Target="https://pixabay.com/en/startup-chance-opportunity-risk-1805215/" TargetMode="External"/><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2.xml"/><Relationship Id="rId3" Type="http://schemas.openxmlformats.org/officeDocument/2006/relationships/image" Target="../media/image7.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36.jpg"/><Relationship Id="rId4" Type="http://schemas.openxmlformats.org/officeDocument/2006/relationships/hyperlink" Target="https://pixabay.com/en/goal-setting-goal-setting-success-976853/" TargetMode="External"/><Relationship Id="rId5" Type="http://schemas.openxmlformats.org/officeDocument/2006/relationships/image" Target="../media/image14.png"/><Relationship Id="rId6" Type="http://schemas.openxmlformats.org/officeDocument/2006/relationships/image" Target="../media/image1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56.jpg"/><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hyperlink" Target="https://www.pexels.com/search/technology/" TargetMode="External"/><Relationship Id="rId4" Type="http://schemas.openxmlformats.org/officeDocument/2006/relationships/image" Target="../media/image25.jpg"/><Relationship Id="rId5" Type="http://schemas.openxmlformats.org/officeDocument/2006/relationships/hyperlink" Target="https://www.pexels.com/search/technology/" TargetMode="External"/><Relationship Id="rId6" Type="http://schemas.openxmlformats.org/officeDocument/2006/relationships/image" Target="../media/image21.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6.xml"/><Relationship Id="rId3" Type="http://schemas.openxmlformats.org/officeDocument/2006/relationships/image" Target="../media/image50.jpg"/><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7.xml"/><Relationship Id="rId3" Type="http://schemas.openxmlformats.org/officeDocument/2006/relationships/hyperlink" Target="http://www.youtube.com/watch?v=KDSw7cNacbc" TargetMode="External"/><Relationship Id="rId4" Type="http://schemas.openxmlformats.org/officeDocument/2006/relationships/image" Target="../media/image19.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8.xml"/><Relationship Id="rId3" Type="http://schemas.openxmlformats.org/officeDocument/2006/relationships/image" Target="../media/image51.jpg"/><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4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0.xml"/><Relationship Id="rId3" Type="http://schemas.openxmlformats.org/officeDocument/2006/relationships/image" Target="../media/image60.jpg"/><Relationship Id="rId4" Type="http://schemas.openxmlformats.org/officeDocument/2006/relationships/image" Target="../media/image2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1.xml"/><Relationship Id="rId3" Type="http://schemas.openxmlformats.org/officeDocument/2006/relationships/image" Target="../media/image23.jpg"/><Relationship Id="rId4" Type="http://schemas.openxmlformats.org/officeDocument/2006/relationships/image" Target="../media/image32.png"/><Relationship Id="rId5" Type="http://schemas.openxmlformats.org/officeDocument/2006/relationships/image" Target="../media/image30.png"/><Relationship Id="rId6" Type="http://schemas.openxmlformats.org/officeDocument/2006/relationships/image" Target="../media/image3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2.xml"/><Relationship Id="rId3" Type="http://schemas.openxmlformats.org/officeDocument/2006/relationships/image" Target="../media/image27.png"/><Relationship Id="rId4" Type="http://schemas.openxmlformats.org/officeDocument/2006/relationships/image" Target="../media/image67.jpg"/><Relationship Id="rId5" Type="http://schemas.openxmlformats.org/officeDocument/2006/relationships/image" Target="../media/image66.jpg"/><Relationship Id="rId6" Type="http://schemas.openxmlformats.org/officeDocument/2006/relationships/image" Target="../media/image28.png"/><Relationship Id="rId7" Type="http://schemas.openxmlformats.org/officeDocument/2006/relationships/image" Target="../media/image31.png"/><Relationship Id="rId8" Type="http://schemas.openxmlformats.org/officeDocument/2006/relationships/image" Target="../media/image29.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3.xml"/><Relationship Id="rId3" Type="http://schemas.openxmlformats.org/officeDocument/2006/relationships/image" Target="../media/image64.jpg"/><Relationship Id="rId4" Type="http://schemas.openxmlformats.org/officeDocument/2006/relationships/image" Target="../media/image35.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4.xml"/><Relationship Id="rId3" Type="http://schemas.openxmlformats.org/officeDocument/2006/relationships/image" Target="../media/image37.jpg"/><Relationship Id="rId4" Type="http://schemas.openxmlformats.org/officeDocument/2006/relationships/image" Target="../media/image84.png"/><Relationship Id="rId5" Type="http://schemas.openxmlformats.org/officeDocument/2006/relationships/image" Target="../media/image40.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5.xml"/><Relationship Id="rId3" Type="http://schemas.openxmlformats.org/officeDocument/2006/relationships/image" Target="../media/image61.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6.xml"/><Relationship Id="rId3" Type="http://schemas.openxmlformats.org/officeDocument/2006/relationships/image" Target="../media/image69.jpg"/><Relationship Id="rId4" Type="http://schemas.openxmlformats.org/officeDocument/2006/relationships/image" Target="../media/image38.png"/><Relationship Id="rId5" Type="http://schemas.openxmlformats.org/officeDocument/2006/relationships/image" Target="../media/image42.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7.xml"/><Relationship Id="rId3" Type="http://schemas.openxmlformats.org/officeDocument/2006/relationships/image" Target="../media/image63.jpg"/><Relationship Id="rId4" Type="http://schemas.openxmlformats.org/officeDocument/2006/relationships/image" Target="../media/image44.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 Id="rId3" Type="http://schemas.openxmlformats.org/officeDocument/2006/relationships/image" Target="../media/image43.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 Id="rId3" Type="http://schemas.openxmlformats.org/officeDocument/2006/relationships/image" Target="../media/image48.jpg"/><Relationship Id="rId4" Type="http://schemas.openxmlformats.org/officeDocument/2006/relationships/image" Target="../media/image45.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11.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 Id="rId3" Type="http://schemas.openxmlformats.org/officeDocument/2006/relationships/image" Target="../media/image47.gif"/><Relationship Id="rId4" Type="http://schemas.openxmlformats.org/officeDocument/2006/relationships/image" Target="../media/image46.png"/><Relationship Id="rId5" Type="http://schemas.openxmlformats.org/officeDocument/2006/relationships/image" Target="../media/image59.png"/><Relationship Id="rId6" Type="http://schemas.openxmlformats.org/officeDocument/2006/relationships/image" Target="../media/image80.png"/><Relationship Id="rId7" Type="http://schemas.openxmlformats.org/officeDocument/2006/relationships/hyperlink" Target="https://commons.wikimedia.org/wiki/File:Simpleicons_Places_buildings.svg" TargetMode="External"/><Relationship Id="rId8" Type="http://schemas.openxmlformats.org/officeDocument/2006/relationships/image" Target="../media/image52.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 Id="rId3" Type="http://schemas.openxmlformats.org/officeDocument/2006/relationships/image" Target="../media/image57.gif"/><Relationship Id="rId4" Type="http://schemas.openxmlformats.org/officeDocument/2006/relationships/hyperlink" Target="http://www.youtube.com/watch?v=fDQTFBOdFAM" TargetMode="External"/><Relationship Id="rId5" Type="http://schemas.openxmlformats.org/officeDocument/2006/relationships/image" Target="../media/image53.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 Id="rId3" Type="http://schemas.openxmlformats.org/officeDocument/2006/relationships/image" Target="../media/image85.gif"/><Relationship Id="rId4" Type="http://schemas.openxmlformats.org/officeDocument/2006/relationships/hyperlink" Target="http://www.youtube.com/watch?v=A0Gb2fvjKYo" TargetMode="External"/><Relationship Id="rId5" Type="http://schemas.openxmlformats.org/officeDocument/2006/relationships/image" Target="../media/image55.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 Id="rId3" Type="http://schemas.openxmlformats.org/officeDocument/2006/relationships/image" Target="../media/image54.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 Id="rId3" Type="http://schemas.openxmlformats.org/officeDocument/2006/relationships/image" Target="../media/image58.jpg"/><Relationship Id="rId4" Type="http://schemas.openxmlformats.org/officeDocument/2006/relationships/image" Target="../media/image82.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xml"/><Relationship Id="rId3" Type="http://schemas.openxmlformats.org/officeDocument/2006/relationships/image" Target="../media/image83.jpg"/><Relationship Id="rId4" Type="http://schemas.openxmlformats.org/officeDocument/2006/relationships/image" Target="../media/image65.jpg"/><Relationship Id="rId5" Type="http://schemas.openxmlformats.org/officeDocument/2006/relationships/image" Target="../media/image58.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6.xml"/><Relationship Id="rId3" Type="http://schemas.openxmlformats.org/officeDocument/2006/relationships/image" Target="../media/image62.jpg"/><Relationship Id="rId4" Type="http://schemas.openxmlformats.org/officeDocument/2006/relationships/image" Target="../media/image71.png"/><Relationship Id="rId5" Type="http://schemas.openxmlformats.org/officeDocument/2006/relationships/image" Target="../media/image68.png"/><Relationship Id="rId6" Type="http://schemas.openxmlformats.org/officeDocument/2006/relationships/image" Target="../media/image70.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7.xml"/><Relationship Id="rId3" Type="http://schemas.openxmlformats.org/officeDocument/2006/relationships/image" Target="../media/image73.jpg"/><Relationship Id="rId4" Type="http://schemas.openxmlformats.org/officeDocument/2006/relationships/image" Target="../media/image58.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8.xml"/><Relationship Id="rId3" Type="http://schemas.openxmlformats.org/officeDocument/2006/relationships/image" Target="../media/image72.jpg"/><Relationship Id="rId4" Type="http://schemas.openxmlformats.org/officeDocument/2006/relationships/image" Target="../media/image58.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9.xml"/><Relationship Id="rId3" Type="http://schemas.openxmlformats.org/officeDocument/2006/relationships/image" Target="../media/image77.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 Id="rId3" Type="http://schemas.openxmlformats.org/officeDocument/2006/relationships/image" Target="../media/image6.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0.xml"/><Relationship Id="rId3" Type="http://schemas.openxmlformats.org/officeDocument/2006/relationships/image" Target="../media/image78.gif"/><Relationship Id="rId4" Type="http://schemas.openxmlformats.org/officeDocument/2006/relationships/image" Target="../media/image75.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41.xml"/><Relationship Id="rId3" Type="http://schemas.openxmlformats.org/officeDocument/2006/relationships/image" Target="../media/image74.jpg"/><Relationship Id="rId4" Type="http://schemas.openxmlformats.org/officeDocument/2006/relationships/image" Target="../media/image76.jpg"/><Relationship Id="rId5" Type="http://schemas.openxmlformats.org/officeDocument/2006/relationships/image" Target="../media/image79.gif"/></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42.xml"/><Relationship Id="rId3" Type="http://schemas.openxmlformats.org/officeDocument/2006/relationships/image" Target="../media/image81.jp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2.jpg"/><Relationship Id="rId4" Type="http://schemas.openxmlformats.org/officeDocument/2006/relationships/image" Target="../media/image18.jpg"/><Relationship Id="rId5" Type="http://schemas.openxmlformats.org/officeDocument/2006/relationships/image" Target="../media/image13.png"/><Relationship Id="rId6" Type="http://schemas.openxmlformats.org/officeDocument/2006/relationships/image" Target="../media/image1.png"/><Relationship Id="rId7" Type="http://schemas.openxmlformats.org/officeDocument/2006/relationships/image" Target="../media/image1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4.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20.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41.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34.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03" name="Shape 103"/>
        <p:cNvGrpSpPr/>
        <p:nvPr/>
      </p:nvGrpSpPr>
      <p:grpSpPr>
        <a:xfrm>
          <a:off x="0" y="0"/>
          <a:ext cx="0" cy="0"/>
          <a:chOff x="0" y="0"/>
          <a:chExt cx="0" cy="0"/>
        </a:xfrm>
      </p:grpSpPr>
      <p:grpSp>
        <p:nvGrpSpPr>
          <p:cNvPr id="104" name="Google Shape;104;p25"/>
          <p:cNvGrpSpPr/>
          <p:nvPr/>
        </p:nvGrpSpPr>
        <p:grpSpPr>
          <a:xfrm>
            <a:off x="11669" y="3550009"/>
            <a:ext cx="9136085" cy="1593868"/>
            <a:chOff x="627850" y="3405088"/>
            <a:chExt cx="7824000" cy="1738513"/>
          </a:xfrm>
        </p:grpSpPr>
        <p:sp>
          <p:nvSpPr>
            <p:cNvPr id="105" name="Google Shape;105;p25"/>
            <p:cNvSpPr/>
            <p:nvPr/>
          </p:nvSpPr>
          <p:spPr>
            <a:xfrm>
              <a:off x="627850" y="3405088"/>
              <a:ext cx="7824000" cy="1557300"/>
            </a:xfrm>
            <a:prstGeom prst="rect">
              <a:avLst/>
            </a:prstGeom>
            <a:solidFill>
              <a:srgbClr val="E88B00">
                <a:alpha val="8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 name="Google Shape;106;p25"/>
            <p:cNvSpPr/>
            <p:nvPr/>
          </p:nvSpPr>
          <p:spPr>
            <a:xfrm>
              <a:off x="627850" y="4962400"/>
              <a:ext cx="7824000" cy="181200"/>
            </a:xfrm>
            <a:prstGeom prst="rect">
              <a:avLst/>
            </a:prstGeom>
            <a:solidFill>
              <a:srgbClr val="351C7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FFFF"/>
                </a:solidFill>
              </a:endParaRPr>
            </a:p>
          </p:txBody>
        </p:sp>
      </p:grpSp>
      <p:sp>
        <p:nvSpPr>
          <p:cNvPr id="107" name="Google Shape;107;p25"/>
          <p:cNvSpPr txBox="1"/>
          <p:nvPr/>
        </p:nvSpPr>
        <p:spPr>
          <a:xfrm>
            <a:off x="11625" y="3702200"/>
            <a:ext cx="9136200" cy="805200"/>
          </a:xfrm>
          <a:prstGeom prst="rect">
            <a:avLst/>
          </a:prstGeom>
          <a:noFill/>
          <a:ln>
            <a:noFill/>
          </a:ln>
        </p:spPr>
        <p:txBody>
          <a:bodyPr anchorCtr="0" anchor="b" bIns="91425" lIns="91425" spcFirstLastPara="1" rIns="91425" wrap="square" tIns="91425">
            <a:noAutofit/>
          </a:bodyPr>
          <a:lstStyle/>
          <a:p>
            <a:pPr indent="0" lvl="0" marL="0" rtl="0" algn="ctr">
              <a:spcBef>
                <a:spcPts val="0"/>
              </a:spcBef>
              <a:spcAft>
                <a:spcPts val="0"/>
              </a:spcAft>
              <a:buNone/>
            </a:pPr>
            <a:r>
              <a:rPr b="1" lang="en" sz="4400">
                <a:solidFill>
                  <a:srgbClr val="FFFFFF"/>
                </a:solidFill>
                <a:latin typeface="Oswald"/>
                <a:ea typeface="Oswald"/>
                <a:cs typeface="Oswald"/>
                <a:sym typeface="Oswald"/>
              </a:rPr>
              <a:t>Fundamentals of ENTREPRENEURSHIP</a:t>
            </a:r>
            <a:endParaRPr b="1" sz="4400">
              <a:solidFill>
                <a:srgbClr val="FFFFFF"/>
              </a:solidFill>
              <a:latin typeface="Oswald"/>
              <a:ea typeface="Oswald"/>
              <a:cs typeface="Oswald"/>
              <a:sym typeface="Oswald"/>
            </a:endParaRPr>
          </a:p>
        </p:txBody>
      </p:sp>
      <p:sp>
        <p:nvSpPr>
          <p:cNvPr id="108" name="Google Shape;108;p25"/>
          <p:cNvSpPr txBox="1"/>
          <p:nvPr/>
        </p:nvSpPr>
        <p:spPr>
          <a:xfrm>
            <a:off x="11675" y="4424950"/>
            <a:ext cx="9132300" cy="474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200">
                <a:solidFill>
                  <a:srgbClr val="FFFFFF"/>
                </a:solidFill>
                <a:latin typeface="Proxima Nova"/>
                <a:ea typeface="Proxima Nova"/>
                <a:cs typeface="Proxima Nova"/>
                <a:sym typeface="Proxima Nova"/>
              </a:rPr>
              <a:t>Dr. </a:t>
            </a:r>
            <a:r>
              <a:rPr b="1" lang="en" sz="2200">
                <a:solidFill>
                  <a:srgbClr val="FFFFFF"/>
                </a:solidFill>
                <a:latin typeface="Proxima Nova"/>
                <a:ea typeface="Proxima Nova"/>
                <a:cs typeface="Proxima Nova"/>
                <a:sym typeface="Proxima Nova"/>
              </a:rPr>
              <a:t>Md. Sabur Khan, Chairman, BoT, Daffodil International University</a:t>
            </a:r>
            <a:endParaRPr b="1" sz="2200">
              <a:solidFill>
                <a:srgbClr val="FFFFFF"/>
              </a:solidFill>
              <a:latin typeface="Proxima Nova"/>
              <a:ea typeface="Proxima Nova"/>
              <a:cs typeface="Proxima Nova"/>
              <a:sym typeface="Proxima Nova"/>
            </a:endParaRPr>
          </a:p>
        </p:txBody>
      </p:sp>
      <p:pic>
        <p:nvPicPr>
          <p:cNvPr id="109" name="Google Shape;109;p25"/>
          <p:cNvPicPr preferRelativeResize="0"/>
          <p:nvPr/>
        </p:nvPicPr>
        <p:blipFill rotWithShape="1">
          <a:blip r:embed="rId4">
            <a:alphaModFix/>
          </a:blip>
          <a:srcRect b="-370" l="27173" r="27173" t="370"/>
          <a:stretch/>
        </p:blipFill>
        <p:spPr>
          <a:xfrm>
            <a:off x="6716800" y="0"/>
            <a:ext cx="2431028" cy="3549997"/>
          </a:xfrm>
          <a:prstGeom prst="rect">
            <a:avLst/>
          </a:prstGeom>
          <a:noFill/>
          <a:ln>
            <a:noFill/>
          </a:ln>
        </p:spPr>
      </p:pic>
      <p:pic>
        <p:nvPicPr>
          <p:cNvPr id="110" name="Google Shape;110;p25"/>
          <p:cNvPicPr preferRelativeResize="0"/>
          <p:nvPr/>
        </p:nvPicPr>
        <p:blipFill rotWithShape="1">
          <a:blip r:embed="rId5">
            <a:alphaModFix/>
          </a:blip>
          <a:srcRect b="0" l="3515" r="44717" t="0"/>
          <a:stretch/>
        </p:blipFill>
        <p:spPr>
          <a:xfrm>
            <a:off x="-1" y="0"/>
            <a:ext cx="2610600" cy="3550000"/>
          </a:xfrm>
          <a:prstGeom prst="rect">
            <a:avLst/>
          </a:prstGeom>
          <a:noFill/>
          <a:ln>
            <a:noFill/>
          </a:ln>
        </p:spPr>
      </p:pic>
      <p:pic>
        <p:nvPicPr>
          <p:cNvPr id="111" name="Google Shape;111;p25"/>
          <p:cNvPicPr preferRelativeResize="0"/>
          <p:nvPr/>
        </p:nvPicPr>
        <p:blipFill rotWithShape="1">
          <a:blip r:embed="rId6">
            <a:alphaModFix/>
          </a:blip>
          <a:srcRect b="0" l="24765" r="25939" t="0"/>
          <a:stretch/>
        </p:blipFill>
        <p:spPr>
          <a:xfrm>
            <a:off x="2209250" y="0"/>
            <a:ext cx="4507550" cy="3550000"/>
          </a:xfrm>
          <a:prstGeom prst="rect">
            <a:avLst/>
          </a:prstGeom>
          <a:noFill/>
          <a:ln>
            <a:noFill/>
          </a:ln>
        </p:spPr>
      </p:pic>
    </p:spTree>
  </p:cSld>
  <p:clrMapOvr>
    <a:masterClrMapping/>
  </p:clrMapOvr>
  <mc:AlternateContent>
    <mc:Choice Requires="p14">
      <p:transition spd="slow" p14:dur="1000">
        <p:fade thruBlk="1"/>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2" presetSubtype="8">
                                  <p:stCondLst>
                                    <p:cond delay="0"/>
                                  </p:stCondLst>
                                  <p:childTnLst>
                                    <p:set>
                                      <p:cBhvr>
                                        <p:cTn dur="1" fill="hold">
                                          <p:stCondLst>
                                            <p:cond delay="0"/>
                                          </p:stCondLst>
                                        </p:cTn>
                                        <p:tgtEl>
                                          <p:spTgt spid="104"/>
                                        </p:tgtEl>
                                        <p:attrNameLst>
                                          <p:attrName>style.visibility</p:attrName>
                                        </p:attrNameLst>
                                      </p:cBhvr>
                                      <p:to>
                                        <p:strVal val="visible"/>
                                      </p:to>
                                    </p:set>
                                    <p:anim calcmode="lin" valueType="num">
                                      <p:cBhvr additive="base">
                                        <p:cTn dur="1000"/>
                                        <p:tgtEl>
                                          <p:spTgt spid="104"/>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2">
                                  <p:stCondLst>
                                    <p:cond delay="0"/>
                                  </p:stCondLst>
                                  <p:childTnLst>
                                    <p:set>
                                      <p:cBhvr>
                                        <p:cTn dur="1" fill="hold">
                                          <p:stCondLst>
                                            <p:cond delay="0"/>
                                          </p:stCondLst>
                                        </p:cTn>
                                        <p:tgtEl>
                                          <p:spTgt spid="107"/>
                                        </p:tgtEl>
                                        <p:attrNameLst>
                                          <p:attrName>style.visibility</p:attrName>
                                        </p:attrNameLst>
                                      </p:cBhvr>
                                      <p:to>
                                        <p:strVal val="visible"/>
                                      </p:to>
                                    </p:set>
                                    <p:anim calcmode="lin" valueType="num">
                                      <p:cBhvr additive="base">
                                        <p:cTn dur="1000"/>
                                        <p:tgtEl>
                                          <p:spTgt spid="107"/>
                                        </p:tgtEl>
                                        <p:attrNameLst>
                                          <p:attrName>ppt_x</p:attrName>
                                        </p:attrNameLst>
                                      </p:cBhvr>
                                      <p:tavLst>
                                        <p:tav fmla="" tm="0">
                                          <p:val>
                                            <p:strVal val="#ppt_x+1"/>
                                          </p:val>
                                        </p:tav>
                                        <p:tav fmla="" tm="100000">
                                          <p:val>
                                            <p:strVal val="#ppt_x"/>
                                          </p:val>
                                        </p:tav>
                                      </p:tavLst>
                                    </p:anim>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108"/>
                                        </p:tgtEl>
                                        <p:attrNameLst>
                                          <p:attrName>style.visibility</p:attrName>
                                        </p:attrNameLst>
                                      </p:cBhvr>
                                      <p:to>
                                        <p:strVal val="visible"/>
                                      </p:to>
                                    </p:set>
                                    <p:animEffect filter="fade" transition="in">
                                      <p:cBhvr>
                                        <p:cTn dur="1000"/>
                                        <p:tgtEl>
                                          <p:spTgt spid="10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1" name="Shape 191"/>
        <p:cNvGrpSpPr/>
        <p:nvPr/>
      </p:nvGrpSpPr>
      <p:grpSpPr>
        <a:xfrm>
          <a:off x="0" y="0"/>
          <a:ext cx="0" cy="0"/>
          <a:chOff x="0" y="0"/>
          <a:chExt cx="0" cy="0"/>
        </a:xfrm>
      </p:grpSpPr>
      <p:pic>
        <p:nvPicPr>
          <p:cNvPr id="192" name="Google Shape;192;p34"/>
          <p:cNvPicPr preferRelativeResize="0"/>
          <p:nvPr/>
        </p:nvPicPr>
        <p:blipFill rotWithShape="1">
          <a:blip r:embed="rId3">
            <a:alphaModFix/>
          </a:blip>
          <a:srcRect b="3522" l="0" r="0" t="3531"/>
          <a:stretch/>
        </p:blipFill>
        <p:spPr>
          <a:xfrm>
            <a:off x="0" y="0"/>
            <a:ext cx="9144000" cy="5143500"/>
          </a:xfrm>
          <a:prstGeom prst="rect">
            <a:avLst/>
          </a:prstGeom>
          <a:noFill/>
          <a:ln>
            <a:noFill/>
          </a:ln>
        </p:spPr>
      </p:pic>
      <p:sp>
        <p:nvSpPr>
          <p:cNvPr id="193" name="Google Shape;193;p34"/>
          <p:cNvSpPr txBox="1"/>
          <p:nvPr>
            <p:ph type="title"/>
          </p:nvPr>
        </p:nvSpPr>
        <p:spPr>
          <a:xfrm rot="-912852">
            <a:off x="-857991" y="1685661"/>
            <a:ext cx="4569245" cy="889469"/>
          </a:xfrm>
          <a:prstGeom prst="rect">
            <a:avLst/>
          </a:prstGeom>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4800">
                <a:solidFill>
                  <a:srgbClr val="FFFF00"/>
                </a:solidFill>
                <a:latin typeface="Oswald"/>
                <a:ea typeface="Oswald"/>
                <a:cs typeface="Oswald"/>
                <a:sym typeface="Oswald"/>
              </a:rPr>
              <a:t>Learn from </a:t>
            </a:r>
            <a:r>
              <a:rPr b="1" lang="en" sz="7200">
                <a:solidFill>
                  <a:srgbClr val="F82206"/>
                </a:solidFill>
                <a:highlight>
                  <a:srgbClr val="FFFF00"/>
                </a:highlight>
                <a:latin typeface="Reem Kufi"/>
                <a:ea typeface="Reem Kufi"/>
                <a:cs typeface="Reem Kufi"/>
                <a:sym typeface="Reem Kufi"/>
              </a:rPr>
              <a:t>F</a:t>
            </a:r>
            <a:r>
              <a:rPr b="1" lang="en" sz="4800">
                <a:solidFill>
                  <a:srgbClr val="FFFF00"/>
                </a:solidFill>
                <a:highlight>
                  <a:srgbClr val="FF0000"/>
                </a:highlight>
                <a:latin typeface="Reem Kufi"/>
                <a:ea typeface="Reem Kufi"/>
                <a:cs typeface="Reem Kufi"/>
                <a:sym typeface="Reem Kufi"/>
              </a:rPr>
              <a:t>ailure</a:t>
            </a:r>
            <a:endParaRPr b="1" sz="4800">
              <a:solidFill>
                <a:srgbClr val="FFFF00"/>
              </a:solidFill>
              <a:highlight>
                <a:srgbClr val="FF0000"/>
              </a:highlight>
              <a:latin typeface="Reem Kufi"/>
              <a:ea typeface="Reem Kufi"/>
              <a:cs typeface="Reem Kufi"/>
              <a:sym typeface="Reem Kufi"/>
            </a:endParaRPr>
          </a:p>
        </p:txBody>
      </p:sp>
      <p:pic>
        <p:nvPicPr>
          <p:cNvPr descr="Inspiring speech by Steve Jobs put together from his Stanford Commencement Speech.&#10;&#10;► Movie: &#10;Jobs (2013) → http://amzn.to/2a1dFFX&#10;&#10;► For more Inspirational Videos: &#10;http://blog.goalcast.life/epic-motivational-videos/&#10;&#10;► Subscribe To Our Channel Here:&#10;https://goo.gl/wTKGC4&#10;&#10;&#10;Transcript:&#10;  &#10;I was lucky — I found what I loved to do early in life. Woz and I started Apple in my parents’ garage when I was 20. We worked hard, and in 10 years Apple had grown from just the two of us in a garage into a $2 billion company with over 4,000 employees. We had just released our finest creation — the Macintosh — a year earlier, and I had just turned 30. And then I got fired. &#10;&#10;As Apple grew we hired someone who I thought was very talented to run the company with me, and for the first year or so things went well. But then our visions of the future began to diverge and eventually we had a falling out.So at 30 I was out. And very publicly out. What had been the focus of my entire adult life was gone, and it was devastating.&#10;&#10;I didn’t see it then, but it turned out that getting fired from Apple was the best thing that could have ever happened to me. The heaviness of being successful was replaced by the lightness of being a beginner again, less sure about everything. It freed me to enter one of the most creative periods of my life.&#10;&#10;During the next five years, I started a company named NeXT, another company named Pixar, and fell in love with an amazing woman who would become my wife. In a remarkable turn of events, Apple bought NeXT, I returned to Apple, and the technology we developed at NeXT is at the heart of Apple’s current renaissance. &#10;&#10;You can’t connect the dots looking forward; you can only connect them looking backward. So you have to trust that the dots will somehow connect in your future. You have to trust in something — your gut, destiny, life, karma, whatever. . because believing that the dots will connect down the road. will give you the confidence to follow your heart even when it would lead you of the well-worn path and that will make all the difference.&#10;&#10;Sometimes life hits you in the head with a brick. Don’t lose faith. I’m convinced that the only thing that kept me going was that I loved what I did. You’ve got to find what you love. And that is as true for your work as it is for your lovers. Your work is going to fill a large part of your life, and the only way to be truly satisfied is to do what you believe is great work. And the only way to do great work is to love what you do. If you haven’t found it yet, keep looking. Don’t settle. As with all matters of the heart, you’ll know when you find it. And, like any great relationship, it just gets better and better as the years roll on. So keep looking until you find it. Don’t settle.&#10;&#10;Your time is limited, so don’t waste it living someone else’s life. Don’t be trapped by dogma — which is living with the results of other people’s thinking. Don’t let the noise of others’ opinions drown out your own inner voice. And most important, have the courage to follow your heart and intuition. They somehow already know what you truly want to become. Everything else is secondary.&#10;&#10;&#10;Don't forget to share this video to spread the motivation!&#10;&#10;========================================­­­­­­­========&#10;&#10;FOLLOW US: &#10;Facebook: https://goo.gl/cjShXM&#10;Instagram: https://goo.gl/XaukHK&#10;Twitter: https://goo.gl/WBe30b&#10;&#10;Website: http://www.goalcast.life&#10;&#10;========================================­­­­­­­========" id="194" name="Google Shape;194;p34" title="I Got Fired From Apple and it Changed My Life | Steve Jobs">
            <a:hlinkClick r:id="rId4"/>
          </p:cNvPr>
          <p:cNvPicPr preferRelativeResize="0"/>
          <p:nvPr/>
        </p:nvPicPr>
        <p:blipFill>
          <a:blip r:embed="rId5">
            <a:alphaModFix/>
          </a:blip>
          <a:stretch>
            <a:fillRect/>
          </a:stretch>
        </p:blipFill>
        <p:spPr>
          <a:xfrm>
            <a:off x="3186150" y="337563"/>
            <a:ext cx="5957850" cy="4468375"/>
          </a:xfrm>
          <a:prstGeom prst="rect">
            <a:avLst/>
          </a:prstGeom>
          <a:noFill/>
          <a:ln>
            <a:noFill/>
          </a:ln>
        </p:spPr>
      </p:pic>
    </p:spTree>
  </p:cSld>
  <p:clrMapOvr>
    <a:masterClrMapping/>
  </p:clrMapOvr>
  <mc:AlternateContent>
    <mc:Choice Requires="p14">
      <p:transition spd="slow" p14:dur="1000">
        <p:push dir="r"/>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2" presetSubtype="8">
                                  <p:stCondLst>
                                    <p:cond delay="0"/>
                                  </p:stCondLst>
                                  <p:childTnLst>
                                    <p:set>
                                      <p:cBhvr>
                                        <p:cTn dur="1" fill="hold">
                                          <p:stCondLst>
                                            <p:cond delay="0"/>
                                          </p:stCondLst>
                                        </p:cTn>
                                        <p:tgtEl>
                                          <p:spTgt spid="193"/>
                                        </p:tgtEl>
                                        <p:attrNameLst>
                                          <p:attrName>style.visibility</p:attrName>
                                        </p:attrNameLst>
                                      </p:cBhvr>
                                      <p:to>
                                        <p:strVal val="visible"/>
                                      </p:to>
                                    </p:set>
                                    <p:anim calcmode="lin" valueType="num">
                                      <p:cBhvr additive="base">
                                        <p:cTn dur="1000"/>
                                        <p:tgtEl>
                                          <p:spTgt spid="193"/>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8" name="Shape 198"/>
        <p:cNvGrpSpPr/>
        <p:nvPr/>
      </p:nvGrpSpPr>
      <p:grpSpPr>
        <a:xfrm>
          <a:off x="0" y="0"/>
          <a:ext cx="0" cy="0"/>
          <a:chOff x="0" y="0"/>
          <a:chExt cx="0" cy="0"/>
        </a:xfrm>
      </p:grpSpPr>
      <p:pic>
        <p:nvPicPr>
          <p:cNvPr id="199" name="Google Shape;199;p35">
            <a:hlinkClick r:id="rId3"/>
          </p:cNvPr>
          <p:cNvPicPr preferRelativeResize="0"/>
          <p:nvPr/>
        </p:nvPicPr>
        <p:blipFill>
          <a:blip r:embed="rId4">
            <a:alphaModFix/>
          </a:blip>
          <a:stretch>
            <a:fillRect/>
          </a:stretch>
        </p:blipFill>
        <p:spPr>
          <a:xfrm>
            <a:off x="0" y="0"/>
            <a:ext cx="9144000" cy="5143499"/>
          </a:xfrm>
          <a:prstGeom prst="rect">
            <a:avLst/>
          </a:prstGeom>
          <a:noFill/>
          <a:ln>
            <a:noFill/>
          </a:ln>
        </p:spPr>
      </p:pic>
    </p:spTree>
  </p:cSld>
  <p:clrMapOvr>
    <a:masterClrMapping/>
  </p:clrMapOvr>
  <mc:AlternateContent>
    <mc:Choice Requires="p14">
      <p:transition spd="slow" p14:dur="10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2" presetSubtype="8">
                                  <p:stCondLst>
                                    <p:cond delay="0"/>
                                  </p:stCondLst>
                                  <p:childTnLst>
                                    <p:set>
                                      <p:cBhvr>
                                        <p:cTn dur="1" fill="hold">
                                          <p:stCondLst>
                                            <p:cond delay="0"/>
                                          </p:stCondLst>
                                        </p:cTn>
                                        <p:tgtEl>
                                          <p:spTgt spid="199"/>
                                        </p:tgtEl>
                                        <p:attrNameLst>
                                          <p:attrName>style.visibility</p:attrName>
                                        </p:attrNameLst>
                                      </p:cBhvr>
                                      <p:to>
                                        <p:strVal val="visible"/>
                                      </p:to>
                                    </p:set>
                                    <p:anim calcmode="lin" valueType="num">
                                      <p:cBhvr additive="base">
                                        <p:cTn dur="1000"/>
                                        <p:tgtEl>
                                          <p:spTgt spid="199"/>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3" name="Shape 203"/>
        <p:cNvGrpSpPr/>
        <p:nvPr/>
      </p:nvGrpSpPr>
      <p:grpSpPr>
        <a:xfrm>
          <a:off x="0" y="0"/>
          <a:ext cx="0" cy="0"/>
          <a:chOff x="0" y="0"/>
          <a:chExt cx="0" cy="0"/>
        </a:xfrm>
      </p:grpSpPr>
      <p:sp>
        <p:nvSpPr>
          <p:cNvPr id="204" name="Google Shape;204;p36"/>
          <p:cNvSpPr txBox="1"/>
          <p:nvPr/>
        </p:nvSpPr>
        <p:spPr>
          <a:xfrm>
            <a:off x="200900" y="613925"/>
            <a:ext cx="4086300" cy="3948900"/>
          </a:xfrm>
          <a:prstGeom prst="rect">
            <a:avLst/>
          </a:prstGeom>
          <a:solidFill>
            <a:srgbClr val="FFFFFF"/>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3600">
                <a:solidFill>
                  <a:srgbClr val="660000"/>
                </a:solidFill>
                <a:latin typeface="Bree Serif"/>
                <a:ea typeface="Bree Serif"/>
                <a:cs typeface="Bree Serif"/>
                <a:sym typeface="Bree Serif"/>
              </a:rPr>
              <a:t>As an</a:t>
            </a:r>
            <a:endParaRPr sz="3600">
              <a:solidFill>
                <a:srgbClr val="660000"/>
              </a:solidFill>
              <a:latin typeface="Bree Serif"/>
              <a:ea typeface="Bree Serif"/>
              <a:cs typeface="Bree Serif"/>
              <a:sym typeface="Bree Serif"/>
            </a:endParaRPr>
          </a:p>
          <a:p>
            <a:pPr indent="0" lvl="0" marL="0" rtl="0" algn="ctr">
              <a:spcBef>
                <a:spcPts val="0"/>
              </a:spcBef>
              <a:spcAft>
                <a:spcPts val="0"/>
              </a:spcAft>
              <a:buNone/>
            </a:pPr>
            <a:r>
              <a:rPr lang="en" sz="6000">
                <a:latin typeface="Bree Serif"/>
                <a:ea typeface="Bree Serif"/>
                <a:cs typeface="Bree Serif"/>
                <a:sym typeface="Bree Serif"/>
              </a:rPr>
              <a:t>E</a:t>
            </a:r>
            <a:r>
              <a:rPr lang="en" sz="4000">
                <a:solidFill>
                  <a:srgbClr val="38761D"/>
                </a:solidFill>
                <a:latin typeface="Bree Serif"/>
                <a:ea typeface="Bree Serif"/>
                <a:cs typeface="Bree Serif"/>
                <a:sym typeface="Bree Serif"/>
              </a:rPr>
              <a:t>NTREPRENEUR</a:t>
            </a:r>
            <a:endParaRPr sz="4000">
              <a:solidFill>
                <a:srgbClr val="38761D"/>
              </a:solidFill>
              <a:latin typeface="Bree Serif"/>
              <a:ea typeface="Bree Serif"/>
              <a:cs typeface="Bree Serif"/>
              <a:sym typeface="Bree Serif"/>
            </a:endParaRPr>
          </a:p>
          <a:p>
            <a:pPr indent="0" lvl="0" marL="0" rtl="0" algn="ctr">
              <a:spcBef>
                <a:spcPts val="0"/>
              </a:spcBef>
              <a:spcAft>
                <a:spcPts val="0"/>
              </a:spcAft>
              <a:buNone/>
            </a:pPr>
            <a:r>
              <a:rPr lang="en" sz="4800">
                <a:latin typeface="Bree Serif"/>
                <a:ea typeface="Bree Serif"/>
                <a:cs typeface="Bree Serif"/>
                <a:sym typeface="Bree Serif"/>
              </a:rPr>
              <a:t>YOU</a:t>
            </a:r>
            <a:endParaRPr sz="4800">
              <a:latin typeface="Bree Serif"/>
              <a:ea typeface="Bree Serif"/>
              <a:cs typeface="Bree Serif"/>
              <a:sym typeface="Bree Serif"/>
            </a:endParaRPr>
          </a:p>
          <a:p>
            <a:pPr indent="0" lvl="0" marL="0" rtl="0" algn="ctr">
              <a:spcBef>
                <a:spcPts val="0"/>
              </a:spcBef>
              <a:spcAft>
                <a:spcPts val="0"/>
              </a:spcAft>
              <a:buNone/>
            </a:pPr>
            <a:r>
              <a:rPr lang="en" sz="3600">
                <a:solidFill>
                  <a:srgbClr val="660000"/>
                </a:solidFill>
                <a:latin typeface="Bree Serif"/>
                <a:ea typeface="Bree Serif"/>
                <a:cs typeface="Bree Serif"/>
                <a:sym typeface="Bree Serif"/>
              </a:rPr>
              <a:t>Have </a:t>
            </a:r>
            <a:endParaRPr sz="3600">
              <a:solidFill>
                <a:srgbClr val="660000"/>
              </a:solidFill>
              <a:latin typeface="Bree Serif"/>
              <a:ea typeface="Bree Serif"/>
              <a:cs typeface="Bree Serif"/>
              <a:sym typeface="Bree Serif"/>
            </a:endParaRPr>
          </a:p>
          <a:p>
            <a:pPr indent="0" lvl="0" marL="0" rtl="0" algn="ctr">
              <a:spcBef>
                <a:spcPts val="0"/>
              </a:spcBef>
              <a:spcAft>
                <a:spcPts val="0"/>
              </a:spcAft>
              <a:buNone/>
            </a:pPr>
            <a:r>
              <a:rPr lang="en" sz="3600">
                <a:solidFill>
                  <a:srgbClr val="660000"/>
                </a:solidFill>
                <a:latin typeface="Bree Serif"/>
                <a:ea typeface="Bree Serif"/>
                <a:cs typeface="Bree Serif"/>
                <a:sym typeface="Bree Serif"/>
              </a:rPr>
              <a:t>To</a:t>
            </a:r>
            <a:endParaRPr sz="3600">
              <a:solidFill>
                <a:srgbClr val="660000"/>
              </a:solidFill>
              <a:latin typeface="Bree Serif"/>
              <a:ea typeface="Bree Serif"/>
              <a:cs typeface="Bree Serif"/>
              <a:sym typeface="Bree Serif"/>
            </a:endParaRPr>
          </a:p>
          <a:p>
            <a:pPr indent="0" lvl="0" marL="0" rtl="0" algn="ctr">
              <a:spcBef>
                <a:spcPts val="0"/>
              </a:spcBef>
              <a:spcAft>
                <a:spcPts val="0"/>
              </a:spcAft>
              <a:buNone/>
            </a:pPr>
            <a:r>
              <a:rPr lang="en" sz="3600">
                <a:solidFill>
                  <a:srgbClr val="660000"/>
                </a:solidFill>
                <a:latin typeface="Bree Serif"/>
                <a:ea typeface="Bree Serif"/>
                <a:cs typeface="Bree Serif"/>
                <a:sym typeface="Bree Serif"/>
              </a:rPr>
              <a:t>. . .</a:t>
            </a:r>
            <a:endParaRPr sz="3600">
              <a:solidFill>
                <a:srgbClr val="660000"/>
              </a:solidFill>
              <a:latin typeface="Bree Serif"/>
              <a:ea typeface="Bree Serif"/>
              <a:cs typeface="Bree Serif"/>
              <a:sym typeface="Bree Serif"/>
            </a:endParaRPr>
          </a:p>
          <a:p>
            <a:pPr indent="0" lvl="0" marL="0" rtl="0" algn="ctr">
              <a:spcBef>
                <a:spcPts val="0"/>
              </a:spcBef>
              <a:spcAft>
                <a:spcPts val="0"/>
              </a:spcAft>
              <a:buNone/>
            </a:pPr>
            <a:r>
              <a:t/>
            </a:r>
            <a:endParaRPr sz="3600">
              <a:solidFill>
                <a:srgbClr val="660000"/>
              </a:solidFill>
              <a:latin typeface="Bree Serif"/>
              <a:ea typeface="Bree Serif"/>
              <a:cs typeface="Bree Serif"/>
              <a:sym typeface="Bree Serif"/>
            </a:endParaRPr>
          </a:p>
        </p:txBody>
      </p:sp>
      <p:pic>
        <p:nvPicPr>
          <p:cNvPr id="205" name="Google Shape;205;p36"/>
          <p:cNvPicPr preferRelativeResize="0"/>
          <p:nvPr/>
        </p:nvPicPr>
        <p:blipFill rotWithShape="1">
          <a:blip r:embed="rId3">
            <a:alphaModFix/>
          </a:blip>
          <a:srcRect b="0" l="15072" r="15079" t="0"/>
          <a:stretch/>
        </p:blipFill>
        <p:spPr>
          <a:xfrm>
            <a:off x="4488099" y="1012188"/>
            <a:ext cx="4655899" cy="3152369"/>
          </a:xfrm>
          <a:prstGeom prst="rect">
            <a:avLst/>
          </a:prstGeom>
          <a:noFill/>
          <a:ln>
            <a:noFill/>
          </a:ln>
        </p:spPr>
      </p:pic>
      <p:sp>
        <p:nvSpPr>
          <p:cNvPr id="206" name="Google Shape;206;p36"/>
          <p:cNvSpPr/>
          <p:nvPr/>
        </p:nvSpPr>
        <p:spPr>
          <a:xfrm>
            <a:off x="4488050" y="0"/>
            <a:ext cx="4656000" cy="1012200"/>
          </a:xfrm>
          <a:prstGeom prst="rect">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 name="Google Shape;207;p36"/>
          <p:cNvSpPr/>
          <p:nvPr/>
        </p:nvSpPr>
        <p:spPr>
          <a:xfrm>
            <a:off x="4488050" y="4164550"/>
            <a:ext cx="4656000" cy="1012200"/>
          </a:xfrm>
          <a:prstGeom prst="rect">
            <a:avLst/>
          </a:prstGeom>
          <a:solidFill>
            <a:srgbClr val="274E1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mc:AlternateContent>
    <mc:Choice Requires="p14">
      <p:transition spd="slow" p14:dur="1000">
        <p:push/>
      </p:transition>
    </mc:Choice>
    <mc:Fallback>
      <p:transition spd="slow">
        <p:fade/>
      </p:transition>
    </mc:Fallback>
  </mc:AlternateContent>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1" name="Shape 211"/>
        <p:cNvGrpSpPr/>
        <p:nvPr/>
      </p:nvGrpSpPr>
      <p:grpSpPr>
        <a:xfrm>
          <a:off x="0" y="0"/>
          <a:ext cx="0" cy="0"/>
          <a:chOff x="0" y="0"/>
          <a:chExt cx="0" cy="0"/>
        </a:xfrm>
      </p:grpSpPr>
      <p:pic>
        <p:nvPicPr>
          <p:cNvPr id="212" name="Google Shape;212;p37"/>
          <p:cNvPicPr preferRelativeResize="0"/>
          <p:nvPr/>
        </p:nvPicPr>
        <p:blipFill rotWithShape="1">
          <a:blip r:embed="rId3">
            <a:alphaModFix/>
          </a:blip>
          <a:srcRect b="0" l="25017" r="23599" t="0"/>
          <a:stretch/>
        </p:blipFill>
        <p:spPr>
          <a:xfrm>
            <a:off x="0" y="0"/>
            <a:ext cx="4068599" cy="5143500"/>
          </a:xfrm>
          <a:prstGeom prst="rect">
            <a:avLst/>
          </a:prstGeom>
          <a:noFill/>
          <a:ln>
            <a:noFill/>
          </a:ln>
        </p:spPr>
      </p:pic>
      <p:sp>
        <p:nvSpPr>
          <p:cNvPr id="213" name="Google Shape;213;p37">
            <a:hlinkClick r:id="rId4"/>
          </p:cNvPr>
          <p:cNvSpPr/>
          <p:nvPr/>
        </p:nvSpPr>
        <p:spPr>
          <a:xfrm>
            <a:off x="4068600" y="0"/>
            <a:ext cx="1958400" cy="5143500"/>
          </a:xfrm>
          <a:prstGeom prst="rect">
            <a:avLst/>
          </a:prstGeom>
          <a:solidFill>
            <a:srgbClr val="D9EAD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14" name="Google Shape;214;p37"/>
          <p:cNvPicPr preferRelativeResize="0"/>
          <p:nvPr/>
        </p:nvPicPr>
        <p:blipFill>
          <a:blip r:embed="rId5">
            <a:alphaModFix/>
          </a:blip>
          <a:stretch>
            <a:fillRect/>
          </a:stretch>
        </p:blipFill>
        <p:spPr>
          <a:xfrm>
            <a:off x="4068600" y="14487"/>
            <a:ext cx="5075400" cy="4573588"/>
          </a:xfrm>
          <a:prstGeom prst="rect">
            <a:avLst/>
          </a:prstGeom>
          <a:noFill/>
          <a:ln cap="flat" cmpd="sng" w="9525">
            <a:solidFill>
              <a:srgbClr val="B6D7A8"/>
            </a:solidFill>
            <a:prstDash val="solid"/>
            <a:round/>
            <a:headEnd len="sm" w="sm" type="none"/>
            <a:tailEnd len="sm" w="sm" type="none"/>
          </a:ln>
        </p:spPr>
      </p:pic>
      <p:sp>
        <p:nvSpPr>
          <p:cNvPr id="215" name="Google Shape;215;p37"/>
          <p:cNvSpPr txBox="1"/>
          <p:nvPr>
            <p:ph type="title"/>
          </p:nvPr>
        </p:nvSpPr>
        <p:spPr>
          <a:xfrm>
            <a:off x="679950" y="1065750"/>
            <a:ext cx="2708700" cy="3012000"/>
          </a:xfrm>
          <a:prstGeom prst="rect">
            <a:avLst/>
          </a:prstGeom>
          <a:solidFill>
            <a:srgbClr val="B7B7B7">
              <a:alpha val="81920"/>
            </a:srgbClr>
          </a:solidFill>
        </p:spPr>
        <p:txBody>
          <a:bodyPr anchorCtr="0" anchor="t" bIns="91425" lIns="91425" spcFirstLastPara="1" rIns="91425" wrap="square" tIns="91425">
            <a:noAutofit/>
          </a:bodyPr>
          <a:lstStyle/>
          <a:p>
            <a:pPr indent="0" lvl="0" marL="0" rtl="0" algn="ctr">
              <a:spcBef>
                <a:spcPts val="0"/>
              </a:spcBef>
              <a:spcAft>
                <a:spcPts val="0"/>
              </a:spcAft>
              <a:buNone/>
            </a:pPr>
            <a:r>
              <a:rPr b="1" lang="en" sz="6000">
                <a:solidFill>
                  <a:srgbClr val="000000"/>
                </a:solidFill>
                <a:latin typeface="Oswald"/>
                <a:ea typeface="Oswald"/>
                <a:cs typeface="Oswald"/>
                <a:sym typeface="Oswald"/>
              </a:rPr>
              <a:t>Set</a:t>
            </a:r>
            <a:endParaRPr b="1" sz="6000">
              <a:solidFill>
                <a:srgbClr val="000000"/>
              </a:solidFill>
              <a:latin typeface="Oswald"/>
              <a:ea typeface="Oswald"/>
              <a:cs typeface="Oswald"/>
              <a:sym typeface="Oswald"/>
            </a:endParaRPr>
          </a:p>
          <a:p>
            <a:pPr indent="0" lvl="0" marL="0" rtl="0" algn="ctr">
              <a:spcBef>
                <a:spcPts val="0"/>
              </a:spcBef>
              <a:spcAft>
                <a:spcPts val="0"/>
              </a:spcAft>
              <a:buNone/>
            </a:pPr>
            <a:r>
              <a:rPr b="1" lang="en" sz="6000">
                <a:solidFill>
                  <a:srgbClr val="000000"/>
                </a:solidFill>
                <a:latin typeface="Oswald"/>
                <a:ea typeface="Oswald"/>
                <a:cs typeface="Oswald"/>
                <a:sym typeface="Oswald"/>
              </a:rPr>
              <a:t>Your</a:t>
            </a:r>
            <a:endParaRPr b="1" sz="6000">
              <a:solidFill>
                <a:srgbClr val="000000"/>
              </a:solidFill>
              <a:latin typeface="Oswald"/>
              <a:ea typeface="Oswald"/>
              <a:cs typeface="Oswald"/>
              <a:sym typeface="Oswald"/>
            </a:endParaRPr>
          </a:p>
          <a:p>
            <a:pPr indent="0" lvl="0" marL="0" rtl="0" algn="ctr">
              <a:spcBef>
                <a:spcPts val="0"/>
              </a:spcBef>
              <a:spcAft>
                <a:spcPts val="0"/>
              </a:spcAft>
              <a:buNone/>
            </a:pPr>
            <a:r>
              <a:rPr b="1" lang="en" sz="6000">
                <a:solidFill>
                  <a:srgbClr val="FFF216"/>
                </a:solidFill>
                <a:latin typeface="Oswald"/>
                <a:ea typeface="Oswald"/>
                <a:cs typeface="Oswald"/>
                <a:sym typeface="Oswald"/>
              </a:rPr>
              <a:t>GOAL!</a:t>
            </a:r>
            <a:endParaRPr b="1" sz="6000">
              <a:solidFill>
                <a:srgbClr val="FFF216"/>
              </a:solidFill>
              <a:latin typeface="Oswald"/>
              <a:ea typeface="Oswald"/>
              <a:cs typeface="Oswald"/>
              <a:sym typeface="Oswald"/>
            </a:endParaRPr>
          </a:p>
        </p:txBody>
      </p:sp>
      <p:pic>
        <p:nvPicPr>
          <p:cNvPr id="216" name="Google Shape;216;p37"/>
          <p:cNvPicPr preferRelativeResize="0"/>
          <p:nvPr/>
        </p:nvPicPr>
        <p:blipFill>
          <a:blip r:embed="rId6">
            <a:alphaModFix/>
          </a:blip>
          <a:stretch>
            <a:fillRect/>
          </a:stretch>
        </p:blipFill>
        <p:spPr>
          <a:xfrm>
            <a:off x="2873050" y="1973538"/>
            <a:ext cx="975425" cy="975425"/>
          </a:xfrm>
          <a:prstGeom prst="rect">
            <a:avLst/>
          </a:prstGeom>
          <a:noFill/>
          <a:ln>
            <a:noFill/>
          </a:ln>
        </p:spPr>
      </p:pic>
    </p:spTree>
  </p:cSld>
  <p:clrMapOvr>
    <a:masterClrMapping/>
  </p:clrMapOvr>
  <mc:AlternateContent>
    <mc:Choice Requires="p14">
      <p:transition spd="slow" p14:dur="1000">
        <p14:flip dir="l"/>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2" presetSubtype="1">
                                  <p:stCondLst>
                                    <p:cond delay="0"/>
                                  </p:stCondLst>
                                  <p:childTnLst>
                                    <p:set>
                                      <p:cBhvr>
                                        <p:cTn dur="1" fill="hold">
                                          <p:stCondLst>
                                            <p:cond delay="0"/>
                                          </p:stCondLst>
                                        </p:cTn>
                                        <p:tgtEl>
                                          <p:spTgt spid="215"/>
                                        </p:tgtEl>
                                        <p:attrNameLst>
                                          <p:attrName>style.visibility</p:attrName>
                                        </p:attrNameLst>
                                      </p:cBhvr>
                                      <p:to>
                                        <p:strVal val="visible"/>
                                      </p:to>
                                    </p:set>
                                    <p:anim calcmode="lin" valueType="num">
                                      <p:cBhvr additive="base">
                                        <p:cTn dur="1000"/>
                                        <p:tgtEl>
                                          <p:spTgt spid="215"/>
                                        </p:tgtEl>
                                        <p:attrNameLst>
                                          <p:attrName>ppt_y</p:attrName>
                                        </p:attrNameLst>
                                      </p:cBhvr>
                                      <p:tavLst>
                                        <p:tav fmla="" tm="0">
                                          <p:val>
                                            <p:strVal val="#ppt_y-1"/>
                                          </p:val>
                                        </p:tav>
                                        <p:tav fmla="" tm="100000">
                                          <p:val>
                                            <p:strVal val="#ppt_y"/>
                                          </p:val>
                                        </p:tav>
                                      </p:tavLst>
                                    </p:anim>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214"/>
                                        </p:tgtEl>
                                        <p:attrNameLst>
                                          <p:attrName>style.visibility</p:attrName>
                                        </p:attrNameLst>
                                      </p:cBhvr>
                                      <p:to>
                                        <p:strVal val="visible"/>
                                      </p:to>
                                    </p:set>
                                    <p:animEffect filter="fade" transition="in">
                                      <p:cBhvr>
                                        <p:cTn dur="1000"/>
                                        <p:tgtEl>
                                          <p:spTgt spid="21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F48208"/>
            </a:gs>
            <a:gs pos="100000">
              <a:srgbClr val="703E08"/>
            </a:gs>
          </a:gsLst>
          <a:path path="circle">
            <a:fillToRect b="50%" l="50%" r="50%" t="50%"/>
          </a:path>
          <a:tileRect/>
        </a:gradFill>
      </p:bgPr>
    </p:bg>
    <p:spTree>
      <p:nvGrpSpPr>
        <p:cNvPr id="220" name="Shape 220"/>
        <p:cNvGrpSpPr/>
        <p:nvPr/>
      </p:nvGrpSpPr>
      <p:grpSpPr>
        <a:xfrm>
          <a:off x="0" y="0"/>
          <a:ext cx="0" cy="0"/>
          <a:chOff x="0" y="0"/>
          <a:chExt cx="0" cy="0"/>
        </a:xfrm>
      </p:grpSpPr>
      <p:pic>
        <p:nvPicPr>
          <p:cNvPr id="221" name="Google Shape;221;p38"/>
          <p:cNvPicPr preferRelativeResize="0"/>
          <p:nvPr/>
        </p:nvPicPr>
        <p:blipFill>
          <a:blip r:embed="rId3">
            <a:alphaModFix/>
          </a:blip>
          <a:stretch>
            <a:fillRect/>
          </a:stretch>
        </p:blipFill>
        <p:spPr>
          <a:xfrm>
            <a:off x="0" y="0"/>
            <a:ext cx="7716261" cy="5143497"/>
          </a:xfrm>
          <a:prstGeom prst="rect">
            <a:avLst/>
          </a:prstGeom>
          <a:noFill/>
          <a:ln>
            <a:noFill/>
          </a:ln>
        </p:spPr>
      </p:pic>
      <p:sp>
        <p:nvSpPr>
          <p:cNvPr id="222" name="Google Shape;222;p38"/>
          <p:cNvSpPr txBox="1"/>
          <p:nvPr/>
        </p:nvSpPr>
        <p:spPr>
          <a:xfrm>
            <a:off x="6310875" y="1155650"/>
            <a:ext cx="2697000" cy="3370200"/>
          </a:xfrm>
          <a:prstGeom prst="rect">
            <a:avLst/>
          </a:prstGeom>
          <a:solidFill>
            <a:srgbClr val="EFEFEF">
              <a:alpha val="88080"/>
            </a:srgbClr>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t/>
            </a:r>
            <a:endParaRPr sz="3000">
              <a:latin typeface="Reem Kufi"/>
              <a:ea typeface="Reem Kufi"/>
              <a:cs typeface="Reem Kufi"/>
              <a:sym typeface="Reem Kufi"/>
            </a:endParaRPr>
          </a:p>
          <a:p>
            <a:pPr indent="0" lvl="0" marL="0" rtl="0" algn="ctr">
              <a:spcBef>
                <a:spcPts val="0"/>
              </a:spcBef>
              <a:spcAft>
                <a:spcPts val="0"/>
              </a:spcAft>
              <a:buNone/>
            </a:pPr>
            <a:r>
              <a:rPr lang="en" sz="4800">
                <a:latin typeface="Reem Kufi"/>
                <a:ea typeface="Reem Kufi"/>
                <a:cs typeface="Reem Kufi"/>
                <a:sym typeface="Reem Kufi"/>
              </a:rPr>
              <a:t>Keep</a:t>
            </a:r>
            <a:endParaRPr sz="4800">
              <a:latin typeface="Reem Kufi"/>
              <a:ea typeface="Reem Kufi"/>
              <a:cs typeface="Reem Kufi"/>
              <a:sym typeface="Reem Kufi"/>
            </a:endParaRPr>
          </a:p>
          <a:p>
            <a:pPr indent="0" lvl="0" marL="0" rtl="0" algn="ctr">
              <a:spcBef>
                <a:spcPts val="0"/>
              </a:spcBef>
              <a:spcAft>
                <a:spcPts val="0"/>
              </a:spcAft>
              <a:buNone/>
            </a:pPr>
            <a:r>
              <a:rPr lang="en" sz="4800">
                <a:latin typeface="Reem Kufi"/>
                <a:ea typeface="Reem Kufi"/>
                <a:cs typeface="Reem Kufi"/>
                <a:sym typeface="Reem Kufi"/>
              </a:rPr>
              <a:t>Taking</a:t>
            </a:r>
            <a:endParaRPr sz="4800">
              <a:latin typeface="Reem Kufi"/>
              <a:ea typeface="Reem Kufi"/>
              <a:cs typeface="Reem Kufi"/>
              <a:sym typeface="Reem Kufi"/>
            </a:endParaRPr>
          </a:p>
          <a:p>
            <a:pPr indent="0" lvl="0" marL="0" rtl="0" algn="ctr">
              <a:spcBef>
                <a:spcPts val="0"/>
              </a:spcBef>
              <a:spcAft>
                <a:spcPts val="0"/>
              </a:spcAft>
              <a:buNone/>
            </a:pPr>
            <a:r>
              <a:rPr b="1" lang="en" sz="6000">
                <a:solidFill>
                  <a:srgbClr val="2324C5"/>
                </a:solidFill>
                <a:latin typeface="Oswald"/>
                <a:ea typeface="Oswald"/>
                <a:cs typeface="Oswald"/>
                <a:sym typeface="Oswald"/>
              </a:rPr>
              <a:t>NOTES</a:t>
            </a:r>
            <a:endParaRPr b="1" sz="6000">
              <a:solidFill>
                <a:srgbClr val="2324C5"/>
              </a:solidFill>
              <a:latin typeface="Oswald"/>
              <a:ea typeface="Oswald"/>
              <a:cs typeface="Oswald"/>
              <a:sym typeface="Oswald"/>
            </a:endParaRPr>
          </a:p>
        </p:txBody>
      </p:sp>
      <p:pic>
        <p:nvPicPr>
          <p:cNvPr id="223" name="Google Shape;223;p38"/>
          <p:cNvPicPr preferRelativeResize="0"/>
          <p:nvPr/>
        </p:nvPicPr>
        <p:blipFill>
          <a:blip r:embed="rId4">
            <a:alphaModFix/>
          </a:blip>
          <a:stretch>
            <a:fillRect/>
          </a:stretch>
        </p:blipFill>
        <p:spPr>
          <a:xfrm>
            <a:off x="5889750" y="630750"/>
            <a:ext cx="1144600" cy="1144600"/>
          </a:xfrm>
          <a:prstGeom prst="rect">
            <a:avLst/>
          </a:prstGeom>
          <a:noFill/>
          <a:ln>
            <a:noFill/>
          </a:ln>
        </p:spPr>
      </p:pic>
    </p:spTree>
  </p:cSld>
  <p:clrMapOvr>
    <a:masterClrMapping/>
  </p:clrMapOvr>
  <mc:AlternateContent>
    <mc:Choice Requires="p14">
      <p:transition spd="slow" p14:dur="1000">
        <p:push dir="r"/>
      </p:transition>
    </mc:Choice>
    <mc:Fallback>
      <p:transition spd="slow">
        <p:fade/>
      </p:transition>
    </mc:Fallback>
  </mc:AlternateContent>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7" name="Shape 227"/>
        <p:cNvGrpSpPr/>
        <p:nvPr/>
      </p:nvGrpSpPr>
      <p:grpSpPr>
        <a:xfrm>
          <a:off x="0" y="0"/>
          <a:ext cx="0" cy="0"/>
          <a:chOff x="0" y="0"/>
          <a:chExt cx="0" cy="0"/>
        </a:xfrm>
      </p:grpSpPr>
      <p:pic>
        <p:nvPicPr>
          <p:cNvPr id="228" name="Google Shape;228;p39">
            <a:hlinkClick r:id="rId3"/>
          </p:cNvPr>
          <p:cNvPicPr preferRelativeResize="0"/>
          <p:nvPr/>
        </p:nvPicPr>
        <p:blipFill rotWithShape="1">
          <a:blip r:embed="rId4">
            <a:alphaModFix/>
          </a:blip>
          <a:srcRect b="0" l="0" r="0" t="19237"/>
          <a:stretch/>
        </p:blipFill>
        <p:spPr>
          <a:xfrm>
            <a:off x="0" y="0"/>
            <a:ext cx="9143999" cy="5143502"/>
          </a:xfrm>
          <a:prstGeom prst="rect">
            <a:avLst/>
          </a:prstGeom>
          <a:noFill/>
          <a:ln>
            <a:noFill/>
          </a:ln>
        </p:spPr>
      </p:pic>
      <p:pic>
        <p:nvPicPr>
          <p:cNvPr id="229" name="Google Shape;229;p39">
            <a:hlinkClick r:id="rId5"/>
          </p:cNvPr>
          <p:cNvPicPr preferRelativeResize="0"/>
          <p:nvPr/>
        </p:nvPicPr>
        <p:blipFill>
          <a:blip r:embed="rId6">
            <a:alphaModFix/>
          </a:blip>
          <a:stretch>
            <a:fillRect/>
          </a:stretch>
        </p:blipFill>
        <p:spPr>
          <a:xfrm>
            <a:off x="1806300" y="3408900"/>
            <a:ext cx="4406400" cy="1734601"/>
          </a:xfrm>
          <a:prstGeom prst="rect">
            <a:avLst/>
          </a:prstGeom>
          <a:noFill/>
          <a:ln>
            <a:noFill/>
          </a:ln>
        </p:spPr>
      </p:pic>
      <p:sp>
        <p:nvSpPr>
          <p:cNvPr id="230" name="Google Shape;230;p39"/>
          <p:cNvSpPr txBox="1"/>
          <p:nvPr/>
        </p:nvSpPr>
        <p:spPr>
          <a:xfrm>
            <a:off x="1806300" y="3408775"/>
            <a:ext cx="4406400" cy="1734600"/>
          </a:xfrm>
          <a:prstGeom prst="rect">
            <a:avLst/>
          </a:prstGeom>
          <a:solidFill>
            <a:srgbClr val="EFEFEF">
              <a:alpha val="66540"/>
            </a:srgbClr>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4800">
                <a:latin typeface="Reem Kufi"/>
                <a:ea typeface="Reem Kufi"/>
                <a:cs typeface="Reem Kufi"/>
                <a:sym typeface="Reem Kufi"/>
              </a:rPr>
              <a:t>Use of</a:t>
            </a:r>
            <a:endParaRPr sz="4800">
              <a:latin typeface="Reem Kufi"/>
              <a:ea typeface="Reem Kufi"/>
              <a:cs typeface="Reem Kufi"/>
              <a:sym typeface="Reem Kufi"/>
            </a:endParaRPr>
          </a:p>
          <a:p>
            <a:pPr indent="0" lvl="0" marL="0" rtl="0" algn="ctr">
              <a:spcBef>
                <a:spcPts val="0"/>
              </a:spcBef>
              <a:spcAft>
                <a:spcPts val="0"/>
              </a:spcAft>
              <a:buNone/>
            </a:pPr>
            <a:r>
              <a:rPr b="1" lang="en" sz="6000">
                <a:solidFill>
                  <a:srgbClr val="0000FF"/>
                </a:solidFill>
                <a:latin typeface="Oswald"/>
                <a:ea typeface="Oswald"/>
                <a:cs typeface="Oswald"/>
                <a:sym typeface="Oswald"/>
              </a:rPr>
              <a:t>TECHNOLOGY</a:t>
            </a:r>
            <a:endParaRPr b="1" sz="6000">
              <a:solidFill>
                <a:srgbClr val="0000FF"/>
              </a:solidFill>
              <a:latin typeface="Oswald"/>
              <a:ea typeface="Oswald"/>
              <a:cs typeface="Oswald"/>
              <a:sym typeface="Oswald"/>
            </a:endParaRPr>
          </a:p>
        </p:txBody>
      </p:sp>
    </p:spTree>
  </p:cSld>
  <p:clrMapOvr>
    <a:masterClrMapping/>
  </p:clrMapOvr>
  <mc:AlternateContent>
    <mc:Choice Requires="p14">
      <p:transition spd="slow" p14:dur="10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10" presetSubtype="0">
                                  <p:stCondLst>
                                    <p:cond delay="0"/>
                                  </p:stCondLst>
                                  <p:childTnLst>
                                    <p:set>
                                      <p:cBhvr>
                                        <p:cTn dur="1" fill="hold">
                                          <p:stCondLst>
                                            <p:cond delay="0"/>
                                          </p:stCondLst>
                                        </p:cTn>
                                        <p:tgtEl>
                                          <p:spTgt spid="228"/>
                                        </p:tgtEl>
                                        <p:attrNameLst>
                                          <p:attrName>style.visibility</p:attrName>
                                        </p:attrNameLst>
                                      </p:cBhvr>
                                      <p:to>
                                        <p:strVal val="visible"/>
                                      </p:to>
                                    </p:set>
                                    <p:animEffect filter="fade" transition="in">
                                      <p:cBhvr>
                                        <p:cTn dur="1000"/>
                                        <p:tgtEl>
                                          <p:spTgt spid="22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34343"/>
        </a:solidFill>
      </p:bgPr>
    </p:bg>
    <p:spTree>
      <p:nvGrpSpPr>
        <p:cNvPr id="234" name="Shape 234"/>
        <p:cNvGrpSpPr/>
        <p:nvPr/>
      </p:nvGrpSpPr>
      <p:grpSpPr>
        <a:xfrm>
          <a:off x="0" y="0"/>
          <a:ext cx="0" cy="0"/>
          <a:chOff x="0" y="0"/>
          <a:chExt cx="0" cy="0"/>
        </a:xfrm>
      </p:grpSpPr>
      <p:pic>
        <p:nvPicPr>
          <p:cNvPr id="235" name="Google Shape;235;p40"/>
          <p:cNvPicPr preferRelativeResize="0"/>
          <p:nvPr/>
        </p:nvPicPr>
        <p:blipFill rotWithShape="1">
          <a:blip r:embed="rId3">
            <a:alphaModFix/>
          </a:blip>
          <a:srcRect b="0" l="-13860" r="13859" t="0"/>
          <a:stretch/>
        </p:blipFill>
        <p:spPr>
          <a:xfrm>
            <a:off x="1430292" y="0"/>
            <a:ext cx="7713709" cy="5143504"/>
          </a:xfrm>
          <a:prstGeom prst="rect">
            <a:avLst/>
          </a:prstGeom>
          <a:noFill/>
          <a:ln>
            <a:noFill/>
          </a:ln>
        </p:spPr>
      </p:pic>
      <p:sp>
        <p:nvSpPr>
          <p:cNvPr id="236" name="Google Shape;236;p40"/>
          <p:cNvSpPr txBox="1"/>
          <p:nvPr/>
        </p:nvSpPr>
        <p:spPr>
          <a:xfrm>
            <a:off x="596750" y="1065600"/>
            <a:ext cx="2387100" cy="3012300"/>
          </a:xfrm>
          <a:prstGeom prst="rect">
            <a:avLst/>
          </a:prstGeom>
          <a:solidFill>
            <a:srgbClr val="72A5F6">
              <a:alpha val="59609"/>
            </a:srgbClr>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600">
                <a:solidFill>
                  <a:srgbClr val="FFFFFF"/>
                </a:solidFill>
                <a:latin typeface="Reem Kufi"/>
                <a:ea typeface="Reem Kufi"/>
                <a:cs typeface="Reem Kufi"/>
                <a:sym typeface="Reem Kufi"/>
              </a:rPr>
              <a:t>Remove</a:t>
            </a:r>
            <a:endParaRPr sz="3600">
              <a:solidFill>
                <a:srgbClr val="FFFFFF"/>
              </a:solidFill>
              <a:latin typeface="Reem Kufi"/>
              <a:ea typeface="Reem Kufi"/>
              <a:cs typeface="Reem Kufi"/>
              <a:sym typeface="Reem Kufi"/>
            </a:endParaRPr>
          </a:p>
          <a:p>
            <a:pPr indent="0" lvl="0" marL="0" rtl="0" algn="l">
              <a:spcBef>
                <a:spcPts val="0"/>
              </a:spcBef>
              <a:spcAft>
                <a:spcPts val="0"/>
              </a:spcAft>
              <a:buNone/>
            </a:pPr>
            <a:r>
              <a:rPr lang="en" sz="3600">
                <a:solidFill>
                  <a:srgbClr val="FFFFFF"/>
                </a:solidFill>
                <a:latin typeface="Reem Kufi"/>
                <a:ea typeface="Reem Kufi"/>
                <a:cs typeface="Reem Kufi"/>
                <a:sym typeface="Reem Kufi"/>
              </a:rPr>
              <a:t>Fear</a:t>
            </a:r>
            <a:endParaRPr sz="3600">
              <a:solidFill>
                <a:srgbClr val="FFFFFF"/>
              </a:solidFill>
              <a:latin typeface="Reem Kufi"/>
              <a:ea typeface="Reem Kufi"/>
              <a:cs typeface="Reem Kufi"/>
              <a:sym typeface="Reem Kufi"/>
            </a:endParaRPr>
          </a:p>
          <a:p>
            <a:pPr indent="0" lvl="0" marL="0" rtl="0" algn="l">
              <a:spcBef>
                <a:spcPts val="0"/>
              </a:spcBef>
              <a:spcAft>
                <a:spcPts val="0"/>
              </a:spcAft>
              <a:buNone/>
            </a:pPr>
            <a:r>
              <a:rPr lang="en" sz="3600">
                <a:solidFill>
                  <a:srgbClr val="FFFFFF"/>
                </a:solidFill>
                <a:latin typeface="Reem Kufi"/>
                <a:ea typeface="Reem Kufi"/>
                <a:cs typeface="Reem Kufi"/>
                <a:sym typeface="Reem Kufi"/>
              </a:rPr>
              <a:t>Of being</a:t>
            </a:r>
            <a:endParaRPr sz="3600">
              <a:solidFill>
                <a:srgbClr val="FFFFFF"/>
              </a:solidFill>
              <a:latin typeface="Reem Kufi"/>
              <a:ea typeface="Reem Kufi"/>
              <a:cs typeface="Reem Kufi"/>
              <a:sym typeface="Reem Kufi"/>
            </a:endParaRPr>
          </a:p>
          <a:p>
            <a:pPr indent="0" lvl="0" marL="0" rtl="0" algn="l">
              <a:spcBef>
                <a:spcPts val="0"/>
              </a:spcBef>
              <a:spcAft>
                <a:spcPts val="0"/>
              </a:spcAft>
              <a:buNone/>
            </a:pPr>
            <a:r>
              <a:rPr lang="en" sz="3600">
                <a:solidFill>
                  <a:srgbClr val="FFFFFF"/>
                </a:solidFill>
                <a:latin typeface="Reem Kufi"/>
                <a:ea typeface="Reem Kufi"/>
                <a:cs typeface="Reem Kufi"/>
                <a:sym typeface="Reem Kufi"/>
              </a:rPr>
              <a:t>Failed</a:t>
            </a:r>
            <a:endParaRPr sz="3600">
              <a:solidFill>
                <a:srgbClr val="FFFFFF"/>
              </a:solidFill>
              <a:latin typeface="Reem Kufi"/>
              <a:ea typeface="Reem Kufi"/>
              <a:cs typeface="Reem Kufi"/>
              <a:sym typeface="Reem Kufi"/>
            </a:endParaRPr>
          </a:p>
          <a:p>
            <a:pPr indent="0" lvl="0" marL="0" rtl="0" algn="l">
              <a:spcBef>
                <a:spcPts val="0"/>
              </a:spcBef>
              <a:spcAft>
                <a:spcPts val="0"/>
              </a:spcAft>
              <a:buNone/>
            </a:pPr>
            <a:r>
              <a:rPr lang="en" sz="3600">
                <a:solidFill>
                  <a:srgbClr val="FFFFFF"/>
                </a:solidFill>
                <a:latin typeface="Reem Kufi"/>
                <a:ea typeface="Reem Kufi"/>
                <a:cs typeface="Reem Kufi"/>
                <a:sym typeface="Reem Kufi"/>
              </a:rPr>
              <a:t>Because...</a:t>
            </a:r>
            <a:endParaRPr sz="3600">
              <a:solidFill>
                <a:srgbClr val="FFFFFF"/>
              </a:solidFill>
              <a:latin typeface="Reem Kufi"/>
              <a:ea typeface="Reem Kufi"/>
              <a:cs typeface="Reem Kufi"/>
              <a:sym typeface="Reem Kufi"/>
            </a:endParaRPr>
          </a:p>
        </p:txBody>
      </p:sp>
      <p:pic>
        <p:nvPicPr>
          <p:cNvPr id="237" name="Google Shape;237;p40"/>
          <p:cNvPicPr preferRelativeResize="0"/>
          <p:nvPr/>
        </p:nvPicPr>
        <p:blipFill>
          <a:blip r:embed="rId4">
            <a:alphaModFix/>
          </a:blip>
          <a:stretch>
            <a:fillRect/>
          </a:stretch>
        </p:blipFill>
        <p:spPr>
          <a:xfrm>
            <a:off x="2330225" y="540700"/>
            <a:ext cx="1244850" cy="1244850"/>
          </a:xfrm>
          <a:prstGeom prst="rect">
            <a:avLst/>
          </a:prstGeom>
          <a:noFill/>
          <a:ln>
            <a:noFill/>
          </a:ln>
        </p:spPr>
      </p:pic>
    </p:spTree>
  </p:cSld>
  <p:clrMapOvr>
    <a:masterClrMapping/>
  </p:clrMapOvr>
  <mc:AlternateContent>
    <mc:Choice Requires="p14">
      <p:transition spd="slow" p14:dur="1000">
        <p14:flip dir="l"/>
      </p:transition>
    </mc:Choice>
    <mc:Fallback>
      <p:transition spd="slow">
        <p:fade/>
      </p:transition>
    </mc:Fallback>
  </mc:AlternateContent>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241" name="Shape 241"/>
        <p:cNvGrpSpPr/>
        <p:nvPr/>
      </p:nvGrpSpPr>
      <p:grpSpPr>
        <a:xfrm>
          <a:off x="0" y="0"/>
          <a:ext cx="0" cy="0"/>
          <a:chOff x="0" y="0"/>
          <a:chExt cx="0" cy="0"/>
        </a:xfrm>
      </p:grpSpPr>
      <p:pic>
        <p:nvPicPr>
          <p:cNvPr descr="&quot;Don't be afraid of being afraid, be afraid of not facing your fears and failures. Do not be afraid to defy conventions, do not be afraid to destroy systems that kill art and your souls. Do not afraid to be hungry and do not be afraid to walk alone because on a tight rope we all walk alone...and don't take shit from anybody.&quot;&#10;&#10;- Shahrukh Khan&#10;&#10;Subscribe: http://www.youtube.com/user/theeterna...&#10;Facebook: https://www.facebook.com/EternalExplorer&#10;Twitter: http://www.twitter.com/EternalXplorer&#10;&#10;All copyrights are acknowledged to their rightful owners. Eternal Explorer does not claim to own any copyrights.&#10;&#10;SOURCE VIDEO CREDITS -&#10;&#10;Jab tak hai jaan, YRF (https://www.youtube.com/user/yrf)&#10;FAN - Teaser 2 - Introducing Gaurav (https://www.youtube.com/watch?v=vKziLmjSVB4)&#10;FAN - Teaser 1 | Shah Rukh Khan - Releasing on 15 April 2016&#10;https://www.youtube.com/watch?v=VSImvK0De3I&#10;Chennai Express Trailer (https://www.youtube.com/watch?v=hZGR5Sj1Bfo)&#10;Swades (https://www.youtube.com/watch?v=smIYcmEhVSQ)&#10;My Name is Khan (https://www.youtube.com/watch?v=JJ5r5Z6G2Zo)&#10;Raees Teaser (https://www.youtube.com/watch?v=8iv3ksZs0hk)&#10;&#10;&#10;SPEAKER -&#10;Shah Rukh Khan (speech at Yale University)&#10;https://www.youtube.com/watch?v=q0OaOnT8res&#10;&#10;MUSIC -&#10;&quot;Archangel&quot; Sentinel - CMX (Confidential Music)&#10;https://www.youtube.com/watch?v=3xVwlJp50Ys&#10;&#10;-----------------------------------------------------------------------------------&#10;&quot;Face your Fears &amp; Failures&quot; (ft.ShahRukh Khan)&#10;https://www.youtube.com/watch?v=AYJKrcAjq-A&#10;&#10;The REAL Shah Rukh Khan | SRK Reveals his Deeper Self -&#10;http://youtu.be/MeVCglJJ8AU&#10;&#10;Shah Rukh Khan's Secrets of Life -&#10;http://youtu.be/UeiBF0somEo&#10;&#10;Don' taken No Shit from Anybody -&#10;https://youtu.be/bRqX6bu6x04&#10;&#10;'Follow your heart' - Motivational video (ft. Aamir Khan) | Hindi Inspirational video&#10;https://youtu.be/7dla5ut8Tpo&#10;&#10;SRK's - &quot;Secret of Life &amp; Success&quot;&#10;https://www.youtube.com/watch?v=UeiBF...&#10;&#10;&quot;LAKSHYA&quot; - Motivational video (ft. Narendra Modi)&#10;https://www.youtube.com/watch?v=fQsqP...&#10;&#10;&quot;Be Unique. Be Great. Be Remembered&quot; - Dr. APJ Abdul Kalam Inspirational video Tribute&#10;https://www.youtube.com/watch?v=guXko...&#10;&#10;&quot;TRANSCENDENCE&quot; - Realizing the Truth&#10;https://www.youtube.com/watch?v=49_2z...&#10;&#10;&quot;LIFE&quot; - Motivational video (ft. Amitabh Bachchan)&#10;https://www.youtube.com/watch?v=GiO0k...&#10;&#10;&quot;YOU ARE THE UNIVERSE&quot; - Peaceful Warrior Motivation&#10;https://www.youtube.com/watch?v=WywlA...&#10;&#10;&quot;ENTREPRENEURSHIP&quot; motivation - Steve Jobs&#10;https://www.youtube.com/watch?v=dhgtC...&#10;&#10;&quot;YOUR TIME IS LIMITED&quot; - Motivational video (ft. Steve Jobs)&#10;https://www.youtube.com/watch?v=nNZ8S...&#10;&#10;----------------------------------------------------------------------------------------------&#10;FAIR-USE COPYRIGHT DISCLAIMER&#10;&#10;* Copyright Disclaimer Under Section 107 of the Copyright Act 1976, allowance is made for &quot;fair use&quot; for purposes such as criticism, commenting, news reporting, teaching, scholarship, and research. Fair use is a use permitted by copyright statute that might otherwise be infringing. Non-profit, educational or personal use tips the balance in favour of fair use.&#10;&#10;-This video has no negative impact on the original works (It would actually be positive for them)&#10;-This video is also for teaching purposes.&#10;-It is not transformative in nature.&#10;-I only used bits and pieces of videos to get the point across where necessary.&#10;&#10;We make these videos with the intention of educating others in a motivational/inspirational form. We do not own the clips and music we use in most cases. Our understanding is that it is in correlation to Fair Right Use, however given that it is open to interpretation, if any owners of the content clips would like us to remove the video, we have no problem with that and will do so as fast as possible. Please message us on YouTube or Facebook if you have any concerns.&#10;&#10;We believe these videos are fair use because: &#10;&#10;They are transformative in a positive sense, we take clips from various sources to help create an atmospheric feeling that will help people in hard situations in their life. &#10;&#10;We also do not wish to use the heart of any piece of work that would perhaps decrease the market value of the original content, if anything we hope to promote the content so that people can reach out and subsequently increase the market value. &#10;&#10;Lastly these videos are to educate people in an entertaining fashion. Given these are very short videos, the short parts we use within them act as a catalyst to further reading.&#10;----------------------------------------------------------------------------------------------------------&#10;THANK YOU ALL !" id="242" name="Google Shape;242;p41" title="'FACE YOUR FEARS &amp; FAILURES - 2' (ft.Shah Rukh Khan) - Inspirational Video | SRK | Eternal Explorer">
            <a:hlinkClick r:id="rId3"/>
          </p:cNvPr>
          <p:cNvPicPr preferRelativeResize="0"/>
          <p:nvPr/>
        </p:nvPicPr>
        <p:blipFill>
          <a:blip r:embed="rId4">
            <a:alphaModFix/>
          </a:blip>
          <a:stretch>
            <a:fillRect/>
          </a:stretch>
        </p:blipFill>
        <p:spPr>
          <a:xfrm>
            <a:off x="1143000" y="0"/>
            <a:ext cx="6858000" cy="5143500"/>
          </a:xfrm>
          <a:prstGeom prst="rect">
            <a:avLst/>
          </a:prstGeom>
          <a:noFill/>
          <a:ln>
            <a:noFill/>
          </a:ln>
        </p:spPr>
      </p:pic>
    </p:spTree>
  </p:cSld>
  <p:clrMapOvr>
    <a:masterClrMapping/>
  </p:clrMapOvr>
  <mc:AlternateContent>
    <mc:Choice Requires="p14">
      <p:transition spd="slow" p14:dur="1000">
        <p:push/>
      </p:transition>
    </mc:Choice>
    <mc:Fallback>
      <p:transition spd="slow">
        <p:fade/>
      </p:transition>
    </mc:Fallback>
  </mc:AlternateContent>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0000"/>
        </a:solidFill>
      </p:bgPr>
    </p:bg>
    <p:spTree>
      <p:nvGrpSpPr>
        <p:cNvPr id="246" name="Shape 246"/>
        <p:cNvGrpSpPr/>
        <p:nvPr/>
      </p:nvGrpSpPr>
      <p:grpSpPr>
        <a:xfrm>
          <a:off x="0" y="0"/>
          <a:ext cx="0" cy="0"/>
          <a:chOff x="0" y="0"/>
          <a:chExt cx="0" cy="0"/>
        </a:xfrm>
      </p:grpSpPr>
      <p:pic>
        <p:nvPicPr>
          <p:cNvPr id="247" name="Google Shape;247;p42"/>
          <p:cNvPicPr preferRelativeResize="0"/>
          <p:nvPr/>
        </p:nvPicPr>
        <p:blipFill rotWithShape="1">
          <a:blip r:embed="rId3">
            <a:alphaModFix/>
          </a:blip>
          <a:srcRect b="0" l="11924" r="-5303" t="0"/>
          <a:stretch/>
        </p:blipFill>
        <p:spPr>
          <a:xfrm>
            <a:off x="0" y="0"/>
            <a:ext cx="6842577" cy="5143501"/>
          </a:xfrm>
          <a:prstGeom prst="rect">
            <a:avLst/>
          </a:prstGeom>
          <a:noFill/>
          <a:ln>
            <a:noFill/>
          </a:ln>
        </p:spPr>
      </p:pic>
      <p:sp>
        <p:nvSpPr>
          <p:cNvPr id="248" name="Google Shape;248;p42"/>
          <p:cNvSpPr txBox="1"/>
          <p:nvPr/>
        </p:nvSpPr>
        <p:spPr>
          <a:xfrm>
            <a:off x="6454100" y="1066650"/>
            <a:ext cx="2689800" cy="3467400"/>
          </a:xfrm>
          <a:prstGeom prst="rect">
            <a:avLst/>
          </a:prstGeom>
          <a:solidFill>
            <a:srgbClr val="FF0000"/>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3600">
                <a:solidFill>
                  <a:srgbClr val="FFFFFF"/>
                </a:solidFill>
                <a:latin typeface="Reem Kufi"/>
                <a:ea typeface="Reem Kufi"/>
                <a:cs typeface="Reem Kufi"/>
                <a:sym typeface="Reem Kufi"/>
              </a:rPr>
              <a:t>Remove</a:t>
            </a:r>
            <a:endParaRPr sz="3600">
              <a:solidFill>
                <a:srgbClr val="FFFFFF"/>
              </a:solidFill>
              <a:latin typeface="Reem Kufi"/>
              <a:ea typeface="Reem Kufi"/>
              <a:cs typeface="Reem Kufi"/>
              <a:sym typeface="Reem Kufi"/>
            </a:endParaRPr>
          </a:p>
          <a:p>
            <a:pPr indent="0" lvl="0" marL="0" rtl="0" algn="ctr">
              <a:spcBef>
                <a:spcPts val="0"/>
              </a:spcBef>
              <a:spcAft>
                <a:spcPts val="0"/>
              </a:spcAft>
              <a:buNone/>
            </a:pPr>
            <a:r>
              <a:rPr lang="en" sz="3600">
                <a:solidFill>
                  <a:srgbClr val="FFFFFF"/>
                </a:solidFill>
                <a:latin typeface="Reem Kufi"/>
                <a:ea typeface="Reem Kufi"/>
                <a:cs typeface="Reem Kufi"/>
                <a:sym typeface="Reem Kufi"/>
              </a:rPr>
              <a:t>Your</a:t>
            </a:r>
            <a:endParaRPr sz="3600">
              <a:solidFill>
                <a:srgbClr val="FFFFFF"/>
              </a:solidFill>
              <a:latin typeface="Reem Kufi"/>
              <a:ea typeface="Reem Kufi"/>
              <a:cs typeface="Reem Kufi"/>
              <a:sym typeface="Reem Kufi"/>
            </a:endParaRPr>
          </a:p>
          <a:p>
            <a:pPr indent="0" lvl="0" marL="0" rtl="0" algn="ctr">
              <a:spcBef>
                <a:spcPts val="0"/>
              </a:spcBef>
              <a:spcAft>
                <a:spcPts val="0"/>
              </a:spcAft>
              <a:buNone/>
            </a:pPr>
            <a:r>
              <a:rPr lang="en" sz="4800">
                <a:solidFill>
                  <a:srgbClr val="FFFFFF"/>
                </a:solidFill>
                <a:latin typeface="Impact"/>
                <a:ea typeface="Impact"/>
                <a:cs typeface="Impact"/>
                <a:sym typeface="Impact"/>
              </a:rPr>
              <a:t>EGO </a:t>
            </a:r>
            <a:endParaRPr sz="4800">
              <a:solidFill>
                <a:srgbClr val="FFFFFF"/>
              </a:solidFill>
              <a:latin typeface="Impact"/>
              <a:ea typeface="Impact"/>
              <a:cs typeface="Impact"/>
              <a:sym typeface="Impact"/>
            </a:endParaRPr>
          </a:p>
          <a:p>
            <a:pPr indent="0" lvl="0" marL="0" rtl="0" algn="ctr">
              <a:spcBef>
                <a:spcPts val="0"/>
              </a:spcBef>
              <a:spcAft>
                <a:spcPts val="0"/>
              </a:spcAft>
              <a:buNone/>
            </a:pPr>
            <a:r>
              <a:rPr lang="en" sz="3600">
                <a:solidFill>
                  <a:srgbClr val="FFFFFF"/>
                </a:solidFill>
                <a:latin typeface="Reem Kufi"/>
                <a:ea typeface="Reem Kufi"/>
                <a:cs typeface="Reem Kufi"/>
                <a:sym typeface="Reem Kufi"/>
              </a:rPr>
              <a:t>and</a:t>
            </a:r>
            <a:endParaRPr sz="3600">
              <a:solidFill>
                <a:srgbClr val="FFFFFF"/>
              </a:solidFill>
              <a:latin typeface="Reem Kufi"/>
              <a:ea typeface="Reem Kufi"/>
              <a:cs typeface="Reem Kufi"/>
              <a:sym typeface="Reem Kufi"/>
            </a:endParaRPr>
          </a:p>
          <a:p>
            <a:pPr indent="0" lvl="0" marL="0" rtl="0" algn="ctr">
              <a:spcBef>
                <a:spcPts val="0"/>
              </a:spcBef>
              <a:spcAft>
                <a:spcPts val="0"/>
              </a:spcAft>
              <a:buNone/>
            </a:pPr>
            <a:r>
              <a:rPr lang="en" sz="4500">
                <a:solidFill>
                  <a:srgbClr val="FFFFFF"/>
                </a:solidFill>
                <a:latin typeface="Impact"/>
                <a:ea typeface="Impact"/>
                <a:cs typeface="Impact"/>
                <a:sym typeface="Impact"/>
              </a:rPr>
              <a:t>Rudeness</a:t>
            </a:r>
            <a:r>
              <a:rPr b="1" lang="en" sz="4500">
                <a:solidFill>
                  <a:srgbClr val="FFFFFF"/>
                </a:solidFill>
                <a:latin typeface="Impact"/>
                <a:ea typeface="Impact"/>
                <a:cs typeface="Impact"/>
                <a:sym typeface="Impact"/>
              </a:rPr>
              <a:t>!</a:t>
            </a:r>
            <a:endParaRPr b="1" sz="4500">
              <a:solidFill>
                <a:srgbClr val="FFFFFF"/>
              </a:solidFill>
              <a:latin typeface="Impact"/>
              <a:ea typeface="Impact"/>
              <a:cs typeface="Impact"/>
              <a:sym typeface="Impact"/>
            </a:endParaRPr>
          </a:p>
        </p:txBody>
      </p:sp>
      <p:pic>
        <p:nvPicPr>
          <p:cNvPr id="249" name="Google Shape;249;p42"/>
          <p:cNvPicPr preferRelativeResize="0"/>
          <p:nvPr/>
        </p:nvPicPr>
        <p:blipFill>
          <a:blip r:embed="rId4">
            <a:alphaModFix/>
          </a:blip>
          <a:stretch>
            <a:fillRect/>
          </a:stretch>
        </p:blipFill>
        <p:spPr>
          <a:xfrm rot="-2700000">
            <a:off x="5844025" y="72925"/>
            <a:ext cx="1656376" cy="1656376"/>
          </a:xfrm>
          <a:prstGeom prst="rect">
            <a:avLst/>
          </a:prstGeom>
          <a:noFill/>
          <a:ln>
            <a:noFill/>
          </a:ln>
        </p:spPr>
      </p:pic>
    </p:spTree>
  </p:cSld>
  <p:clrMapOvr>
    <a:masterClrMapping/>
  </p:clrMapOvr>
  <mc:AlternateContent>
    <mc:Choice Requires="p14">
      <p:transition spd="slow" p14:dur="1000">
        <p:fade thruBlk="1"/>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2" presetSubtype="2">
                                  <p:stCondLst>
                                    <p:cond delay="0"/>
                                  </p:stCondLst>
                                  <p:childTnLst>
                                    <p:set>
                                      <p:cBhvr>
                                        <p:cTn dur="1" fill="hold">
                                          <p:stCondLst>
                                            <p:cond delay="0"/>
                                          </p:stCondLst>
                                        </p:cTn>
                                        <p:tgtEl>
                                          <p:spTgt spid="248"/>
                                        </p:tgtEl>
                                        <p:attrNameLst>
                                          <p:attrName>style.visibility</p:attrName>
                                        </p:attrNameLst>
                                      </p:cBhvr>
                                      <p:to>
                                        <p:strVal val="visible"/>
                                      </p:to>
                                    </p:set>
                                    <p:anim calcmode="lin" valueType="num">
                                      <p:cBhvr additive="base">
                                        <p:cTn dur="1000"/>
                                        <p:tgtEl>
                                          <p:spTgt spid="248"/>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3" name="Shape 253"/>
        <p:cNvGrpSpPr/>
        <p:nvPr/>
      </p:nvGrpSpPr>
      <p:grpSpPr>
        <a:xfrm>
          <a:off x="0" y="0"/>
          <a:ext cx="0" cy="0"/>
          <a:chOff x="0" y="0"/>
          <a:chExt cx="0" cy="0"/>
        </a:xfrm>
      </p:grpSpPr>
      <p:pic>
        <p:nvPicPr>
          <p:cNvPr id="254" name="Google Shape;254;p43"/>
          <p:cNvPicPr preferRelativeResize="0"/>
          <p:nvPr/>
        </p:nvPicPr>
        <p:blipFill rotWithShape="1">
          <a:blip r:embed="rId3">
            <a:alphaModFix/>
          </a:blip>
          <a:srcRect b="0" l="4388" r="0" t="0"/>
          <a:stretch/>
        </p:blipFill>
        <p:spPr>
          <a:xfrm>
            <a:off x="0" y="0"/>
            <a:ext cx="9144001" cy="5143501"/>
          </a:xfrm>
          <a:prstGeom prst="rect">
            <a:avLst/>
          </a:prstGeom>
          <a:noFill/>
          <a:ln>
            <a:noFill/>
          </a:ln>
        </p:spPr>
      </p:pic>
      <p:sp>
        <p:nvSpPr>
          <p:cNvPr id="255" name="Google Shape;255;p43"/>
          <p:cNvSpPr txBox="1"/>
          <p:nvPr>
            <p:ph type="title"/>
          </p:nvPr>
        </p:nvSpPr>
        <p:spPr>
          <a:xfrm>
            <a:off x="1704150" y="4202100"/>
            <a:ext cx="5735700" cy="941400"/>
          </a:xfrm>
          <a:prstGeom prst="rect">
            <a:avLst/>
          </a:prstGeom>
        </p:spPr>
        <p:txBody>
          <a:bodyPr anchorCtr="0" anchor="t" bIns="91425" lIns="91425" spcFirstLastPara="1" rIns="91425" wrap="square" tIns="91425">
            <a:noAutofit/>
          </a:bodyPr>
          <a:lstStyle/>
          <a:p>
            <a:pPr indent="0" lvl="0" marL="0" rtl="0" algn="r">
              <a:lnSpc>
                <a:spcPct val="115000"/>
              </a:lnSpc>
              <a:spcBef>
                <a:spcPts val="0"/>
              </a:spcBef>
              <a:spcAft>
                <a:spcPts val="0"/>
              </a:spcAft>
              <a:buNone/>
            </a:pPr>
            <a:r>
              <a:rPr lang="en" sz="4500">
                <a:solidFill>
                  <a:srgbClr val="434343"/>
                </a:solidFill>
                <a:latin typeface="Righteous"/>
                <a:ea typeface="Righteous"/>
                <a:cs typeface="Righteous"/>
                <a:sym typeface="Righteous"/>
              </a:rPr>
              <a:t>Think out of the box</a:t>
            </a:r>
            <a:endParaRPr sz="4500">
              <a:solidFill>
                <a:srgbClr val="434343"/>
              </a:solidFill>
              <a:latin typeface="Righteous"/>
              <a:ea typeface="Righteous"/>
              <a:cs typeface="Righteous"/>
              <a:sym typeface="Righteous"/>
            </a:endParaRPr>
          </a:p>
        </p:txBody>
      </p:sp>
    </p:spTree>
  </p:cSld>
  <p:clrMapOvr>
    <a:masterClrMapping/>
  </p:clrMapOvr>
  <mc:AlternateContent>
    <mc:Choice Requires="p14">
      <p:transition spd="slow" p14:dur="1000">
        <p14:flip dir="l"/>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10" presetSubtype="0">
                                  <p:stCondLst>
                                    <p:cond delay="0"/>
                                  </p:stCondLst>
                                  <p:childTnLst>
                                    <p:set>
                                      <p:cBhvr>
                                        <p:cTn dur="1" fill="hold">
                                          <p:stCondLst>
                                            <p:cond delay="0"/>
                                          </p:stCondLst>
                                        </p:cTn>
                                        <p:tgtEl>
                                          <p:spTgt spid="255"/>
                                        </p:tgtEl>
                                        <p:attrNameLst>
                                          <p:attrName>style.visibility</p:attrName>
                                        </p:attrNameLst>
                                      </p:cBhvr>
                                      <p:to>
                                        <p:strVal val="visible"/>
                                      </p:to>
                                    </p:set>
                                    <p:animEffect filter="fade" transition="in">
                                      <p:cBhvr>
                                        <p:cTn dur="1700"/>
                                        <p:tgtEl>
                                          <p:spTgt spid="25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4D4D4D"/>
            </a:gs>
            <a:gs pos="100000">
              <a:srgbClr val="000000"/>
            </a:gs>
          </a:gsLst>
          <a:lin ang="5400012" scaled="0"/>
        </a:gradFill>
      </p:bgPr>
    </p:bg>
    <p:spTree>
      <p:nvGrpSpPr>
        <p:cNvPr id="115" name="Shape 115"/>
        <p:cNvGrpSpPr/>
        <p:nvPr/>
      </p:nvGrpSpPr>
      <p:grpSpPr>
        <a:xfrm>
          <a:off x="0" y="0"/>
          <a:ext cx="0" cy="0"/>
          <a:chOff x="0" y="0"/>
          <a:chExt cx="0" cy="0"/>
        </a:xfrm>
      </p:grpSpPr>
      <p:sp>
        <p:nvSpPr>
          <p:cNvPr id="116" name="Google Shape;116;p26"/>
          <p:cNvSpPr/>
          <p:nvPr/>
        </p:nvSpPr>
        <p:spPr>
          <a:xfrm>
            <a:off x="1828800" y="1194150"/>
            <a:ext cx="5486400" cy="2755200"/>
          </a:xfrm>
          <a:prstGeom prst="pentagon">
            <a:avLst>
              <a:gd fmla="val 105146" name="hf"/>
              <a:gd fmla="val 110557" name="vf"/>
            </a:avLst>
          </a:prstGeom>
          <a:gradFill>
            <a:gsLst>
              <a:gs pos="0">
                <a:srgbClr val="3177EE"/>
              </a:gs>
              <a:gs pos="100000">
                <a:srgbClr val="113D8A"/>
              </a:gs>
            </a:gsLst>
            <a:path path="circle">
              <a:fillToRect b="50%" l="50%" r="50%" t="50%"/>
            </a:path>
            <a:tileRect/>
          </a:gra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3000">
              <a:latin typeface="Impact"/>
              <a:ea typeface="Impact"/>
              <a:cs typeface="Impact"/>
              <a:sym typeface="Impact"/>
            </a:endParaRPr>
          </a:p>
        </p:txBody>
      </p:sp>
      <p:sp>
        <p:nvSpPr>
          <p:cNvPr id="117" name="Google Shape;117;p26"/>
          <p:cNvSpPr txBox="1"/>
          <p:nvPr>
            <p:ph type="title"/>
          </p:nvPr>
        </p:nvSpPr>
        <p:spPr>
          <a:xfrm rot="1663">
            <a:off x="2160000" y="2134025"/>
            <a:ext cx="4961701"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4800">
                <a:solidFill>
                  <a:srgbClr val="FFF88C"/>
                </a:solidFill>
                <a:latin typeface="Impact"/>
                <a:ea typeface="Impact"/>
                <a:cs typeface="Impact"/>
                <a:sym typeface="Impact"/>
              </a:rPr>
              <a:t>Entrepreneurship</a:t>
            </a:r>
            <a:r>
              <a:rPr b="1" lang="en" sz="4800">
                <a:solidFill>
                  <a:srgbClr val="FFF88C"/>
                </a:solidFill>
                <a:latin typeface="Reem Kufi"/>
                <a:ea typeface="Reem Kufi"/>
                <a:cs typeface="Reem Kufi"/>
                <a:sym typeface="Reem Kufi"/>
              </a:rPr>
              <a:t>?</a:t>
            </a:r>
            <a:endParaRPr b="1" sz="4800">
              <a:solidFill>
                <a:srgbClr val="FFF88C"/>
              </a:solidFill>
              <a:latin typeface="Reem Kufi"/>
              <a:ea typeface="Reem Kufi"/>
              <a:cs typeface="Reem Kufi"/>
              <a:sym typeface="Reem Kufi"/>
            </a:endParaRPr>
          </a:p>
        </p:txBody>
      </p:sp>
      <p:sp>
        <p:nvSpPr>
          <p:cNvPr id="118" name="Google Shape;118;p26"/>
          <p:cNvSpPr/>
          <p:nvPr/>
        </p:nvSpPr>
        <p:spPr>
          <a:xfrm rot="3515591">
            <a:off x="35796" y="2339083"/>
            <a:ext cx="1969446" cy="3135584"/>
          </a:xfrm>
          <a:prstGeom prst="rect">
            <a:avLst/>
          </a:prstGeom>
          <a:solidFill>
            <a:srgbClr val="3E3A7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t/>
            </a:r>
            <a:endParaRPr b="1" sz="3000">
              <a:solidFill>
                <a:srgbClr val="FFFFFF"/>
              </a:solidFill>
              <a:latin typeface="Reem Kufi"/>
              <a:ea typeface="Reem Kufi"/>
              <a:cs typeface="Reem Kufi"/>
              <a:sym typeface="Reem Kufi"/>
            </a:endParaRPr>
          </a:p>
          <a:p>
            <a:pPr indent="0" lvl="0" marL="0" rtl="0" algn="ctr">
              <a:lnSpc>
                <a:spcPct val="115000"/>
              </a:lnSpc>
              <a:spcBef>
                <a:spcPts val="1600"/>
              </a:spcBef>
              <a:spcAft>
                <a:spcPts val="0"/>
              </a:spcAft>
              <a:buNone/>
            </a:pPr>
            <a:r>
              <a:rPr b="1" lang="en" sz="3000">
                <a:solidFill>
                  <a:srgbClr val="FFFFFF"/>
                </a:solidFill>
                <a:latin typeface="Reem Kufi"/>
                <a:ea typeface="Reem Kufi"/>
                <a:cs typeface="Reem Kufi"/>
                <a:sym typeface="Reem Kufi"/>
              </a:rPr>
              <a:t>‘Durable’ as a Diamond</a:t>
            </a:r>
            <a:endParaRPr b="1" sz="3000">
              <a:solidFill>
                <a:srgbClr val="FFFFFF"/>
              </a:solidFill>
              <a:latin typeface="Reem Kufi"/>
              <a:ea typeface="Reem Kufi"/>
              <a:cs typeface="Reem Kufi"/>
              <a:sym typeface="Reem Kufi"/>
            </a:endParaRPr>
          </a:p>
          <a:p>
            <a:pPr indent="0" lvl="0" marL="0" rtl="0" algn="ctr">
              <a:lnSpc>
                <a:spcPct val="115000"/>
              </a:lnSpc>
              <a:spcBef>
                <a:spcPts val="1600"/>
              </a:spcBef>
              <a:spcAft>
                <a:spcPts val="0"/>
              </a:spcAft>
              <a:buNone/>
            </a:pPr>
            <a:r>
              <a:t/>
            </a:r>
            <a:endParaRPr b="1" sz="3000">
              <a:solidFill>
                <a:srgbClr val="FFFFFF"/>
              </a:solidFill>
              <a:latin typeface="Reem Kufi"/>
              <a:ea typeface="Reem Kufi"/>
              <a:cs typeface="Reem Kufi"/>
              <a:sym typeface="Reem Kufi"/>
            </a:endParaRPr>
          </a:p>
          <a:p>
            <a:pPr indent="0" lvl="0" marL="0" rtl="0" algn="ctr">
              <a:lnSpc>
                <a:spcPct val="115000"/>
              </a:lnSpc>
              <a:spcBef>
                <a:spcPts val="1600"/>
              </a:spcBef>
              <a:spcAft>
                <a:spcPts val="1600"/>
              </a:spcAft>
              <a:buClr>
                <a:schemeClr val="dk1"/>
              </a:buClr>
              <a:buSzPts val="1100"/>
              <a:buFont typeface="Arial"/>
              <a:buNone/>
            </a:pPr>
            <a:r>
              <a:t/>
            </a:r>
            <a:endParaRPr b="1" sz="3000">
              <a:solidFill>
                <a:srgbClr val="FFFFFF"/>
              </a:solidFill>
              <a:latin typeface="Reem Kufi"/>
              <a:ea typeface="Reem Kufi"/>
              <a:cs typeface="Reem Kufi"/>
              <a:sym typeface="Reem Kufi"/>
            </a:endParaRPr>
          </a:p>
        </p:txBody>
      </p:sp>
      <p:sp>
        <p:nvSpPr>
          <p:cNvPr id="119" name="Google Shape;119;p26"/>
          <p:cNvSpPr/>
          <p:nvPr/>
        </p:nvSpPr>
        <p:spPr>
          <a:xfrm>
            <a:off x="2871828" y="3949350"/>
            <a:ext cx="3414900" cy="3135600"/>
          </a:xfrm>
          <a:prstGeom prst="rect">
            <a:avLst/>
          </a:prstGeom>
          <a:solidFill>
            <a:srgbClr val="741B47"/>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 name="Google Shape;120;p26"/>
          <p:cNvSpPr/>
          <p:nvPr/>
        </p:nvSpPr>
        <p:spPr>
          <a:xfrm rot="-3518198">
            <a:off x="7153218" y="2339032"/>
            <a:ext cx="1969589" cy="3135671"/>
          </a:xfrm>
          <a:prstGeom prst="rect">
            <a:avLst/>
          </a:prstGeom>
          <a:solidFill>
            <a:srgbClr val="CC0000"/>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 name="Google Shape;121;p26"/>
          <p:cNvSpPr/>
          <p:nvPr/>
        </p:nvSpPr>
        <p:spPr>
          <a:xfrm rot="-4149185">
            <a:off x="5133566" y="-983485"/>
            <a:ext cx="2538269" cy="2996422"/>
          </a:xfrm>
          <a:prstGeom prst="rect">
            <a:avLst/>
          </a:prstGeom>
          <a:solidFill>
            <a:srgbClr val="B45F06"/>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 name="Google Shape;122;p26"/>
          <p:cNvSpPr/>
          <p:nvPr/>
        </p:nvSpPr>
        <p:spPr>
          <a:xfrm rot="-6673305">
            <a:off x="1471626" y="-934228"/>
            <a:ext cx="2538548" cy="2897882"/>
          </a:xfrm>
          <a:prstGeom prst="rect">
            <a:avLst/>
          </a:prstGeom>
          <a:solidFill>
            <a:srgbClr val="DD7E6B"/>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t/>
            </a:r>
            <a:endParaRPr/>
          </a:p>
        </p:txBody>
      </p:sp>
      <p:sp>
        <p:nvSpPr>
          <p:cNvPr id="123" name="Google Shape;123;p26"/>
          <p:cNvSpPr txBox="1"/>
          <p:nvPr/>
        </p:nvSpPr>
        <p:spPr>
          <a:xfrm rot="-1300183">
            <a:off x="1560799" y="590901"/>
            <a:ext cx="2738753" cy="69714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Clr>
                <a:schemeClr val="dk1"/>
              </a:buClr>
              <a:buSzPts val="1100"/>
              <a:buFont typeface="Arial"/>
              <a:buNone/>
            </a:pPr>
            <a:r>
              <a:rPr b="1" lang="en" sz="3000">
                <a:solidFill>
                  <a:srgbClr val="FFFFFF"/>
                </a:solidFill>
                <a:latin typeface="Reem Kufi"/>
                <a:ea typeface="Reem Kufi"/>
                <a:cs typeface="Reem Kufi"/>
                <a:sym typeface="Reem Kufi"/>
              </a:rPr>
              <a:t>Good Captain</a:t>
            </a:r>
            <a:endParaRPr b="1" sz="3000">
              <a:solidFill>
                <a:srgbClr val="FFFFFF"/>
              </a:solidFill>
              <a:latin typeface="Reem Kufi"/>
              <a:ea typeface="Reem Kufi"/>
              <a:cs typeface="Reem Kufi"/>
              <a:sym typeface="Reem Kufi"/>
            </a:endParaRPr>
          </a:p>
        </p:txBody>
      </p:sp>
      <p:sp>
        <p:nvSpPr>
          <p:cNvPr id="124" name="Google Shape;124;p26"/>
          <p:cNvSpPr txBox="1"/>
          <p:nvPr/>
        </p:nvSpPr>
        <p:spPr>
          <a:xfrm rot="1319622">
            <a:off x="4854823" y="633539"/>
            <a:ext cx="2738817" cy="697031"/>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None/>
            </a:pPr>
            <a:r>
              <a:rPr b="1" lang="en" sz="3000">
                <a:solidFill>
                  <a:srgbClr val="FFFFFF"/>
                </a:solidFill>
                <a:latin typeface="Reem Kufi"/>
                <a:ea typeface="Reem Kufi"/>
                <a:cs typeface="Reem Kufi"/>
                <a:sym typeface="Reem Kufi"/>
              </a:rPr>
              <a:t>Lifelong Learner</a:t>
            </a:r>
            <a:endParaRPr b="1" sz="3000">
              <a:solidFill>
                <a:srgbClr val="FFFFFF"/>
              </a:solidFill>
              <a:latin typeface="Reem Kufi"/>
              <a:ea typeface="Reem Kufi"/>
              <a:cs typeface="Reem Kufi"/>
              <a:sym typeface="Reem Kufi"/>
            </a:endParaRPr>
          </a:p>
        </p:txBody>
      </p:sp>
      <p:sp>
        <p:nvSpPr>
          <p:cNvPr id="125" name="Google Shape;125;p26"/>
          <p:cNvSpPr txBox="1"/>
          <p:nvPr/>
        </p:nvSpPr>
        <p:spPr>
          <a:xfrm rot="-3474398">
            <a:off x="7029758" y="2946079"/>
            <a:ext cx="1926029" cy="1795332"/>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1600"/>
              </a:spcAft>
              <a:buNone/>
            </a:pPr>
            <a:r>
              <a:rPr b="1" lang="en" sz="3000">
                <a:solidFill>
                  <a:srgbClr val="FFFFFF"/>
                </a:solidFill>
                <a:latin typeface="Reem Kufi"/>
                <a:ea typeface="Reem Kufi"/>
                <a:cs typeface="Reem Kufi"/>
                <a:sym typeface="Reem Kufi"/>
              </a:rPr>
              <a:t>Tolerant as Mountain</a:t>
            </a:r>
            <a:endParaRPr b="1" sz="3000">
              <a:solidFill>
                <a:srgbClr val="FFFFFF"/>
              </a:solidFill>
              <a:latin typeface="Reem Kufi"/>
              <a:ea typeface="Reem Kufi"/>
              <a:cs typeface="Reem Kufi"/>
              <a:sym typeface="Reem Kufi"/>
            </a:endParaRPr>
          </a:p>
        </p:txBody>
      </p:sp>
      <p:sp>
        <p:nvSpPr>
          <p:cNvPr id="126" name="Google Shape;126;p26"/>
          <p:cNvSpPr txBox="1"/>
          <p:nvPr/>
        </p:nvSpPr>
        <p:spPr>
          <a:xfrm rot="-971">
            <a:off x="2986875" y="4101864"/>
            <a:ext cx="3184800" cy="14619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1600"/>
              </a:spcAft>
              <a:buNone/>
            </a:pPr>
            <a:r>
              <a:rPr b="1" lang="en" sz="3000">
                <a:solidFill>
                  <a:srgbClr val="FFFFFF"/>
                </a:solidFill>
                <a:latin typeface="Reem Kufi"/>
                <a:ea typeface="Reem Kufi"/>
                <a:cs typeface="Reem Kufi"/>
                <a:sym typeface="Reem Kufi"/>
              </a:rPr>
              <a:t>Begins from a Seed</a:t>
            </a:r>
            <a:endParaRPr b="1" sz="3000">
              <a:solidFill>
                <a:srgbClr val="FFFFFF"/>
              </a:solidFill>
              <a:latin typeface="Reem Kufi"/>
              <a:ea typeface="Reem Kufi"/>
              <a:cs typeface="Reem Kufi"/>
              <a:sym typeface="Reem Kufi"/>
            </a:endParaRPr>
          </a:p>
        </p:txBody>
      </p:sp>
    </p:spTree>
  </p:cSld>
  <p:clrMapOvr>
    <a:masterClrMapping/>
  </p:clrMapOvr>
  <mc:AlternateContent>
    <mc:Choice Requires="p14">
      <p:transition spd="slow" p14:dur="1000">
        <p14:prism dir="l"/>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2" presetSubtype="8">
                                  <p:stCondLst>
                                    <p:cond delay="0"/>
                                  </p:stCondLst>
                                  <p:childTnLst>
                                    <p:set>
                                      <p:cBhvr>
                                        <p:cTn dur="1" fill="hold">
                                          <p:stCondLst>
                                            <p:cond delay="0"/>
                                          </p:stCondLst>
                                        </p:cTn>
                                        <p:tgtEl>
                                          <p:spTgt spid="116"/>
                                        </p:tgtEl>
                                        <p:attrNameLst>
                                          <p:attrName>style.visibility</p:attrName>
                                        </p:attrNameLst>
                                      </p:cBhvr>
                                      <p:to>
                                        <p:strVal val="visible"/>
                                      </p:to>
                                    </p:set>
                                    <p:anim calcmode="lin" valueType="num">
                                      <p:cBhvr additive="base">
                                        <p:cTn dur="1000"/>
                                        <p:tgtEl>
                                          <p:spTgt spid="116"/>
                                        </p:tgtEl>
                                        <p:attrNameLst>
                                          <p:attrName>ppt_x</p:attrName>
                                        </p:attrNameLst>
                                      </p:cBhvr>
                                      <p:tavLst>
                                        <p:tav fmla="" tm="0">
                                          <p:val>
                                            <p:strVal val="#ppt_x-1"/>
                                          </p:val>
                                        </p:tav>
                                        <p:tav fmla="" tm="100000">
                                          <p:val>
                                            <p:strVal val="#ppt_x"/>
                                          </p:val>
                                        </p:tav>
                                      </p:tavLst>
                                    </p:anim>
                                  </p:childTnLst>
                                </p:cTn>
                              </p:par>
                            </p:childTnLst>
                          </p:cTn>
                        </p:par>
                        <p:par>
                          <p:cTn fill="hold">
                            <p:stCondLst>
                              <p:cond delay="1000"/>
                            </p:stCondLst>
                            <p:childTnLst>
                              <p:par>
                                <p:cTn fill="hold" nodeType="afterEffect" presetClass="entr" presetID="2" presetSubtype="1">
                                  <p:stCondLst>
                                    <p:cond delay="0"/>
                                  </p:stCondLst>
                                  <p:childTnLst>
                                    <p:set>
                                      <p:cBhvr>
                                        <p:cTn dur="1" fill="hold">
                                          <p:stCondLst>
                                            <p:cond delay="0"/>
                                          </p:stCondLst>
                                        </p:cTn>
                                        <p:tgtEl>
                                          <p:spTgt spid="124"/>
                                        </p:tgtEl>
                                        <p:attrNameLst>
                                          <p:attrName>style.visibility</p:attrName>
                                        </p:attrNameLst>
                                      </p:cBhvr>
                                      <p:to>
                                        <p:strVal val="visible"/>
                                      </p:to>
                                    </p:set>
                                    <p:anim calcmode="lin" valueType="num">
                                      <p:cBhvr additive="base">
                                        <p:cTn dur="1000"/>
                                        <p:tgtEl>
                                          <p:spTgt spid="124"/>
                                        </p:tgtEl>
                                        <p:attrNameLst>
                                          <p:attrName>ppt_y</p:attrName>
                                        </p:attrNameLst>
                                      </p:cBhvr>
                                      <p:tavLst>
                                        <p:tav fmla="" tm="0">
                                          <p:val>
                                            <p:strVal val="#ppt_y-1"/>
                                          </p:val>
                                        </p:tav>
                                        <p:tav fmla="" tm="100000">
                                          <p:val>
                                            <p:strVal val="#ppt_y"/>
                                          </p:val>
                                        </p:tav>
                                      </p:tavLst>
                                    </p:anim>
                                  </p:childTnLst>
                                </p:cTn>
                              </p:par>
                              <p:par>
                                <p:cTn fill="hold" nodeType="withEffect" presetClass="entr" presetID="10" presetSubtype="0">
                                  <p:stCondLst>
                                    <p:cond delay="0"/>
                                  </p:stCondLst>
                                  <p:childTnLst>
                                    <p:set>
                                      <p:cBhvr>
                                        <p:cTn dur="1" fill="hold">
                                          <p:stCondLst>
                                            <p:cond delay="0"/>
                                          </p:stCondLst>
                                        </p:cTn>
                                        <p:tgtEl>
                                          <p:spTgt spid="121"/>
                                        </p:tgtEl>
                                        <p:attrNameLst>
                                          <p:attrName>style.visibility</p:attrName>
                                        </p:attrNameLst>
                                      </p:cBhvr>
                                      <p:to>
                                        <p:strVal val="visible"/>
                                      </p:to>
                                    </p:set>
                                    <p:animEffect filter="fade" transition="in">
                                      <p:cBhvr>
                                        <p:cTn dur="1000"/>
                                        <p:tgtEl>
                                          <p:spTgt spid="121"/>
                                        </p:tgtEl>
                                      </p:cBhvr>
                                    </p:animEffect>
                                  </p:childTnLst>
                                </p:cTn>
                              </p:par>
                            </p:childTnLst>
                          </p:cTn>
                        </p:par>
                        <p:par>
                          <p:cTn fill="hold">
                            <p:stCondLst>
                              <p:cond delay="2000"/>
                            </p:stCondLst>
                            <p:childTnLst>
                              <p:par>
                                <p:cTn fill="hold" nodeType="afterEffect" presetClass="entr" presetID="2" presetSubtype="1">
                                  <p:stCondLst>
                                    <p:cond delay="0"/>
                                  </p:stCondLst>
                                  <p:childTnLst>
                                    <p:set>
                                      <p:cBhvr>
                                        <p:cTn dur="1" fill="hold">
                                          <p:stCondLst>
                                            <p:cond delay="0"/>
                                          </p:stCondLst>
                                        </p:cTn>
                                        <p:tgtEl>
                                          <p:spTgt spid="123"/>
                                        </p:tgtEl>
                                        <p:attrNameLst>
                                          <p:attrName>style.visibility</p:attrName>
                                        </p:attrNameLst>
                                      </p:cBhvr>
                                      <p:to>
                                        <p:strVal val="visible"/>
                                      </p:to>
                                    </p:set>
                                    <p:anim calcmode="lin" valueType="num">
                                      <p:cBhvr additive="base">
                                        <p:cTn dur="1000"/>
                                        <p:tgtEl>
                                          <p:spTgt spid="123"/>
                                        </p:tgtEl>
                                        <p:attrNameLst>
                                          <p:attrName>ppt_y</p:attrName>
                                        </p:attrNameLst>
                                      </p:cBhvr>
                                      <p:tavLst>
                                        <p:tav fmla="" tm="0">
                                          <p:val>
                                            <p:strVal val="#ppt_y-1"/>
                                          </p:val>
                                        </p:tav>
                                        <p:tav fmla="" tm="100000">
                                          <p:val>
                                            <p:strVal val="#ppt_y"/>
                                          </p:val>
                                        </p:tav>
                                      </p:tavLst>
                                    </p:anim>
                                  </p:childTnLst>
                                </p:cTn>
                              </p:par>
                              <p:par>
                                <p:cTn fill="hold" nodeType="withEffect" presetClass="entr" presetID="10" presetSubtype="0">
                                  <p:stCondLst>
                                    <p:cond delay="0"/>
                                  </p:stCondLst>
                                  <p:childTnLst>
                                    <p:set>
                                      <p:cBhvr>
                                        <p:cTn dur="1" fill="hold">
                                          <p:stCondLst>
                                            <p:cond delay="0"/>
                                          </p:stCondLst>
                                        </p:cTn>
                                        <p:tgtEl>
                                          <p:spTgt spid="122"/>
                                        </p:tgtEl>
                                        <p:attrNameLst>
                                          <p:attrName>style.visibility</p:attrName>
                                        </p:attrNameLst>
                                      </p:cBhvr>
                                      <p:to>
                                        <p:strVal val="visible"/>
                                      </p:to>
                                    </p:set>
                                    <p:animEffect filter="fade" transition="in">
                                      <p:cBhvr>
                                        <p:cTn dur="1000"/>
                                        <p:tgtEl>
                                          <p:spTgt spid="122"/>
                                        </p:tgtEl>
                                      </p:cBhvr>
                                    </p:animEffect>
                                  </p:childTnLst>
                                </p:cTn>
                              </p:par>
                            </p:childTnLst>
                          </p:cTn>
                        </p:par>
                        <p:par>
                          <p:cTn fill="hold">
                            <p:stCondLst>
                              <p:cond delay="3000"/>
                            </p:stCondLst>
                            <p:childTnLst>
                              <p:par>
                                <p:cTn fill="hold" nodeType="afterEffect" presetClass="entr" presetID="2" presetSubtype="8">
                                  <p:stCondLst>
                                    <p:cond delay="0"/>
                                  </p:stCondLst>
                                  <p:childTnLst>
                                    <p:set>
                                      <p:cBhvr>
                                        <p:cTn dur="1" fill="hold">
                                          <p:stCondLst>
                                            <p:cond delay="0"/>
                                          </p:stCondLst>
                                        </p:cTn>
                                        <p:tgtEl>
                                          <p:spTgt spid="118"/>
                                        </p:tgtEl>
                                        <p:attrNameLst>
                                          <p:attrName>style.visibility</p:attrName>
                                        </p:attrNameLst>
                                      </p:cBhvr>
                                      <p:to>
                                        <p:strVal val="visible"/>
                                      </p:to>
                                    </p:set>
                                    <p:anim calcmode="lin" valueType="num">
                                      <p:cBhvr additive="base">
                                        <p:cTn dur="1000"/>
                                        <p:tgtEl>
                                          <p:spTgt spid="118"/>
                                        </p:tgtEl>
                                        <p:attrNameLst>
                                          <p:attrName>ppt_x</p:attrName>
                                        </p:attrNameLst>
                                      </p:cBhvr>
                                      <p:tavLst>
                                        <p:tav fmla="" tm="0">
                                          <p:val>
                                            <p:strVal val="#ppt_x-1"/>
                                          </p:val>
                                        </p:tav>
                                        <p:tav fmla="" tm="100000">
                                          <p:val>
                                            <p:strVal val="#ppt_x"/>
                                          </p:val>
                                        </p:tav>
                                      </p:tavLst>
                                    </p:anim>
                                  </p:childTnLst>
                                </p:cTn>
                              </p:par>
                            </p:childTnLst>
                          </p:cTn>
                        </p:par>
                        <p:par>
                          <p:cTn fill="hold">
                            <p:stCondLst>
                              <p:cond delay="4000"/>
                            </p:stCondLst>
                            <p:childTnLst>
                              <p:par>
                                <p:cTn fill="hold" nodeType="afterEffect" presetClass="entr" presetID="2" presetSubtype="4">
                                  <p:stCondLst>
                                    <p:cond delay="0"/>
                                  </p:stCondLst>
                                  <p:childTnLst>
                                    <p:set>
                                      <p:cBhvr>
                                        <p:cTn dur="1" fill="hold">
                                          <p:stCondLst>
                                            <p:cond delay="0"/>
                                          </p:stCondLst>
                                        </p:cTn>
                                        <p:tgtEl>
                                          <p:spTgt spid="126"/>
                                        </p:tgtEl>
                                        <p:attrNameLst>
                                          <p:attrName>style.visibility</p:attrName>
                                        </p:attrNameLst>
                                      </p:cBhvr>
                                      <p:to>
                                        <p:strVal val="visible"/>
                                      </p:to>
                                    </p:set>
                                    <p:anim calcmode="lin" valueType="num">
                                      <p:cBhvr additive="base">
                                        <p:cTn dur="1000"/>
                                        <p:tgtEl>
                                          <p:spTgt spid="126"/>
                                        </p:tgtEl>
                                        <p:attrNameLst>
                                          <p:attrName>ppt_y</p:attrName>
                                        </p:attrNameLst>
                                      </p:cBhvr>
                                      <p:tavLst>
                                        <p:tav fmla="" tm="0">
                                          <p:val>
                                            <p:strVal val="#ppt_y+1"/>
                                          </p:val>
                                        </p:tav>
                                        <p:tav fmla="" tm="100000">
                                          <p:val>
                                            <p:strVal val="#ppt_y"/>
                                          </p:val>
                                        </p:tav>
                                      </p:tavLst>
                                    </p:anim>
                                  </p:childTnLst>
                                </p:cTn>
                              </p:par>
                            </p:childTnLst>
                          </p:cTn>
                        </p:par>
                        <p:par>
                          <p:cTn fill="hold">
                            <p:stCondLst>
                              <p:cond delay="5000"/>
                            </p:stCondLst>
                            <p:childTnLst>
                              <p:par>
                                <p:cTn fill="hold" nodeType="afterEffect" presetClass="entr" presetID="2" presetSubtype="2">
                                  <p:stCondLst>
                                    <p:cond delay="0"/>
                                  </p:stCondLst>
                                  <p:childTnLst>
                                    <p:set>
                                      <p:cBhvr>
                                        <p:cTn dur="1" fill="hold">
                                          <p:stCondLst>
                                            <p:cond delay="0"/>
                                          </p:stCondLst>
                                        </p:cTn>
                                        <p:tgtEl>
                                          <p:spTgt spid="125"/>
                                        </p:tgtEl>
                                        <p:attrNameLst>
                                          <p:attrName>style.visibility</p:attrName>
                                        </p:attrNameLst>
                                      </p:cBhvr>
                                      <p:to>
                                        <p:strVal val="visible"/>
                                      </p:to>
                                    </p:set>
                                    <p:anim calcmode="lin" valueType="num">
                                      <p:cBhvr additive="base">
                                        <p:cTn dur="1000"/>
                                        <p:tgtEl>
                                          <p:spTgt spid="125"/>
                                        </p:tgtEl>
                                        <p:attrNameLst>
                                          <p:attrName>ppt_x</p:attrName>
                                        </p:attrNameLst>
                                      </p:cBhvr>
                                      <p:tavLst>
                                        <p:tav fmla="" tm="0">
                                          <p:val>
                                            <p:strVal val="#ppt_x+1"/>
                                          </p:val>
                                        </p:tav>
                                        <p:tav fmla="" tm="100000">
                                          <p:val>
                                            <p:strVal val="#ppt_x"/>
                                          </p:val>
                                        </p:tav>
                                      </p:tavLst>
                                    </p:anim>
                                  </p:childTnLst>
                                </p:cTn>
                              </p:par>
                              <p:par>
                                <p:cTn fill="hold" nodeType="withEffect" presetClass="entr" presetID="10" presetSubtype="0">
                                  <p:stCondLst>
                                    <p:cond delay="0"/>
                                  </p:stCondLst>
                                  <p:childTnLst>
                                    <p:set>
                                      <p:cBhvr>
                                        <p:cTn dur="1" fill="hold">
                                          <p:stCondLst>
                                            <p:cond delay="0"/>
                                          </p:stCondLst>
                                        </p:cTn>
                                        <p:tgtEl>
                                          <p:spTgt spid="119"/>
                                        </p:tgtEl>
                                        <p:attrNameLst>
                                          <p:attrName>style.visibility</p:attrName>
                                        </p:attrNameLst>
                                      </p:cBhvr>
                                      <p:to>
                                        <p:strVal val="visible"/>
                                      </p:to>
                                    </p:set>
                                    <p:animEffect filter="fade" transition="in">
                                      <p:cBhvr>
                                        <p:cTn dur="1000"/>
                                        <p:tgtEl>
                                          <p:spTgt spid="119"/>
                                        </p:tgtEl>
                                      </p:cBhvr>
                                    </p:animEffect>
                                  </p:childTnLst>
                                </p:cTn>
                              </p:par>
                              <p:par>
                                <p:cTn fill="hold" nodeType="withEffect" presetClass="entr" presetID="10" presetSubtype="0">
                                  <p:stCondLst>
                                    <p:cond delay="0"/>
                                  </p:stCondLst>
                                  <p:childTnLst>
                                    <p:set>
                                      <p:cBhvr>
                                        <p:cTn dur="1" fill="hold">
                                          <p:stCondLst>
                                            <p:cond delay="0"/>
                                          </p:stCondLst>
                                        </p:cTn>
                                        <p:tgtEl>
                                          <p:spTgt spid="120"/>
                                        </p:tgtEl>
                                        <p:attrNameLst>
                                          <p:attrName>style.visibility</p:attrName>
                                        </p:attrNameLst>
                                      </p:cBhvr>
                                      <p:to>
                                        <p:strVal val="visible"/>
                                      </p:to>
                                    </p:set>
                                    <p:animEffect filter="fade" transition="in">
                                      <p:cBhvr>
                                        <p:cTn dur="1000"/>
                                        <p:tgtEl>
                                          <p:spTgt spid="12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9" name="Shape 259"/>
        <p:cNvGrpSpPr/>
        <p:nvPr/>
      </p:nvGrpSpPr>
      <p:grpSpPr>
        <a:xfrm>
          <a:off x="0" y="0"/>
          <a:ext cx="0" cy="0"/>
          <a:chOff x="0" y="0"/>
          <a:chExt cx="0" cy="0"/>
        </a:xfrm>
      </p:grpSpPr>
      <p:pic>
        <p:nvPicPr>
          <p:cNvPr id="260" name="Google Shape;260;p44"/>
          <p:cNvPicPr preferRelativeResize="0"/>
          <p:nvPr/>
        </p:nvPicPr>
        <p:blipFill rotWithShape="1">
          <a:blip r:embed="rId3">
            <a:alphaModFix/>
          </a:blip>
          <a:srcRect b="0" l="0" r="0" t="0"/>
          <a:stretch/>
        </p:blipFill>
        <p:spPr>
          <a:xfrm>
            <a:off x="-533400" y="0"/>
            <a:ext cx="9677401" cy="5143500"/>
          </a:xfrm>
          <a:prstGeom prst="rect">
            <a:avLst/>
          </a:prstGeom>
          <a:noFill/>
          <a:ln>
            <a:noFill/>
          </a:ln>
        </p:spPr>
      </p:pic>
      <p:sp>
        <p:nvSpPr>
          <p:cNvPr id="261" name="Google Shape;261;p44"/>
          <p:cNvSpPr txBox="1"/>
          <p:nvPr/>
        </p:nvSpPr>
        <p:spPr>
          <a:xfrm>
            <a:off x="550350" y="3088225"/>
            <a:ext cx="7683300" cy="1299600"/>
          </a:xfrm>
          <a:prstGeom prst="rect">
            <a:avLst/>
          </a:prstGeom>
          <a:solidFill>
            <a:srgbClr val="EFEFEF"/>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4800">
                <a:latin typeface="Reem Kufi"/>
                <a:ea typeface="Reem Kufi"/>
                <a:cs typeface="Reem Kufi"/>
                <a:sym typeface="Reem Kufi"/>
              </a:rPr>
              <a:t> Convince </a:t>
            </a:r>
            <a:r>
              <a:rPr lang="en" sz="4800">
                <a:latin typeface="Reem Kufi"/>
                <a:ea typeface="Reem Kufi"/>
                <a:cs typeface="Reem Kufi"/>
                <a:sym typeface="Reem Kufi"/>
              </a:rPr>
              <a:t>your </a:t>
            </a:r>
            <a:r>
              <a:rPr b="1" lang="en" sz="7200">
                <a:solidFill>
                  <a:srgbClr val="FF0000"/>
                </a:solidFill>
                <a:latin typeface="Oswald"/>
                <a:ea typeface="Oswald"/>
                <a:cs typeface="Oswald"/>
                <a:sym typeface="Oswald"/>
              </a:rPr>
              <a:t>F</a:t>
            </a:r>
            <a:r>
              <a:rPr b="1" lang="en" sz="4800">
                <a:latin typeface="Oswald"/>
                <a:ea typeface="Oswald"/>
                <a:cs typeface="Oswald"/>
                <a:sym typeface="Oswald"/>
              </a:rPr>
              <a:t>AMILY! </a:t>
            </a:r>
            <a:endParaRPr b="1" sz="4800">
              <a:solidFill>
                <a:srgbClr val="274E13"/>
              </a:solidFill>
              <a:latin typeface="Oswald"/>
              <a:ea typeface="Oswald"/>
              <a:cs typeface="Oswald"/>
              <a:sym typeface="Oswald"/>
            </a:endParaRPr>
          </a:p>
        </p:txBody>
      </p:sp>
      <p:pic>
        <p:nvPicPr>
          <p:cNvPr id="262" name="Google Shape;262;p44"/>
          <p:cNvPicPr preferRelativeResize="0"/>
          <p:nvPr/>
        </p:nvPicPr>
        <p:blipFill rotWithShape="1">
          <a:blip r:embed="rId4">
            <a:alphaModFix/>
          </a:blip>
          <a:srcRect b="16253" l="0" r="0" t="16334"/>
          <a:stretch/>
        </p:blipFill>
        <p:spPr>
          <a:xfrm>
            <a:off x="6434250" y="3164425"/>
            <a:ext cx="1723200" cy="1161600"/>
          </a:xfrm>
          <a:prstGeom prst="rect">
            <a:avLst/>
          </a:prstGeom>
          <a:noFill/>
          <a:ln>
            <a:noFill/>
          </a:ln>
        </p:spPr>
      </p:pic>
    </p:spTree>
  </p:cSld>
  <p:clrMapOvr>
    <a:masterClrMapping/>
  </p:clrMapOvr>
  <mc:AlternateContent>
    <mc:Choice Requires="p14">
      <p:transition spd="slow" p14:dur="1000">
        <p:push/>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2" presetSubtype="2">
                                  <p:stCondLst>
                                    <p:cond delay="0"/>
                                  </p:stCondLst>
                                  <p:childTnLst>
                                    <p:set>
                                      <p:cBhvr>
                                        <p:cTn dur="1" fill="hold">
                                          <p:stCondLst>
                                            <p:cond delay="0"/>
                                          </p:stCondLst>
                                        </p:cTn>
                                        <p:tgtEl>
                                          <p:spTgt spid="261"/>
                                        </p:tgtEl>
                                        <p:attrNameLst>
                                          <p:attrName>style.visibility</p:attrName>
                                        </p:attrNameLst>
                                      </p:cBhvr>
                                      <p:to>
                                        <p:strVal val="visible"/>
                                      </p:to>
                                    </p:set>
                                    <p:anim calcmode="lin" valueType="num">
                                      <p:cBhvr additive="base">
                                        <p:cTn dur="1000"/>
                                        <p:tgtEl>
                                          <p:spTgt spid="261"/>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6" name="Shape 266"/>
        <p:cNvGrpSpPr/>
        <p:nvPr/>
      </p:nvGrpSpPr>
      <p:grpSpPr>
        <a:xfrm>
          <a:off x="0" y="0"/>
          <a:ext cx="0" cy="0"/>
          <a:chOff x="0" y="0"/>
          <a:chExt cx="0" cy="0"/>
        </a:xfrm>
      </p:grpSpPr>
      <p:pic>
        <p:nvPicPr>
          <p:cNvPr id="267" name="Google Shape;267;p45"/>
          <p:cNvPicPr preferRelativeResize="0"/>
          <p:nvPr/>
        </p:nvPicPr>
        <p:blipFill>
          <a:blip r:embed="rId3">
            <a:alphaModFix/>
          </a:blip>
          <a:stretch>
            <a:fillRect/>
          </a:stretch>
        </p:blipFill>
        <p:spPr>
          <a:xfrm>
            <a:off x="0" y="0"/>
            <a:ext cx="9144000" cy="5138740"/>
          </a:xfrm>
          <a:prstGeom prst="rect">
            <a:avLst/>
          </a:prstGeom>
          <a:noFill/>
          <a:ln>
            <a:noFill/>
          </a:ln>
        </p:spPr>
      </p:pic>
      <p:sp>
        <p:nvSpPr>
          <p:cNvPr id="268" name="Google Shape;268;p45"/>
          <p:cNvSpPr txBox="1"/>
          <p:nvPr/>
        </p:nvSpPr>
        <p:spPr>
          <a:xfrm>
            <a:off x="5499600" y="2337600"/>
            <a:ext cx="3209700" cy="908400"/>
          </a:xfrm>
          <a:prstGeom prst="rect">
            <a:avLst/>
          </a:prstGeom>
          <a:solidFill>
            <a:srgbClr val="FF0000"/>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4800">
                <a:solidFill>
                  <a:srgbClr val="FFFFFF"/>
                </a:solidFill>
                <a:latin typeface="Oswald SemiBold"/>
                <a:ea typeface="Oswald SemiBold"/>
                <a:cs typeface="Oswald SemiBold"/>
                <a:sym typeface="Oswald SemiBold"/>
              </a:rPr>
              <a:t>Problem</a:t>
            </a:r>
            <a:endParaRPr sz="4800">
              <a:solidFill>
                <a:srgbClr val="FFFFFF"/>
              </a:solidFill>
              <a:latin typeface="Oswald SemiBold"/>
              <a:ea typeface="Oswald SemiBold"/>
              <a:cs typeface="Oswald SemiBold"/>
              <a:sym typeface="Oswald SemiBold"/>
            </a:endParaRPr>
          </a:p>
        </p:txBody>
      </p:sp>
      <p:pic>
        <p:nvPicPr>
          <p:cNvPr id="269" name="Google Shape;269;p45"/>
          <p:cNvPicPr preferRelativeResize="0"/>
          <p:nvPr/>
        </p:nvPicPr>
        <p:blipFill>
          <a:blip r:embed="rId4">
            <a:alphaModFix/>
          </a:blip>
          <a:stretch>
            <a:fillRect/>
          </a:stretch>
        </p:blipFill>
        <p:spPr>
          <a:xfrm>
            <a:off x="7820875" y="2337600"/>
            <a:ext cx="836050" cy="836050"/>
          </a:xfrm>
          <a:prstGeom prst="rect">
            <a:avLst/>
          </a:prstGeom>
          <a:noFill/>
          <a:ln>
            <a:noFill/>
          </a:ln>
        </p:spPr>
      </p:pic>
      <p:sp>
        <p:nvSpPr>
          <p:cNvPr id="270" name="Google Shape;270;p45"/>
          <p:cNvSpPr txBox="1"/>
          <p:nvPr/>
        </p:nvSpPr>
        <p:spPr>
          <a:xfrm>
            <a:off x="5207375" y="3852575"/>
            <a:ext cx="3708000" cy="908400"/>
          </a:xfrm>
          <a:prstGeom prst="rect">
            <a:avLst/>
          </a:prstGeom>
          <a:solidFill>
            <a:srgbClr val="FF0000"/>
          </a:solidFill>
          <a:ln>
            <a:noFill/>
          </a:ln>
        </p:spPr>
        <p:txBody>
          <a:bodyPr anchorCtr="0" anchor="t" bIns="91425" lIns="91425" spcFirstLastPara="1" rIns="91425" wrap="square" tIns="91425">
            <a:noAutofit/>
          </a:bodyPr>
          <a:lstStyle/>
          <a:p>
            <a:pPr indent="0" lvl="0" marL="0" rtl="0" algn="r">
              <a:spcBef>
                <a:spcPts val="0"/>
              </a:spcBef>
              <a:spcAft>
                <a:spcPts val="0"/>
              </a:spcAft>
              <a:buNone/>
            </a:pPr>
            <a:r>
              <a:rPr lang="en" sz="4800">
                <a:solidFill>
                  <a:srgbClr val="FFFFFF"/>
                </a:solidFill>
                <a:latin typeface="Oswald SemiBold"/>
                <a:ea typeface="Oswald SemiBold"/>
                <a:cs typeface="Oswald SemiBold"/>
                <a:sym typeface="Oswald SemiBold"/>
              </a:rPr>
              <a:t>Opportunity</a:t>
            </a:r>
            <a:endParaRPr sz="4800">
              <a:solidFill>
                <a:srgbClr val="FFFFFF"/>
              </a:solidFill>
              <a:latin typeface="Oswald SemiBold"/>
              <a:ea typeface="Oswald SemiBold"/>
              <a:cs typeface="Oswald SemiBold"/>
              <a:sym typeface="Oswald SemiBold"/>
            </a:endParaRPr>
          </a:p>
        </p:txBody>
      </p:sp>
      <p:pic>
        <p:nvPicPr>
          <p:cNvPr id="271" name="Google Shape;271;p45"/>
          <p:cNvPicPr preferRelativeResize="0"/>
          <p:nvPr/>
        </p:nvPicPr>
        <p:blipFill>
          <a:blip r:embed="rId5">
            <a:alphaModFix/>
          </a:blip>
          <a:stretch>
            <a:fillRect/>
          </a:stretch>
        </p:blipFill>
        <p:spPr>
          <a:xfrm>
            <a:off x="5293650" y="3917925"/>
            <a:ext cx="777700" cy="777700"/>
          </a:xfrm>
          <a:prstGeom prst="rect">
            <a:avLst/>
          </a:prstGeom>
          <a:noFill/>
          <a:ln>
            <a:noFill/>
          </a:ln>
        </p:spPr>
      </p:pic>
      <p:sp>
        <p:nvSpPr>
          <p:cNvPr id="272" name="Google Shape;272;p45"/>
          <p:cNvSpPr/>
          <p:nvPr/>
        </p:nvSpPr>
        <p:spPr>
          <a:xfrm rot="10800000">
            <a:off x="5519850" y="3232175"/>
            <a:ext cx="3169200" cy="696600"/>
          </a:xfrm>
          <a:prstGeom prst="triangle">
            <a:avLst>
              <a:gd fmla="val 50249" name="adj"/>
            </a:avLst>
          </a:prstGeom>
          <a:solidFill>
            <a:srgbClr val="FFFF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1000"/>
              </a:spcBef>
              <a:spcAft>
                <a:spcPts val="1000"/>
              </a:spcAft>
              <a:buNone/>
            </a:pPr>
            <a:r>
              <a:t/>
            </a:r>
            <a:endParaRPr b="1" sz="4800">
              <a:solidFill>
                <a:srgbClr val="FFFFFF"/>
              </a:solidFill>
            </a:endParaRPr>
          </a:p>
        </p:txBody>
      </p:sp>
      <p:pic>
        <p:nvPicPr>
          <p:cNvPr id="273" name="Google Shape;273;p45"/>
          <p:cNvPicPr preferRelativeResize="0"/>
          <p:nvPr/>
        </p:nvPicPr>
        <p:blipFill>
          <a:blip r:embed="rId6">
            <a:alphaModFix/>
          </a:blip>
          <a:stretch>
            <a:fillRect/>
          </a:stretch>
        </p:blipFill>
        <p:spPr>
          <a:xfrm>
            <a:off x="6870513" y="3315350"/>
            <a:ext cx="467875" cy="467875"/>
          </a:xfrm>
          <a:prstGeom prst="rect">
            <a:avLst/>
          </a:prstGeom>
          <a:noFill/>
          <a:ln cap="flat" cmpd="sng" w="9525">
            <a:solidFill>
              <a:srgbClr val="FFFFFF"/>
            </a:solidFill>
            <a:prstDash val="solid"/>
            <a:round/>
            <a:headEnd len="sm" w="sm" type="none"/>
            <a:tailEnd len="sm" w="sm" type="none"/>
          </a:ln>
        </p:spPr>
      </p:pic>
    </p:spTree>
  </p:cSld>
  <p:clrMapOvr>
    <a:masterClrMapping/>
  </p:clrMapOvr>
  <mc:AlternateContent>
    <mc:Choice Requires="p14">
      <p:transition spd="slow" p14:dur="1000">
        <p14:flip dir="l"/>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2" presetSubtype="8">
                                  <p:stCondLst>
                                    <p:cond delay="0"/>
                                  </p:stCondLst>
                                  <p:childTnLst>
                                    <p:set>
                                      <p:cBhvr>
                                        <p:cTn dur="1" fill="hold">
                                          <p:stCondLst>
                                            <p:cond delay="0"/>
                                          </p:stCondLst>
                                        </p:cTn>
                                        <p:tgtEl>
                                          <p:spTgt spid="268"/>
                                        </p:tgtEl>
                                        <p:attrNameLst>
                                          <p:attrName>style.visibility</p:attrName>
                                        </p:attrNameLst>
                                      </p:cBhvr>
                                      <p:to>
                                        <p:strVal val="visible"/>
                                      </p:to>
                                    </p:set>
                                    <p:anim calcmode="lin" valueType="num">
                                      <p:cBhvr additive="base">
                                        <p:cTn dur="1000"/>
                                        <p:tgtEl>
                                          <p:spTgt spid="268"/>
                                        </p:tgtEl>
                                        <p:attrNameLst>
                                          <p:attrName>ppt_x</p:attrName>
                                        </p:attrNameLst>
                                      </p:cBhvr>
                                      <p:tavLst>
                                        <p:tav fmla="" tm="0">
                                          <p:val>
                                            <p:strVal val="#ppt_x-1"/>
                                          </p:val>
                                        </p:tav>
                                        <p:tav fmla="" tm="100000">
                                          <p:val>
                                            <p:strVal val="#ppt_x"/>
                                          </p:val>
                                        </p:tav>
                                      </p:tavLst>
                                    </p:anim>
                                  </p:childTnLst>
                                </p:cTn>
                              </p:par>
                            </p:childTnLst>
                          </p:cTn>
                        </p:par>
                        <p:par>
                          <p:cTn fill="hold">
                            <p:stCondLst>
                              <p:cond delay="1000"/>
                            </p:stCondLst>
                            <p:childTnLst>
                              <p:par>
                                <p:cTn fill="hold" nodeType="afterEffect" presetClass="entr" presetID="2" presetSubtype="2">
                                  <p:stCondLst>
                                    <p:cond delay="0"/>
                                  </p:stCondLst>
                                  <p:childTnLst>
                                    <p:set>
                                      <p:cBhvr>
                                        <p:cTn dur="1" fill="hold">
                                          <p:stCondLst>
                                            <p:cond delay="0"/>
                                          </p:stCondLst>
                                        </p:cTn>
                                        <p:tgtEl>
                                          <p:spTgt spid="270"/>
                                        </p:tgtEl>
                                        <p:attrNameLst>
                                          <p:attrName>style.visibility</p:attrName>
                                        </p:attrNameLst>
                                      </p:cBhvr>
                                      <p:to>
                                        <p:strVal val="visible"/>
                                      </p:to>
                                    </p:set>
                                    <p:anim calcmode="lin" valueType="num">
                                      <p:cBhvr additive="base">
                                        <p:cTn dur="1000"/>
                                        <p:tgtEl>
                                          <p:spTgt spid="270"/>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7" name="Shape 277"/>
        <p:cNvGrpSpPr/>
        <p:nvPr/>
      </p:nvGrpSpPr>
      <p:grpSpPr>
        <a:xfrm>
          <a:off x="0" y="0"/>
          <a:ext cx="0" cy="0"/>
          <a:chOff x="0" y="0"/>
          <a:chExt cx="0" cy="0"/>
        </a:xfrm>
      </p:grpSpPr>
      <p:pic>
        <p:nvPicPr>
          <p:cNvPr id="278" name="Google Shape;278;p46"/>
          <p:cNvPicPr preferRelativeResize="0"/>
          <p:nvPr/>
        </p:nvPicPr>
        <p:blipFill>
          <a:blip r:embed="rId3">
            <a:alphaModFix/>
          </a:blip>
          <a:stretch>
            <a:fillRect/>
          </a:stretch>
        </p:blipFill>
        <p:spPr>
          <a:xfrm>
            <a:off x="0" y="0"/>
            <a:ext cx="5143500" cy="5143500"/>
          </a:xfrm>
          <a:prstGeom prst="rect">
            <a:avLst/>
          </a:prstGeom>
          <a:noFill/>
          <a:ln>
            <a:noFill/>
          </a:ln>
        </p:spPr>
      </p:pic>
      <p:pic>
        <p:nvPicPr>
          <p:cNvPr id="279" name="Google Shape;279;p46"/>
          <p:cNvPicPr preferRelativeResize="0"/>
          <p:nvPr/>
        </p:nvPicPr>
        <p:blipFill>
          <a:blip r:embed="rId4">
            <a:alphaModFix/>
          </a:blip>
          <a:stretch>
            <a:fillRect/>
          </a:stretch>
        </p:blipFill>
        <p:spPr>
          <a:xfrm>
            <a:off x="0" y="965462"/>
            <a:ext cx="3447677" cy="2298172"/>
          </a:xfrm>
          <a:prstGeom prst="rect">
            <a:avLst/>
          </a:prstGeom>
          <a:noFill/>
          <a:ln>
            <a:noFill/>
          </a:ln>
        </p:spPr>
      </p:pic>
      <p:sp>
        <p:nvSpPr>
          <p:cNvPr id="280" name="Google Shape;280;p46"/>
          <p:cNvSpPr/>
          <p:nvPr/>
        </p:nvSpPr>
        <p:spPr>
          <a:xfrm>
            <a:off x="119138" y="1168475"/>
            <a:ext cx="3209400" cy="1892100"/>
          </a:xfrm>
          <a:prstGeom prst="roundRect">
            <a:avLst>
              <a:gd fmla="val 16667" name="adj"/>
            </a:avLst>
          </a:prstGeom>
          <a:solidFill>
            <a:srgbClr val="E9E9E9">
              <a:alpha val="88460"/>
            </a:srgbClr>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sz="4800">
                <a:solidFill>
                  <a:schemeClr val="dk1"/>
                </a:solidFill>
                <a:latin typeface="Reem Kufi"/>
                <a:ea typeface="Reem Kufi"/>
                <a:cs typeface="Reem Kufi"/>
                <a:sym typeface="Reem Kufi"/>
              </a:rPr>
              <a:t>Start Your</a:t>
            </a:r>
            <a:endParaRPr sz="4800">
              <a:solidFill>
                <a:schemeClr val="dk1"/>
              </a:solidFill>
              <a:latin typeface="Reem Kufi"/>
              <a:ea typeface="Reem Kufi"/>
              <a:cs typeface="Reem Kufi"/>
              <a:sym typeface="Reem Kufi"/>
            </a:endParaRPr>
          </a:p>
          <a:p>
            <a:pPr indent="0" lvl="0" marL="0" rtl="0" algn="ctr">
              <a:spcBef>
                <a:spcPts val="0"/>
              </a:spcBef>
              <a:spcAft>
                <a:spcPts val="0"/>
              </a:spcAft>
              <a:buClr>
                <a:schemeClr val="dk1"/>
              </a:buClr>
              <a:buSzPts val="1100"/>
              <a:buFont typeface="Arial"/>
              <a:buNone/>
            </a:pPr>
            <a:r>
              <a:rPr b="1" lang="en" sz="6000">
                <a:solidFill>
                  <a:srgbClr val="274E13"/>
                </a:solidFill>
                <a:latin typeface="Oswald"/>
                <a:ea typeface="Oswald"/>
                <a:cs typeface="Oswald"/>
                <a:sym typeface="Oswald"/>
              </a:rPr>
              <a:t>JOURNEY</a:t>
            </a:r>
            <a:endParaRPr>
              <a:solidFill>
                <a:srgbClr val="274E13"/>
              </a:solidFill>
            </a:endParaRPr>
          </a:p>
        </p:txBody>
      </p:sp>
      <p:pic>
        <p:nvPicPr>
          <p:cNvPr id="281" name="Google Shape;281;p46"/>
          <p:cNvPicPr preferRelativeResize="0"/>
          <p:nvPr/>
        </p:nvPicPr>
        <p:blipFill rotWithShape="1">
          <a:blip r:embed="rId5">
            <a:alphaModFix/>
          </a:blip>
          <a:srcRect b="20898" l="49634" r="0" t="0"/>
          <a:stretch/>
        </p:blipFill>
        <p:spPr>
          <a:xfrm>
            <a:off x="4905250" y="0"/>
            <a:ext cx="4238749" cy="5143501"/>
          </a:xfrm>
          <a:prstGeom prst="rect">
            <a:avLst/>
          </a:prstGeom>
          <a:noFill/>
          <a:ln>
            <a:noFill/>
          </a:ln>
        </p:spPr>
      </p:pic>
      <p:pic>
        <p:nvPicPr>
          <p:cNvPr id="282" name="Google Shape;282;p46"/>
          <p:cNvPicPr preferRelativeResize="0"/>
          <p:nvPr/>
        </p:nvPicPr>
        <p:blipFill>
          <a:blip r:embed="rId6">
            <a:alphaModFix/>
          </a:blip>
          <a:stretch>
            <a:fillRect/>
          </a:stretch>
        </p:blipFill>
        <p:spPr>
          <a:xfrm>
            <a:off x="3643990" y="1352550"/>
            <a:ext cx="2438400" cy="2438400"/>
          </a:xfrm>
          <a:prstGeom prst="rect">
            <a:avLst/>
          </a:prstGeom>
          <a:noFill/>
          <a:ln>
            <a:noFill/>
          </a:ln>
        </p:spPr>
      </p:pic>
      <p:sp>
        <p:nvSpPr>
          <p:cNvPr id="283" name="Google Shape;283;p46"/>
          <p:cNvSpPr txBox="1"/>
          <p:nvPr/>
        </p:nvSpPr>
        <p:spPr>
          <a:xfrm>
            <a:off x="3805088" y="2198600"/>
            <a:ext cx="2116200" cy="686700"/>
          </a:xfrm>
          <a:prstGeom prst="rect">
            <a:avLst/>
          </a:prstGeom>
          <a:solidFill>
            <a:srgbClr val="000000">
              <a:alpha val="40000"/>
            </a:srgbClr>
          </a:solid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None/>
            </a:pPr>
            <a:r>
              <a:rPr lang="en" sz="3600">
                <a:solidFill>
                  <a:srgbClr val="DAFF11"/>
                </a:solidFill>
                <a:latin typeface="Oswald SemiBold"/>
                <a:ea typeface="Oswald SemiBold"/>
                <a:cs typeface="Oswald SemiBold"/>
                <a:sym typeface="Oswald SemiBold"/>
              </a:rPr>
              <a:t>EXCUSES</a:t>
            </a:r>
            <a:endParaRPr sz="3600">
              <a:solidFill>
                <a:srgbClr val="DAFF11"/>
              </a:solidFill>
              <a:latin typeface="Oswald SemiBold"/>
              <a:ea typeface="Oswald SemiBold"/>
              <a:cs typeface="Oswald SemiBold"/>
              <a:sym typeface="Oswald SemiBold"/>
            </a:endParaRPr>
          </a:p>
        </p:txBody>
      </p:sp>
      <p:pic>
        <p:nvPicPr>
          <p:cNvPr id="284" name="Google Shape;284;p46"/>
          <p:cNvPicPr preferRelativeResize="0"/>
          <p:nvPr/>
        </p:nvPicPr>
        <p:blipFill>
          <a:blip r:embed="rId7">
            <a:alphaModFix amt="30000"/>
          </a:blip>
          <a:stretch>
            <a:fillRect/>
          </a:stretch>
        </p:blipFill>
        <p:spPr>
          <a:xfrm>
            <a:off x="7411400" y="2703025"/>
            <a:ext cx="1087925" cy="1087925"/>
          </a:xfrm>
          <a:prstGeom prst="rect">
            <a:avLst/>
          </a:prstGeom>
          <a:noFill/>
          <a:ln>
            <a:noFill/>
          </a:ln>
        </p:spPr>
      </p:pic>
      <p:pic>
        <p:nvPicPr>
          <p:cNvPr id="285" name="Google Shape;285;p46"/>
          <p:cNvPicPr preferRelativeResize="0"/>
          <p:nvPr/>
        </p:nvPicPr>
        <p:blipFill>
          <a:blip r:embed="rId8">
            <a:alphaModFix/>
          </a:blip>
          <a:stretch>
            <a:fillRect/>
          </a:stretch>
        </p:blipFill>
        <p:spPr>
          <a:xfrm>
            <a:off x="0" y="6227"/>
            <a:ext cx="959225" cy="959225"/>
          </a:xfrm>
          <a:prstGeom prst="rect">
            <a:avLst/>
          </a:prstGeom>
          <a:noFill/>
          <a:ln>
            <a:noFill/>
          </a:ln>
        </p:spPr>
      </p:pic>
    </p:spTree>
  </p:cSld>
  <p:clrMapOvr>
    <a:masterClrMapping/>
  </p:clrMapOvr>
  <mc:AlternateContent>
    <mc:Choice Requires="p14">
      <p:transition spd="slow" p14:dur="10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2" presetSubtype="8">
                                  <p:stCondLst>
                                    <p:cond delay="0"/>
                                  </p:stCondLst>
                                  <p:childTnLst>
                                    <p:set>
                                      <p:cBhvr>
                                        <p:cTn dur="1" fill="hold">
                                          <p:stCondLst>
                                            <p:cond delay="0"/>
                                          </p:stCondLst>
                                        </p:cTn>
                                        <p:tgtEl>
                                          <p:spTgt spid="279"/>
                                        </p:tgtEl>
                                        <p:attrNameLst>
                                          <p:attrName>style.visibility</p:attrName>
                                        </p:attrNameLst>
                                      </p:cBhvr>
                                      <p:to>
                                        <p:strVal val="visible"/>
                                      </p:to>
                                    </p:set>
                                    <p:anim calcmode="lin" valueType="num">
                                      <p:cBhvr additive="base">
                                        <p:cTn dur="500"/>
                                        <p:tgtEl>
                                          <p:spTgt spid="279"/>
                                        </p:tgtEl>
                                        <p:attrNameLst>
                                          <p:attrName>ppt_x</p:attrName>
                                        </p:attrNameLst>
                                      </p:cBhvr>
                                      <p:tavLst>
                                        <p:tav fmla="" tm="0">
                                          <p:val>
                                            <p:strVal val="#ppt_x-1"/>
                                          </p:val>
                                        </p:tav>
                                        <p:tav fmla="" tm="100000">
                                          <p:val>
                                            <p:strVal val="#ppt_x"/>
                                          </p:val>
                                        </p:tav>
                                      </p:tavLst>
                                    </p:anim>
                                  </p:childTnLst>
                                </p:cTn>
                              </p:par>
                            </p:childTnLst>
                          </p:cTn>
                        </p:par>
                        <p:par>
                          <p:cTn fill="hold">
                            <p:stCondLst>
                              <p:cond delay="500"/>
                            </p:stCondLst>
                            <p:childTnLst>
                              <p:par>
                                <p:cTn fill="hold" nodeType="afterEffect" presetClass="entr" presetID="23" presetSubtype="16">
                                  <p:stCondLst>
                                    <p:cond delay="0"/>
                                  </p:stCondLst>
                                  <p:childTnLst>
                                    <p:set>
                                      <p:cBhvr>
                                        <p:cTn dur="1" fill="hold">
                                          <p:stCondLst>
                                            <p:cond delay="0"/>
                                          </p:stCondLst>
                                        </p:cTn>
                                        <p:tgtEl>
                                          <p:spTgt spid="282"/>
                                        </p:tgtEl>
                                        <p:attrNameLst>
                                          <p:attrName>style.visibility</p:attrName>
                                        </p:attrNameLst>
                                      </p:cBhvr>
                                      <p:to>
                                        <p:strVal val="visible"/>
                                      </p:to>
                                    </p:set>
                                    <p:anim calcmode="lin" valueType="num">
                                      <p:cBhvr additive="base">
                                        <p:cTn dur="500"/>
                                        <p:tgtEl>
                                          <p:spTgt spid="282"/>
                                        </p:tgtEl>
                                        <p:attrNameLst>
                                          <p:attrName>ppt_w</p:attrName>
                                        </p:attrNameLst>
                                      </p:cBhvr>
                                      <p:tavLst>
                                        <p:tav fmla="" tm="0">
                                          <p:val>
                                            <p:strVal val="0"/>
                                          </p:val>
                                        </p:tav>
                                        <p:tav fmla="" tm="100000">
                                          <p:val>
                                            <p:strVal val="#ppt_w"/>
                                          </p:val>
                                        </p:tav>
                                      </p:tavLst>
                                    </p:anim>
                                    <p:anim calcmode="lin" valueType="num">
                                      <p:cBhvr additive="base">
                                        <p:cTn dur="500"/>
                                        <p:tgtEl>
                                          <p:spTgt spid="282"/>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73763"/>
        </a:solidFill>
      </p:bgPr>
    </p:bg>
    <p:spTree>
      <p:nvGrpSpPr>
        <p:cNvPr id="289" name="Shape 289"/>
        <p:cNvGrpSpPr/>
        <p:nvPr/>
      </p:nvGrpSpPr>
      <p:grpSpPr>
        <a:xfrm>
          <a:off x="0" y="0"/>
          <a:ext cx="0" cy="0"/>
          <a:chOff x="0" y="0"/>
          <a:chExt cx="0" cy="0"/>
        </a:xfrm>
      </p:grpSpPr>
      <p:pic>
        <p:nvPicPr>
          <p:cNvPr id="290" name="Google Shape;290;p47"/>
          <p:cNvPicPr preferRelativeResize="0"/>
          <p:nvPr/>
        </p:nvPicPr>
        <p:blipFill>
          <a:blip r:embed="rId3">
            <a:alphaModFix/>
          </a:blip>
          <a:stretch>
            <a:fillRect/>
          </a:stretch>
        </p:blipFill>
        <p:spPr>
          <a:xfrm>
            <a:off x="1726575" y="0"/>
            <a:ext cx="7417424" cy="5143498"/>
          </a:xfrm>
          <a:prstGeom prst="rect">
            <a:avLst/>
          </a:prstGeom>
          <a:noFill/>
          <a:ln>
            <a:noFill/>
          </a:ln>
        </p:spPr>
      </p:pic>
      <p:sp>
        <p:nvSpPr>
          <p:cNvPr id="291" name="Google Shape;291;p47"/>
          <p:cNvSpPr txBox="1"/>
          <p:nvPr/>
        </p:nvSpPr>
        <p:spPr>
          <a:xfrm>
            <a:off x="139800" y="1049825"/>
            <a:ext cx="3327300" cy="3036000"/>
          </a:xfrm>
          <a:prstGeom prst="rect">
            <a:avLst/>
          </a:prstGeom>
          <a:solidFill>
            <a:srgbClr val="EFEFEF"/>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6000">
                <a:solidFill>
                  <a:srgbClr val="FF0000"/>
                </a:solidFill>
                <a:latin typeface="Oswald"/>
                <a:ea typeface="Oswald"/>
                <a:cs typeface="Oswald"/>
                <a:sym typeface="Oswald"/>
              </a:rPr>
              <a:t>Patient</a:t>
            </a:r>
            <a:endParaRPr b="1" sz="6000">
              <a:solidFill>
                <a:srgbClr val="FF0000"/>
              </a:solidFill>
              <a:latin typeface="Oswald"/>
              <a:ea typeface="Oswald"/>
              <a:cs typeface="Oswald"/>
              <a:sym typeface="Oswald"/>
            </a:endParaRPr>
          </a:p>
          <a:p>
            <a:pPr indent="0" lvl="0" marL="0" rtl="0" algn="ctr">
              <a:spcBef>
                <a:spcPts val="0"/>
              </a:spcBef>
              <a:spcAft>
                <a:spcPts val="0"/>
              </a:spcAft>
              <a:buNone/>
            </a:pPr>
            <a:r>
              <a:rPr b="1" lang="en" sz="6000">
                <a:latin typeface="Reem Kufi"/>
                <a:ea typeface="Reem Kufi"/>
                <a:cs typeface="Reem Kufi"/>
                <a:sym typeface="Reem Kufi"/>
              </a:rPr>
              <a:t>&amp;</a:t>
            </a:r>
            <a:endParaRPr b="1" sz="6000">
              <a:latin typeface="Reem Kufi"/>
              <a:ea typeface="Reem Kufi"/>
              <a:cs typeface="Reem Kufi"/>
              <a:sym typeface="Reem Kufi"/>
            </a:endParaRPr>
          </a:p>
          <a:p>
            <a:pPr indent="0" lvl="0" marL="0" rtl="0" algn="ctr">
              <a:spcBef>
                <a:spcPts val="0"/>
              </a:spcBef>
              <a:spcAft>
                <a:spcPts val="0"/>
              </a:spcAft>
              <a:buNone/>
            </a:pPr>
            <a:r>
              <a:rPr b="1" lang="en" sz="6000">
                <a:solidFill>
                  <a:srgbClr val="274E13"/>
                </a:solidFill>
                <a:latin typeface="Oswald"/>
                <a:ea typeface="Oswald"/>
                <a:cs typeface="Oswald"/>
                <a:sym typeface="Oswald"/>
              </a:rPr>
              <a:t>Tolerance</a:t>
            </a:r>
            <a:endParaRPr b="1" sz="6000">
              <a:solidFill>
                <a:srgbClr val="274E13"/>
              </a:solidFill>
              <a:latin typeface="Oswald"/>
              <a:ea typeface="Oswald"/>
              <a:cs typeface="Oswald"/>
              <a:sym typeface="Oswald"/>
            </a:endParaRPr>
          </a:p>
        </p:txBody>
      </p:sp>
      <p:pic>
        <p:nvPicPr>
          <p:cNvPr id="292" name="Google Shape;292;p47"/>
          <p:cNvPicPr preferRelativeResize="0"/>
          <p:nvPr/>
        </p:nvPicPr>
        <p:blipFill rotWithShape="1">
          <a:blip r:embed="rId4">
            <a:alphaModFix amt="30000"/>
          </a:blip>
          <a:srcRect b="0" l="19352" r="21499" t="0"/>
          <a:stretch/>
        </p:blipFill>
        <p:spPr>
          <a:xfrm>
            <a:off x="786050" y="1049713"/>
            <a:ext cx="1795651" cy="3035875"/>
          </a:xfrm>
          <a:prstGeom prst="rect">
            <a:avLst/>
          </a:prstGeom>
          <a:noFill/>
          <a:ln>
            <a:noFill/>
          </a:ln>
        </p:spPr>
      </p:pic>
      <p:sp>
        <p:nvSpPr>
          <p:cNvPr id="293" name="Google Shape;293;p47"/>
          <p:cNvSpPr/>
          <p:nvPr/>
        </p:nvSpPr>
        <p:spPr>
          <a:xfrm>
            <a:off x="3218400" y="-4112"/>
            <a:ext cx="4061100" cy="5143500"/>
          </a:xfrm>
          <a:prstGeom prst="parallelogram">
            <a:avLst>
              <a:gd fmla="val 25000" name="adj"/>
            </a:avLst>
          </a:prstGeom>
          <a:no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 name="Google Shape;294;p47"/>
          <p:cNvSpPr/>
          <p:nvPr/>
        </p:nvSpPr>
        <p:spPr>
          <a:xfrm flipH="1">
            <a:off x="3218400" y="-12"/>
            <a:ext cx="4061100" cy="5143500"/>
          </a:xfrm>
          <a:prstGeom prst="parallelogram">
            <a:avLst>
              <a:gd fmla="val 25000" name="adj"/>
            </a:avLst>
          </a:prstGeom>
          <a:no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mc:AlternateContent>
    <mc:Choice Requires="p14">
      <p:transition spd="slow" p14:dur="10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23" presetSubtype="16">
                                  <p:stCondLst>
                                    <p:cond delay="0"/>
                                  </p:stCondLst>
                                  <p:childTnLst>
                                    <p:set>
                                      <p:cBhvr>
                                        <p:cTn dur="1" fill="hold">
                                          <p:stCondLst>
                                            <p:cond delay="0"/>
                                          </p:stCondLst>
                                        </p:cTn>
                                        <p:tgtEl>
                                          <p:spTgt spid="291"/>
                                        </p:tgtEl>
                                        <p:attrNameLst>
                                          <p:attrName>style.visibility</p:attrName>
                                        </p:attrNameLst>
                                      </p:cBhvr>
                                      <p:to>
                                        <p:strVal val="visible"/>
                                      </p:to>
                                    </p:set>
                                    <p:anim calcmode="lin" valueType="num">
                                      <p:cBhvr additive="base">
                                        <p:cTn dur="1000"/>
                                        <p:tgtEl>
                                          <p:spTgt spid="291"/>
                                        </p:tgtEl>
                                        <p:attrNameLst>
                                          <p:attrName>ppt_w</p:attrName>
                                        </p:attrNameLst>
                                      </p:cBhvr>
                                      <p:tavLst>
                                        <p:tav fmla="" tm="0">
                                          <p:val>
                                            <p:strVal val="0"/>
                                          </p:val>
                                        </p:tav>
                                        <p:tav fmla="" tm="100000">
                                          <p:val>
                                            <p:strVal val="#ppt_w"/>
                                          </p:val>
                                        </p:tav>
                                      </p:tavLst>
                                    </p:anim>
                                    <p:anim calcmode="lin" valueType="num">
                                      <p:cBhvr additive="base">
                                        <p:cTn dur="1000"/>
                                        <p:tgtEl>
                                          <p:spTgt spid="291"/>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8" name="Shape 298"/>
        <p:cNvGrpSpPr/>
        <p:nvPr/>
      </p:nvGrpSpPr>
      <p:grpSpPr>
        <a:xfrm>
          <a:off x="0" y="0"/>
          <a:ext cx="0" cy="0"/>
          <a:chOff x="0" y="0"/>
          <a:chExt cx="0" cy="0"/>
        </a:xfrm>
      </p:grpSpPr>
      <p:pic>
        <p:nvPicPr>
          <p:cNvPr id="299" name="Google Shape;299;p48"/>
          <p:cNvPicPr preferRelativeResize="0"/>
          <p:nvPr/>
        </p:nvPicPr>
        <p:blipFill>
          <a:blip r:embed="rId3">
            <a:alphaModFix/>
          </a:blip>
          <a:stretch>
            <a:fillRect/>
          </a:stretch>
        </p:blipFill>
        <p:spPr>
          <a:xfrm>
            <a:off x="0" y="0"/>
            <a:ext cx="7425187" cy="5143499"/>
          </a:xfrm>
          <a:prstGeom prst="rect">
            <a:avLst/>
          </a:prstGeom>
          <a:noFill/>
          <a:ln>
            <a:noFill/>
          </a:ln>
        </p:spPr>
      </p:pic>
      <p:pic>
        <p:nvPicPr>
          <p:cNvPr id="300" name="Google Shape;300;p48"/>
          <p:cNvPicPr preferRelativeResize="0"/>
          <p:nvPr/>
        </p:nvPicPr>
        <p:blipFill rotWithShape="1">
          <a:blip r:embed="rId4">
            <a:alphaModFix/>
          </a:blip>
          <a:srcRect b="1854" l="0" r="0" t="0"/>
          <a:stretch/>
        </p:blipFill>
        <p:spPr>
          <a:xfrm>
            <a:off x="6064200" y="897321"/>
            <a:ext cx="3079797" cy="3348896"/>
          </a:xfrm>
          <a:prstGeom prst="rect">
            <a:avLst/>
          </a:prstGeom>
          <a:noFill/>
          <a:ln>
            <a:noFill/>
          </a:ln>
        </p:spPr>
      </p:pic>
      <p:sp>
        <p:nvSpPr>
          <p:cNvPr id="301" name="Google Shape;301;p48"/>
          <p:cNvSpPr txBox="1"/>
          <p:nvPr/>
        </p:nvSpPr>
        <p:spPr>
          <a:xfrm>
            <a:off x="6255600" y="1116600"/>
            <a:ext cx="2697000" cy="2910300"/>
          </a:xfrm>
          <a:prstGeom prst="rect">
            <a:avLst/>
          </a:prstGeom>
          <a:solidFill>
            <a:srgbClr val="EFEFEF">
              <a:alpha val="78850"/>
            </a:srgbClr>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4800">
                <a:latin typeface="Reem Kufi"/>
                <a:ea typeface="Reem Kufi"/>
                <a:cs typeface="Reem Kufi"/>
                <a:sym typeface="Reem Kufi"/>
              </a:rPr>
              <a:t>Be a</a:t>
            </a:r>
            <a:endParaRPr sz="4800">
              <a:latin typeface="Reem Kufi"/>
              <a:ea typeface="Reem Kufi"/>
              <a:cs typeface="Reem Kufi"/>
              <a:sym typeface="Reem Kufi"/>
            </a:endParaRPr>
          </a:p>
          <a:p>
            <a:pPr indent="0" lvl="0" marL="0" rtl="0" algn="ctr">
              <a:spcBef>
                <a:spcPts val="0"/>
              </a:spcBef>
              <a:spcAft>
                <a:spcPts val="0"/>
              </a:spcAft>
              <a:buNone/>
            </a:pPr>
            <a:r>
              <a:rPr b="1" lang="en" sz="7200">
                <a:solidFill>
                  <a:srgbClr val="FF0000"/>
                </a:solidFill>
                <a:latin typeface="Oswald"/>
                <a:ea typeface="Oswald"/>
                <a:cs typeface="Oswald"/>
                <a:sym typeface="Oswald"/>
              </a:rPr>
              <a:t>RISK</a:t>
            </a:r>
            <a:endParaRPr b="1" sz="7200">
              <a:solidFill>
                <a:srgbClr val="FF0000"/>
              </a:solidFill>
              <a:latin typeface="Oswald"/>
              <a:ea typeface="Oswald"/>
              <a:cs typeface="Oswald"/>
              <a:sym typeface="Oswald"/>
            </a:endParaRPr>
          </a:p>
          <a:p>
            <a:pPr indent="0" lvl="0" marL="0" rtl="0" algn="ctr">
              <a:spcBef>
                <a:spcPts val="0"/>
              </a:spcBef>
              <a:spcAft>
                <a:spcPts val="0"/>
              </a:spcAft>
              <a:buNone/>
            </a:pPr>
            <a:r>
              <a:rPr b="1" lang="en" sz="6000">
                <a:latin typeface="Oswald"/>
                <a:ea typeface="Oswald"/>
                <a:cs typeface="Oswald"/>
                <a:sym typeface="Oswald"/>
              </a:rPr>
              <a:t>Taker</a:t>
            </a:r>
            <a:endParaRPr b="1" sz="6000">
              <a:latin typeface="Oswald"/>
              <a:ea typeface="Oswald"/>
              <a:cs typeface="Oswald"/>
              <a:sym typeface="Oswald"/>
            </a:endParaRPr>
          </a:p>
        </p:txBody>
      </p:sp>
      <p:pic>
        <p:nvPicPr>
          <p:cNvPr id="302" name="Google Shape;302;p48"/>
          <p:cNvPicPr preferRelativeResize="0"/>
          <p:nvPr/>
        </p:nvPicPr>
        <p:blipFill>
          <a:blip r:embed="rId5">
            <a:alphaModFix/>
          </a:blip>
          <a:stretch>
            <a:fillRect/>
          </a:stretch>
        </p:blipFill>
        <p:spPr>
          <a:xfrm>
            <a:off x="5321975" y="295600"/>
            <a:ext cx="1467850" cy="1467850"/>
          </a:xfrm>
          <a:prstGeom prst="rect">
            <a:avLst/>
          </a:prstGeom>
          <a:noFill/>
          <a:ln>
            <a:noFill/>
          </a:ln>
        </p:spPr>
      </p:pic>
    </p:spTree>
  </p:cSld>
  <p:clrMapOvr>
    <a:masterClrMapping/>
  </p:clrMapOvr>
  <mc:AlternateContent>
    <mc:Choice Requires="p14">
      <p:transition spd="slow" p14:dur="1000">
        <p14:prism dir="l"/>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10" presetSubtype="0">
                                  <p:stCondLst>
                                    <p:cond delay="0"/>
                                  </p:stCondLst>
                                  <p:childTnLst>
                                    <p:set>
                                      <p:cBhvr>
                                        <p:cTn dur="1" fill="hold">
                                          <p:stCondLst>
                                            <p:cond delay="0"/>
                                          </p:stCondLst>
                                        </p:cTn>
                                        <p:tgtEl>
                                          <p:spTgt spid="300"/>
                                        </p:tgtEl>
                                        <p:attrNameLst>
                                          <p:attrName>style.visibility</p:attrName>
                                        </p:attrNameLst>
                                      </p:cBhvr>
                                      <p:to>
                                        <p:strVal val="visible"/>
                                      </p:to>
                                    </p:set>
                                    <p:animEffect filter="fade" transition="in">
                                      <p:cBhvr>
                                        <p:cTn dur="1000"/>
                                        <p:tgtEl>
                                          <p:spTgt spid="300"/>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301"/>
                                        </p:tgtEl>
                                        <p:attrNameLst>
                                          <p:attrName>style.visibility</p:attrName>
                                        </p:attrNameLst>
                                      </p:cBhvr>
                                      <p:to>
                                        <p:strVal val="visible"/>
                                      </p:to>
                                    </p:set>
                                    <p:animEffect filter="fade" transition="in">
                                      <p:cBhvr>
                                        <p:cTn dur="1000"/>
                                        <p:tgtEl>
                                          <p:spTgt spid="30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0124D"/>
        </a:solidFill>
      </p:bgPr>
    </p:bg>
    <p:spTree>
      <p:nvGrpSpPr>
        <p:cNvPr id="306" name="Shape 306"/>
        <p:cNvGrpSpPr/>
        <p:nvPr/>
      </p:nvGrpSpPr>
      <p:grpSpPr>
        <a:xfrm>
          <a:off x="0" y="0"/>
          <a:ext cx="0" cy="0"/>
          <a:chOff x="0" y="0"/>
          <a:chExt cx="0" cy="0"/>
        </a:xfrm>
      </p:grpSpPr>
      <p:pic>
        <p:nvPicPr>
          <p:cNvPr id="307" name="Google Shape;307;p49"/>
          <p:cNvPicPr preferRelativeResize="0"/>
          <p:nvPr/>
        </p:nvPicPr>
        <p:blipFill>
          <a:blip r:embed="rId3">
            <a:alphaModFix/>
          </a:blip>
          <a:stretch>
            <a:fillRect/>
          </a:stretch>
        </p:blipFill>
        <p:spPr>
          <a:xfrm>
            <a:off x="888975" y="116400"/>
            <a:ext cx="7366049" cy="4910700"/>
          </a:xfrm>
          <a:prstGeom prst="rect">
            <a:avLst/>
          </a:prstGeom>
          <a:noFill/>
          <a:ln>
            <a:noFill/>
          </a:ln>
        </p:spPr>
      </p:pic>
      <p:sp>
        <p:nvSpPr>
          <p:cNvPr id="308" name="Google Shape;308;p49"/>
          <p:cNvSpPr txBox="1"/>
          <p:nvPr/>
        </p:nvSpPr>
        <p:spPr>
          <a:xfrm>
            <a:off x="0" y="3807700"/>
            <a:ext cx="9144000" cy="1077300"/>
          </a:xfrm>
          <a:prstGeom prst="rect">
            <a:avLst/>
          </a:prstGeom>
          <a:solidFill>
            <a:srgbClr val="EFEFEF">
              <a:alpha val="89620"/>
            </a:srgbClr>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6000">
                <a:solidFill>
                  <a:srgbClr val="503253"/>
                </a:solidFill>
                <a:latin typeface="Reem Kufi"/>
                <a:ea typeface="Reem Kufi"/>
                <a:cs typeface="Reem Kufi"/>
                <a:sym typeface="Reem Kufi"/>
              </a:rPr>
              <a:t>C</a:t>
            </a:r>
            <a:r>
              <a:rPr lang="en" sz="4800">
                <a:latin typeface="Reem Kufi"/>
                <a:ea typeface="Reem Kufi"/>
                <a:cs typeface="Reem Kufi"/>
                <a:sym typeface="Reem Kufi"/>
              </a:rPr>
              <a:t>onfident &amp; </a:t>
            </a:r>
            <a:r>
              <a:rPr lang="en" sz="6000">
                <a:solidFill>
                  <a:srgbClr val="274E13"/>
                </a:solidFill>
                <a:latin typeface="Reem Kufi"/>
                <a:ea typeface="Reem Kufi"/>
                <a:cs typeface="Reem Kufi"/>
                <a:sym typeface="Reem Kufi"/>
              </a:rPr>
              <a:t>S</a:t>
            </a:r>
            <a:r>
              <a:rPr lang="en" sz="4800">
                <a:latin typeface="Reem Kufi"/>
                <a:ea typeface="Reem Kufi"/>
                <a:cs typeface="Reem Kufi"/>
                <a:sym typeface="Reem Kufi"/>
              </a:rPr>
              <a:t>elf-</a:t>
            </a:r>
            <a:r>
              <a:rPr lang="en" sz="6000">
                <a:solidFill>
                  <a:srgbClr val="0000FF"/>
                </a:solidFill>
                <a:latin typeface="Reem Kufi"/>
                <a:ea typeface="Reem Kufi"/>
                <a:cs typeface="Reem Kufi"/>
                <a:sym typeface="Reem Kufi"/>
              </a:rPr>
              <a:t>M</a:t>
            </a:r>
            <a:r>
              <a:rPr lang="en" sz="4800">
                <a:latin typeface="Reem Kufi"/>
                <a:ea typeface="Reem Kufi"/>
                <a:cs typeface="Reem Kufi"/>
                <a:sym typeface="Reem Kufi"/>
              </a:rPr>
              <a:t>otivated</a:t>
            </a:r>
            <a:endParaRPr b="1" sz="6000">
              <a:solidFill>
                <a:srgbClr val="274E13"/>
              </a:solidFill>
              <a:latin typeface="Reem Kufi"/>
              <a:ea typeface="Reem Kufi"/>
              <a:cs typeface="Reem Kufi"/>
              <a:sym typeface="Reem Kufi"/>
            </a:endParaRPr>
          </a:p>
        </p:txBody>
      </p:sp>
    </p:spTree>
  </p:cSld>
  <p:clrMapOvr>
    <a:masterClrMapping/>
  </p:clrMapOvr>
  <mc:AlternateContent>
    <mc:Choice Requires="p14">
      <p:transition spd="slow" p14:dur="1000">
        <p:push/>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2" presetSubtype="8">
                                  <p:stCondLst>
                                    <p:cond delay="0"/>
                                  </p:stCondLst>
                                  <p:childTnLst>
                                    <p:set>
                                      <p:cBhvr>
                                        <p:cTn dur="1" fill="hold">
                                          <p:stCondLst>
                                            <p:cond delay="0"/>
                                          </p:stCondLst>
                                        </p:cTn>
                                        <p:tgtEl>
                                          <p:spTgt spid="308"/>
                                        </p:tgtEl>
                                        <p:attrNameLst>
                                          <p:attrName>style.visibility</p:attrName>
                                        </p:attrNameLst>
                                      </p:cBhvr>
                                      <p:to>
                                        <p:strVal val="visible"/>
                                      </p:to>
                                    </p:set>
                                    <p:anim calcmode="lin" valueType="num">
                                      <p:cBhvr additive="base">
                                        <p:cTn dur="1000"/>
                                        <p:tgtEl>
                                          <p:spTgt spid="308"/>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2" name="Shape 312"/>
        <p:cNvGrpSpPr/>
        <p:nvPr/>
      </p:nvGrpSpPr>
      <p:grpSpPr>
        <a:xfrm>
          <a:off x="0" y="0"/>
          <a:ext cx="0" cy="0"/>
          <a:chOff x="0" y="0"/>
          <a:chExt cx="0" cy="0"/>
        </a:xfrm>
      </p:grpSpPr>
      <p:pic>
        <p:nvPicPr>
          <p:cNvPr id="313" name="Google Shape;313;p50"/>
          <p:cNvPicPr preferRelativeResize="0"/>
          <p:nvPr/>
        </p:nvPicPr>
        <p:blipFill>
          <a:blip r:embed="rId3">
            <a:alphaModFix/>
          </a:blip>
          <a:stretch>
            <a:fillRect/>
          </a:stretch>
        </p:blipFill>
        <p:spPr>
          <a:xfrm>
            <a:off x="0" y="-12504"/>
            <a:ext cx="9144000" cy="5156006"/>
          </a:xfrm>
          <a:prstGeom prst="rect">
            <a:avLst/>
          </a:prstGeom>
          <a:noFill/>
          <a:ln>
            <a:noFill/>
          </a:ln>
        </p:spPr>
      </p:pic>
      <p:sp>
        <p:nvSpPr>
          <p:cNvPr id="314" name="Google Shape;314;p50"/>
          <p:cNvSpPr txBox="1"/>
          <p:nvPr/>
        </p:nvSpPr>
        <p:spPr>
          <a:xfrm>
            <a:off x="6017325" y="897300"/>
            <a:ext cx="2697000" cy="3348900"/>
          </a:xfrm>
          <a:prstGeom prst="rect">
            <a:avLst/>
          </a:prstGeom>
          <a:solidFill>
            <a:srgbClr val="EFEFEF"/>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t/>
            </a:r>
            <a:endParaRPr sz="4800">
              <a:latin typeface="Reem Kufi"/>
              <a:ea typeface="Reem Kufi"/>
              <a:cs typeface="Reem Kufi"/>
              <a:sym typeface="Reem Kufi"/>
            </a:endParaRPr>
          </a:p>
          <a:p>
            <a:pPr indent="0" lvl="0" marL="0" rtl="0" algn="ctr">
              <a:spcBef>
                <a:spcPts val="0"/>
              </a:spcBef>
              <a:spcAft>
                <a:spcPts val="0"/>
              </a:spcAft>
              <a:buNone/>
            </a:pPr>
            <a:r>
              <a:rPr lang="en" sz="4800">
                <a:latin typeface="Reem Kufi"/>
                <a:ea typeface="Reem Kufi"/>
                <a:cs typeface="Reem Kufi"/>
                <a:sym typeface="Reem Kufi"/>
              </a:rPr>
              <a:t>Unique</a:t>
            </a:r>
            <a:endParaRPr sz="4800">
              <a:latin typeface="Reem Kufi"/>
              <a:ea typeface="Reem Kufi"/>
              <a:cs typeface="Reem Kufi"/>
              <a:sym typeface="Reem Kufi"/>
            </a:endParaRPr>
          </a:p>
          <a:p>
            <a:pPr indent="0" lvl="0" marL="0" rtl="0" algn="ctr">
              <a:spcBef>
                <a:spcPts val="0"/>
              </a:spcBef>
              <a:spcAft>
                <a:spcPts val="0"/>
              </a:spcAft>
              <a:buNone/>
            </a:pPr>
            <a:r>
              <a:rPr b="1" lang="en" sz="6000">
                <a:solidFill>
                  <a:srgbClr val="274E13"/>
                </a:solidFill>
                <a:latin typeface="Oswald"/>
                <a:ea typeface="Oswald"/>
                <a:cs typeface="Oswald"/>
                <a:sym typeface="Oswald"/>
              </a:rPr>
              <a:t>Idea</a:t>
            </a:r>
            <a:endParaRPr b="1" sz="6000">
              <a:solidFill>
                <a:srgbClr val="274E13"/>
              </a:solidFill>
              <a:latin typeface="Oswald"/>
              <a:ea typeface="Oswald"/>
              <a:cs typeface="Oswald"/>
              <a:sym typeface="Oswald"/>
            </a:endParaRPr>
          </a:p>
        </p:txBody>
      </p:sp>
      <p:pic>
        <p:nvPicPr>
          <p:cNvPr id="315" name="Google Shape;315;p50"/>
          <p:cNvPicPr preferRelativeResize="0"/>
          <p:nvPr/>
        </p:nvPicPr>
        <p:blipFill>
          <a:blip r:embed="rId4">
            <a:alphaModFix/>
          </a:blip>
          <a:stretch>
            <a:fillRect/>
          </a:stretch>
        </p:blipFill>
        <p:spPr>
          <a:xfrm>
            <a:off x="7829725" y="3383675"/>
            <a:ext cx="862525" cy="862525"/>
          </a:xfrm>
          <a:prstGeom prst="rect">
            <a:avLst/>
          </a:prstGeom>
          <a:noFill/>
          <a:ln>
            <a:noFill/>
          </a:ln>
        </p:spPr>
      </p:pic>
      <p:pic>
        <p:nvPicPr>
          <p:cNvPr id="316" name="Google Shape;316;p50"/>
          <p:cNvPicPr preferRelativeResize="0"/>
          <p:nvPr/>
        </p:nvPicPr>
        <p:blipFill>
          <a:blip r:embed="rId5">
            <a:alphaModFix/>
          </a:blip>
          <a:stretch>
            <a:fillRect/>
          </a:stretch>
        </p:blipFill>
        <p:spPr>
          <a:xfrm>
            <a:off x="6017325" y="897300"/>
            <a:ext cx="779651" cy="779651"/>
          </a:xfrm>
          <a:prstGeom prst="rect">
            <a:avLst/>
          </a:prstGeom>
          <a:noFill/>
          <a:ln>
            <a:noFill/>
          </a:ln>
        </p:spPr>
      </p:pic>
    </p:spTree>
  </p:cSld>
  <p:clrMapOvr>
    <a:masterClrMapping/>
  </p:clrMapOvr>
  <mc:AlternateContent>
    <mc:Choice Requires="p14">
      <p:transition spd="slow" p14:dur="10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10" presetSubtype="0">
                                  <p:stCondLst>
                                    <p:cond delay="0"/>
                                  </p:stCondLst>
                                  <p:childTnLst>
                                    <p:set>
                                      <p:cBhvr>
                                        <p:cTn dur="1" fill="hold">
                                          <p:stCondLst>
                                            <p:cond delay="0"/>
                                          </p:stCondLst>
                                        </p:cTn>
                                        <p:tgtEl>
                                          <p:spTgt spid="313"/>
                                        </p:tgtEl>
                                        <p:attrNameLst>
                                          <p:attrName>style.visibility</p:attrName>
                                        </p:attrNameLst>
                                      </p:cBhvr>
                                      <p:to>
                                        <p:strVal val="visible"/>
                                      </p:to>
                                    </p:set>
                                    <p:animEffect filter="fade" transition="in">
                                      <p:cBhvr>
                                        <p:cTn dur="1000"/>
                                        <p:tgtEl>
                                          <p:spTgt spid="313"/>
                                        </p:tgtEl>
                                      </p:cBhvr>
                                    </p:animEffect>
                                  </p:childTnLst>
                                </p:cTn>
                              </p:par>
                            </p:childTnLst>
                          </p:cTn>
                        </p:par>
                        <p:par>
                          <p:cTn fill="hold">
                            <p:stCondLst>
                              <p:cond delay="1000"/>
                            </p:stCondLst>
                            <p:childTnLst>
                              <p:par>
                                <p:cTn fill="hold" nodeType="afterEffect" presetClass="entr" presetID="2" presetSubtype="2">
                                  <p:stCondLst>
                                    <p:cond delay="0"/>
                                  </p:stCondLst>
                                  <p:childTnLst>
                                    <p:set>
                                      <p:cBhvr>
                                        <p:cTn dur="1" fill="hold">
                                          <p:stCondLst>
                                            <p:cond delay="0"/>
                                          </p:stCondLst>
                                        </p:cTn>
                                        <p:tgtEl>
                                          <p:spTgt spid="314"/>
                                        </p:tgtEl>
                                        <p:attrNameLst>
                                          <p:attrName>style.visibility</p:attrName>
                                        </p:attrNameLst>
                                      </p:cBhvr>
                                      <p:to>
                                        <p:strVal val="visible"/>
                                      </p:to>
                                    </p:set>
                                    <p:anim calcmode="lin" valueType="num">
                                      <p:cBhvr additive="base">
                                        <p:cTn dur="1000"/>
                                        <p:tgtEl>
                                          <p:spTgt spid="314"/>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4D4D4D"/>
            </a:gs>
            <a:gs pos="100000">
              <a:srgbClr val="000000"/>
            </a:gs>
          </a:gsLst>
          <a:lin ang="5400012" scaled="0"/>
        </a:gradFill>
      </p:bgPr>
    </p:bg>
    <p:spTree>
      <p:nvGrpSpPr>
        <p:cNvPr id="320" name="Shape 320"/>
        <p:cNvGrpSpPr/>
        <p:nvPr/>
      </p:nvGrpSpPr>
      <p:grpSpPr>
        <a:xfrm>
          <a:off x="0" y="0"/>
          <a:ext cx="0" cy="0"/>
          <a:chOff x="0" y="0"/>
          <a:chExt cx="0" cy="0"/>
        </a:xfrm>
      </p:grpSpPr>
      <p:pic>
        <p:nvPicPr>
          <p:cNvPr id="321" name="Google Shape;321;p51"/>
          <p:cNvPicPr preferRelativeResize="0"/>
          <p:nvPr/>
        </p:nvPicPr>
        <p:blipFill>
          <a:blip r:embed="rId3">
            <a:alphaModFix/>
          </a:blip>
          <a:stretch>
            <a:fillRect/>
          </a:stretch>
        </p:blipFill>
        <p:spPr>
          <a:xfrm>
            <a:off x="1437121" y="0"/>
            <a:ext cx="7706877" cy="5143503"/>
          </a:xfrm>
          <a:prstGeom prst="rect">
            <a:avLst/>
          </a:prstGeom>
          <a:noFill/>
          <a:ln>
            <a:noFill/>
          </a:ln>
        </p:spPr>
      </p:pic>
      <p:sp>
        <p:nvSpPr>
          <p:cNvPr id="322" name="Google Shape;322;p51"/>
          <p:cNvSpPr txBox="1"/>
          <p:nvPr/>
        </p:nvSpPr>
        <p:spPr>
          <a:xfrm>
            <a:off x="138125" y="897150"/>
            <a:ext cx="2697000" cy="3349200"/>
          </a:xfrm>
          <a:prstGeom prst="rect">
            <a:avLst/>
          </a:prstGeom>
          <a:solidFill>
            <a:srgbClr val="FFFFFF">
              <a:alpha val="85000"/>
            </a:srgbClr>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t/>
            </a:r>
            <a:endParaRPr sz="4800">
              <a:latin typeface="Reem Kufi"/>
              <a:ea typeface="Reem Kufi"/>
              <a:cs typeface="Reem Kufi"/>
              <a:sym typeface="Reem Kufi"/>
            </a:endParaRPr>
          </a:p>
          <a:p>
            <a:pPr indent="0" lvl="0" marL="0" rtl="0" algn="ctr">
              <a:spcBef>
                <a:spcPts val="1000"/>
              </a:spcBef>
              <a:spcAft>
                <a:spcPts val="0"/>
              </a:spcAft>
              <a:buNone/>
            </a:pPr>
            <a:r>
              <a:rPr lang="en" sz="4800">
                <a:latin typeface="Reem Kufi"/>
                <a:ea typeface="Reem Kufi"/>
                <a:cs typeface="Reem Kufi"/>
                <a:sym typeface="Reem Kufi"/>
              </a:rPr>
              <a:t>P</a:t>
            </a:r>
            <a:r>
              <a:rPr lang="en" sz="4800">
                <a:latin typeface="Reem Kufi"/>
                <a:ea typeface="Reem Kufi"/>
                <a:cs typeface="Reem Kufi"/>
                <a:sym typeface="Reem Kufi"/>
              </a:rPr>
              <a:t>roper</a:t>
            </a:r>
            <a:endParaRPr sz="4800">
              <a:latin typeface="Reem Kufi"/>
              <a:ea typeface="Reem Kufi"/>
              <a:cs typeface="Reem Kufi"/>
              <a:sym typeface="Reem Kufi"/>
            </a:endParaRPr>
          </a:p>
          <a:p>
            <a:pPr indent="0" lvl="0" marL="0" rtl="0" algn="ctr">
              <a:spcBef>
                <a:spcPts val="0"/>
              </a:spcBef>
              <a:spcAft>
                <a:spcPts val="0"/>
              </a:spcAft>
              <a:buNone/>
            </a:pPr>
            <a:r>
              <a:rPr lang="en" sz="4800">
                <a:latin typeface="Reem Kufi"/>
                <a:ea typeface="Reem Kufi"/>
                <a:cs typeface="Reem Kufi"/>
                <a:sym typeface="Reem Kufi"/>
              </a:rPr>
              <a:t>Business</a:t>
            </a:r>
            <a:endParaRPr sz="4800">
              <a:latin typeface="Reem Kufi"/>
              <a:ea typeface="Reem Kufi"/>
              <a:cs typeface="Reem Kufi"/>
              <a:sym typeface="Reem Kufi"/>
            </a:endParaRPr>
          </a:p>
          <a:p>
            <a:pPr indent="0" lvl="0" marL="0" rtl="0" algn="ctr">
              <a:spcBef>
                <a:spcPts val="0"/>
              </a:spcBef>
              <a:spcAft>
                <a:spcPts val="0"/>
              </a:spcAft>
              <a:buNone/>
            </a:pPr>
            <a:r>
              <a:rPr b="1" lang="en" sz="6000">
                <a:solidFill>
                  <a:srgbClr val="274E13"/>
                </a:solidFill>
                <a:latin typeface="Oswald"/>
                <a:ea typeface="Oswald"/>
                <a:cs typeface="Oswald"/>
                <a:sym typeface="Oswald"/>
              </a:rPr>
              <a:t>PLAN</a:t>
            </a:r>
            <a:endParaRPr b="1" sz="6000">
              <a:solidFill>
                <a:srgbClr val="274E13"/>
              </a:solidFill>
              <a:latin typeface="Oswald"/>
              <a:ea typeface="Oswald"/>
              <a:cs typeface="Oswald"/>
              <a:sym typeface="Oswald"/>
            </a:endParaRPr>
          </a:p>
        </p:txBody>
      </p:sp>
      <p:pic>
        <p:nvPicPr>
          <p:cNvPr id="323" name="Google Shape;323;p51"/>
          <p:cNvPicPr preferRelativeResize="0"/>
          <p:nvPr/>
        </p:nvPicPr>
        <p:blipFill>
          <a:blip r:embed="rId4">
            <a:alphaModFix/>
          </a:blip>
          <a:stretch>
            <a:fillRect/>
          </a:stretch>
        </p:blipFill>
        <p:spPr>
          <a:xfrm>
            <a:off x="1037713" y="897150"/>
            <a:ext cx="897825" cy="897825"/>
          </a:xfrm>
          <a:prstGeom prst="rect">
            <a:avLst/>
          </a:prstGeom>
          <a:noFill/>
          <a:ln>
            <a:noFill/>
          </a:ln>
        </p:spPr>
      </p:pic>
    </p:spTree>
  </p:cSld>
  <p:clrMapOvr>
    <a:masterClrMapping/>
  </p:clrMapOvr>
  <mc:AlternateContent>
    <mc:Choice Requires="p14">
      <p:transition spd="slow" p14:dur="1000">
        <p:push dir="r"/>
      </p:transition>
    </mc:Choice>
    <mc:Fallback>
      <p:transition spd="slow">
        <p:fade/>
      </p:transition>
    </mc:Fallback>
  </mc:AlternateContent>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7" name="Shape 327"/>
        <p:cNvGrpSpPr/>
        <p:nvPr/>
      </p:nvGrpSpPr>
      <p:grpSpPr>
        <a:xfrm>
          <a:off x="0" y="0"/>
          <a:ext cx="0" cy="0"/>
          <a:chOff x="0" y="0"/>
          <a:chExt cx="0" cy="0"/>
        </a:xfrm>
      </p:grpSpPr>
      <p:pic>
        <p:nvPicPr>
          <p:cNvPr id="328" name="Google Shape;328;p52"/>
          <p:cNvPicPr preferRelativeResize="0"/>
          <p:nvPr/>
        </p:nvPicPr>
        <p:blipFill>
          <a:blip r:embed="rId3">
            <a:alphaModFix/>
          </a:blip>
          <a:stretch>
            <a:fillRect/>
          </a:stretch>
        </p:blipFill>
        <p:spPr>
          <a:xfrm>
            <a:off x="8" y="0"/>
            <a:ext cx="9143990" cy="5143500"/>
          </a:xfrm>
          <a:prstGeom prst="rect">
            <a:avLst/>
          </a:prstGeom>
          <a:noFill/>
          <a:ln>
            <a:noFill/>
          </a:ln>
        </p:spPr>
      </p:pic>
    </p:spTree>
  </p:cSld>
  <p:clrMapOvr>
    <a:masterClrMapping/>
  </p:clrMapOvr>
  <mc:AlternateContent>
    <mc:Choice Requires="p14">
      <p:transition spd="slow" p14:dur="1000">
        <p:fade thruBlk="1"/>
      </p:transition>
    </mc:Choice>
    <mc:Fallback>
      <p:transition spd="slow">
        <p:fade/>
      </p:transition>
    </mc:Fallback>
  </mc:AlternateContent>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32" name="Shape 332"/>
        <p:cNvGrpSpPr/>
        <p:nvPr/>
      </p:nvGrpSpPr>
      <p:grpSpPr>
        <a:xfrm>
          <a:off x="0" y="0"/>
          <a:ext cx="0" cy="0"/>
          <a:chOff x="0" y="0"/>
          <a:chExt cx="0" cy="0"/>
        </a:xfrm>
      </p:grpSpPr>
      <p:sp>
        <p:nvSpPr>
          <p:cNvPr id="333" name="Google Shape;333;p53"/>
          <p:cNvSpPr txBox="1"/>
          <p:nvPr>
            <p:ph type="title"/>
          </p:nvPr>
        </p:nvSpPr>
        <p:spPr>
          <a:xfrm rot="-995304">
            <a:off x="95052" y="415190"/>
            <a:ext cx="5258246" cy="100072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5000">
                <a:solidFill>
                  <a:srgbClr val="000000"/>
                </a:solidFill>
                <a:latin typeface="Proxima Nova Extrabold"/>
                <a:ea typeface="Proxima Nova Extrabold"/>
                <a:cs typeface="Proxima Nova Extrabold"/>
                <a:sym typeface="Proxima Nova Extrabold"/>
              </a:rPr>
              <a:t>What are you?</a:t>
            </a:r>
            <a:endParaRPr sz="5000">
              <a:solidFill>
                <a:srgbClr val="000000"/>
              </a:solidFill>
              <a:latin typeface="Proxima Nova Extrabold"/>
              <a:ea typeface="Proxima Nova Extrabold"/>
              <a:cs typeface="Proxima Nova Extrabold"/>
              <a:sym typeface="Proxima Nova Extrabold"/>
            </a:endParaRPr>
          </a:p>
        </p:txBody>
      </p:sp>
      <p:sp>
        <p:nvSpPr>
          <p:cNvPr id="334" name="Google Shape;334;p53"/>
          <p:cNvSpPr/>
          <p:nvPr/>
        </p:nvSpPr>
        <p:spPr>
          <a:xfrm flipH="1">
            <a:off x="2696475" y="2789100"/>
            <a:ext cx="4516200" cy="1330800"/>
          </a:xfrm>
          <a:prstGeom prst="curvedUpArrow">
            <a:avLst>
              <a:gd fmla="val 25000" name="adj1"/>
              <a:gd fmla="val 50000" name="adj2"/>
              <a:gd fmla="val 25000" name="adj3"/>
            </a:avLst>
          </a:prstGeom>
          <a:solidFill>
            <a:srgbClr val="274E1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 name="Google Shape;335;p53"/>
          <p:cNvSpPr/>
          <p:nvPr/>
        </p:nvSpPr>
        <p:spPr>
          <a:xfrm flipH="1" rot="10800000">
            <a:off x="4093175" y="640175"/>
            <a:ext cx="4481400" cy="1344900"/>
          </a:xfrm>
          <a:prstGeom prst="curvedUpArrow">
            <a:avLst>
              <a:gd fmla="val 25000" name="adj1"/>
              <a:gd fmla="val 50000" name="adj2"/>
              <a:gd fmla="val 25000" name="adj3"/>
            </a:avLst>
          </a:prstGeom>
          <a:solidFill>
            <a:srgbClr val="99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 name="Google Shape;336;p53"/>
          <p:cNvSpPr/>
          <p:nvPr/>
        </p:nvSpPr>
        <p:spPr>
          <a:xfrm>
            <a:off x="1531800" y="1908875"/>
            <a:ext cx="3466200" cy="1088100"/>
          </a:xfrm>
          <a:prstGeom prst="leftArrow">
            <a:avLst>
              <a:gd fmla="val 50000" name="adj1"/>
              <a:gd fmla="val 50000" name="adj2"/>
            </a:avLst>
          </a:prstGeom>
          <a:solidFill>
            <a:srgbClr val="0000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3600">
                <a:solidFill>
                  <a:srgbClr val="FFFFFF"/>
                </a:solidFill>
                <a:latin typeface="Impact"/>
                <a:ea typeface="Impact"/>
                <a:cs typeface="Impact"/>
                <a:sym typeface="Impact"/>
              </a:rPr>
              <a:t>  </a:t>
            </a:r>
            <a:r>
              <a:rPr lang="en" sz="3600">
                <a:solidFill>
                  <a:srgbClr val="FFFFFF"/>
                </a:solidFill>
                <a:latin typeface="Impact"/>
                <a:ea typeface="Impact"/>
                <a:cs typeface="Impact"/>
                <a:sym typeface="Impact"/>
              </a:rPr>
              <a:t>ENTREPRENEUR</a:t>
            </a:r>
            <a:endParaRPr sz="3600">
              <a:solidFill>
                <a:srgbClr val="FFFFFF"/>
              </a:solidFill>
              <a:latin typeface="Impact"/>
              <a:ea typeface="Impact"/>
              <a:cs typeface="Impact"/>
              <a:sym typeface="Impact"/>
            </a:endParaRPr>
          </a:p>
        </p:txBody>
      </p:sp>
      <p:sp>
        <p:nvSpPr>
          <p:cNvPr id="337" name="Google Shape;337;p53"/>
          <p:cNvSpPr/>
          <p:nvPr/>
        </p:nvSpPr>
        <p:spPr>
          <a:xfrm flipH="1">
            <a:off x="5676900" y="1908875"/>
            <a:ext cx="3341400" cy="1088100"/>
          </a:xfrm>
          <a:prstGeom prst="leftArrow">
            <a:avLst>
              <a:gd fmla="val 50000" name="adj1"/>
              <a:gd fmla="val 50000" name="adj2"/>
            </a:avLst>
          </a:prstGeom>
          <a:solidFill>
            <a:srgbClr val="0000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3600">
                <a:solidFill>
                  <a:srgbClr val="FFFFFF"/>
                </a:solidFill>
                <a:latin typeface="Impact"/>
                <a:ea typeface="Impact"/>
                <a:cs typeface="Impact"/>
                <a:sym typeface="Impact"/>
              </a:rPr>
              <a:t>          MANAGER</a:t>
            </a:r>
            <a:endParaRPr sz="3600">
              <a:solidFill>
                <a:srgbClr val="FFFFFF"/>
              </a:solidFill>
              <a:latin typeface="Impact"/>
              <a:ea typeface="Impact"/>
              <a:cs typeface="Impact"/>
              <a:sym typeface="Impact"/>
            </a:endParaRPr>
          </a:p>
        </p:txBody>
      </p:sp>
      <p:sp>
        <p:nvSpPr>
          <p:cNvPr id="338" name="Google Shape;338;p53"/>
          <p:cNvSpPr/>
          <p:nvPr/>
        </p:nvSpPr>
        <p:spPr>
          <a:xfrm>
            <a:off x="4748225" y="1787525"/>
            <a:ext cx="1635900" cy="1330800"/>
          </a:xfrm>
          <a:prstGeom prst="parallelogram">
            <a:avLst>
              <a:gd fmla="val 25000" name="adj"/>
            </a:avLst>
          </a:prstGeom>
          <a:solidFill>
            <a:srgbClr val="F3F3F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sz="4700">
                <a:latin typeface="Berkshire Swash"/>
                <a:ea typeface="Berkshire Swash"/>
                <a:cs typeface="Berkshire Swash"/>
                <a:sym typeface="Berkshire Swash"/>
              </a:rPr>
              <a:t>OR</a:t>
            </a:r>
            <a:endParaRPr b="1" sz="4700">
              <a:latin typeface="Berkshire Swash"/>
              <a:ea typeface="Berkshire Swash"/>
              <a:cs typeface="Berkshire Swash"/>
              <a:sym typeface="Berkshire Swash"/>
            </a:endParaRPr>
          </a:p>
        </p:txBody>
      </p:sp>
      <p:pic>
        <p:nvPicPr>
          <p:cNvPr id="339" name="Google Shape;339;p53"/>
          <p:cNvPicPr preferRelativeResize="0"/>
          <p:nvPr/>
        </p:nvPicPr>
        <p:blipFill rotWithShape="1">
          <a:blip r:embed="rId4">
            <a:alphaModFix/>
          </a:blip>
          <a:srcRect b="0" l="0" r="0" t="85447"/>
          <a:stretch/>
        </p:blipFill>
        <p:spPr>
          <a:xfrm>
            <a:off x="0" y="4478175"/>
            <a:ext cx="9144000" cy="665326"/>
          </a:xfrm>
          <a:prstGeom prst="rect">
            <a:avLst/>
          </a:prstGeom>
          <a:noFill/>
          <a:ln>
            <a:noFill/>
          </a:ln>
        </p:spPr>
      </p:pic>
    </p:spTree>
  </p:cSld>
  <p:clrMapOvr>
    <a:masterClrMapping/>
  </p:clrMapOvr>
  <mc:AlternateContent>
    <mc:Choice Requires="p14">
      <p:transition spd="slow" p14:dur="1000">
        <p14:prism dir="l"/>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10" presetSubtype="0">
                                  <p:stCondLst>
                                    <p:cond delay="0"/>
                                  </p:stCondLst>
                                  <p:childTnLst>
                                    <p:set>
                                      <p:cBhvr>
                                        <p:cTn dur="1" fill="hold">
                                          <p:stCondLst>
                                            <p:cond delay="0"/>
                                          </p:stCondLst>
                                        </p:cTn>
                                        <p:tgtEl>
                                          <p:spTgt spid="335"/>
                                        </p:tgtEl>
                                        <p:attrNameLst>
                                          <p:attrName>style.visibility</p:attrName>
                                        </p:attrNameLst>
                                      </p:cBhvr>
                                      <p:to>
                                        <p:strVal val="visible"/>
                                      </p:to>
                                    </p:set>
                                    <p:animEffect filter="fade" transition="in">
                                      <p:cBhvr>
                                        <p:cTn dur="1000"/>
                                        <p:tgtEl>
                                          <p:spTgt spid="335"/>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334"/>
                                        </p:tgtEl>
                                        <p:attrNameLst>
                                          <p:attrName>style.visibility</p:attrName>
                                        </p:attrNameLst>
                                      </p:cBhvr>
                                      <p:to>
                                        <p:strVal val="visible"/>
                                      </p:to>
                                    </p:set>
                                    <p:animEffect filter="fade" transition="in">
                                      <p:cBhvr>
                                        <p:cTn dur="1000"/>
                                        <p:tgtEl>
                                          <p:spTgt spid="334"/>
                                        </p:tgtEl>
                                      </p:cBhvr>
                                    </p:animEffect>
                                  </p:childTnLst>
                                </p:cTn>
                              </p:par>
                            </p:childTnLst>
                          </p:cTn>
                        </p:par>
                        <p:par>
                          <p:cTn fill="hold">
                            <p:stCondLst>
                              <p:cond delay="2000"/>
                            </p:stCondLst>
                            <p:childTnLst>
                              <p:par>
                                <p:cTn fill="hold" nodeType="afterEffect" presetClass="entr" presetID="2" presetSubtype="8">
                                  <p:stCondLst>
                                    <p:cond delay="0"/>
                                  </p:stCondLst>
                                  <p:childTnLst>
                                    <p:set>
                                      <p:cBhvr>
                                        <p:cTn dur="1" fill="hold">
                                          <p:stCondLst>
                                            <p:cond delay="0"/>
                                          </p:stCondLst>
                                        </p:cTn>
                                        <p:tgtEl>
                                          <p:spTgt spid="337"/>
                                        </p:tgtEl>
                                        <p:attrNameLst>
                                          <p:attrName>style.visibility</p:attrName>
                                        </p:attrNameLst>
                                      </p:cBhvr>
                                      <p:to>
                                        <p:strVal val="visible"/>
                                      </p:to>
                                    </p:set>
                                    <p:anim calcmode="lin" valueType="num">
                                      <p:cBhvr additive="base">
                                        <p:cTn dur="1000"/>
                                        <p:tgtEl>
                                          <p:spTgt spid="337"/>
                                        </p:tgtEl>
                                        <p:attrNameLst>
                                          <p:attrName>ppt_x</p:attrName>
                                        </p:attrNameLst>
                                      </p:cBhvr>
                                      <p:tavLst>
                                        <p:tav fmla="" tm="0">
                                          <p:val>
                                            <p:strVal val="#ppt_x-1"/>
                                          </p:val>
                                        </p:tav>
                                        <p:tav fmla="" tm="100000">
                                          <p:val>
                                            <p:strVal val="#ppt_x"/>
                                          </p:val>
                                        </p:tav>
                                      </p:tavLst>
                                    </p:anim>
                                  </p:childTnLst>
                                </p:cTn>
                              </p:par>
                            </p:childTnLst>
                          </p:cTn>
                        </p:par>
                        <p:par>
                          <p:cTn fill="hold">
                            <p:stCondLst>
                              <p:cond delay="3000"/>
                            </p:stCondLst>
                            <p:childTnLst>
                              <p:par>
                                <p:cTn fill="hold" nodeType="afterEffect" presetClass="entr" presetID="2" presetSubtype="4">
                                  <p:stCondLst>
                                    <p:cond delay="0"/>
                                  </p:stCondLst>
                                  <p:childTnLst>
                                    <p:set>
                                      <p:cBhvr>
                                        <p:cTn dur="1" fill="hold">
                                          <p:stCondLst>
                                            <p:cond delay="0"/>
                                          </p:stCondLst>
                                        </p:cTn>
                                        <p:tgtEl>
                                          <p:spTgt spid="338"/>
                                        </p:tgtEl>
                                        <p:attrNameLst>
                                          <p:attrName>style.visibility</p:attrName>
                                        </p:attrNameLst>
                                      </p:cBhvr>
                                      <p:to>
                                        <p:strVal val="visible"/>
                                      </p:to>
                                    </p:set>
                                    <p:anim calcmode="lin" valueType="num">
                                      <p:cBhvr additive="base">
                                        <p:cTn dur="1000"/>
                                        <p:tgtEl>
                                          <p:spTgt spid="338"/>
                                        </p:tgtEl>
                                        <p:attrNameLst>
                                          <p:attrName>ppt_y</p:attrName>
                                        </p:attrNameLst>
                                      </p:cBhvr>
                                      <p:tavLst>
                                        <p:tav fmla="" tm="0">
                                          <p:val>
                                            <p:strVal val="#ppt_y+1"/>
                                          </p:val>
                                        </p:tav>
                                        <p:tav fmla="" tm="100000">
                                          <p:val>
                                            <p:strVal val="#ppt_y"/>
                                          </p:val>
                                        </p:tav>
                                      </p:tavLst>
                                    </p:anim>
                                  </p:childTnLst>
                                </p:cTn>
                              </p:par>
                              <p:par>
                                <p:cTn fill="hold" nodeType="withEffect" presetClass="entr" presetID="10" presetSubtype="0">
                                  <p:stCondLst>
                                    <p:cond delay="0"/>
                                  </p:stCondLst>
                                  <p:childTnLst>
                                    <p:set>
                                      <p:cBhvr>
                                        <p:cTn dur="1" fill="hold">
                                          <p:stCondLst>
                                            <p:cond delay="0"/>
                                          </p:stCondLst>
                                        </p:cTn>
                                        <p:tgtEl>
                                          <p:spTgt spid="336"/>
                                        </p:tgtEl>
                                        <p:attrNameLst>
                                          <p:attrName>style.visibility</p:attrName>
                                        </p:attrNameLst>
                                      </p:cBhvr>
                                      <p:to>
                                        <p:strVal val="visible"/>
                                      </p:to>
                                    </p:set>
                                    <p:animEffect filter="fade" transition="in">
                                      <p:cBhvr>
                                        <p:cTn dur="1000"/>
                                        <p:tgtEl>
                                          <p:spTgt spid="33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4E29AA"/>
            </a:gs>
            <a:gs pos="100000">
              <a:srgbClr val="1E123D"/>
            </a:gs>
          </a:gsLst>
          <a:path path="circle">
            <a:fillToRect b="50%" l="50%" r="50%" t="50%"/>
          </a:path>
          <a:tileRect/>
        </a:gradFill>
      </p:bgPr>
    </p:bg>
    <p:spTree>
      <p:nvGrpSpPr>
        <p:cNvPr id="130" name="Shape 130"/>
        <p:cNvGrpSpPr/>
        <p:nvPr/>
      </p:nvGrpSpPr>
      <p:grpSpPr>
        <a:xfrm>
          <a:off x="0" y="0"/>
          <a:ext cx="0" cy="0"/>
          <a:chOff x="0" y="0"/>
          <a:chExt cx="0" cy="0"/>
        </a:xfrm>
      </p:grpSpPr>
      <p:pic>
        <p:nvPicPr>
          <p:cNvPr id="131" name="Google Shape;131;p27"/>
          <p:cNvPicPr preferRelativeResize="0"/>
          <p:nvPr/>
        </p:nvPicPr>
        <p:blipFill>
          <a:blip r:embed="rId3">
            <a:alphaModFix/>
          </a:blip>
          <a:stretch>
            <a:fillRect/>
          </a:stretch>
        </p:blipFill>
        <p:spPr>
          <a:xfrm>
            <a:off x="0" y="0"/>
            <a:ext cx="9144000" cy="7036174"/>
          </a:xfrm>
          <a:prstGeom prst="rect">
            <a:avLst/>
          </a:prstGeom>
          <a:noFill/>
          <a:ln>
            <a:noFill/>
          </a:ln>
        </p:spPr>
      </p:pic>
      <p:sp>
        <p:nvSpPr>
          <p:cNvPr id="132" name="Google Shape;132;p27"/>
          <p:cNvSpPr/>
          <p:nvPr/>
        </p:nvSpPr>
        <p:spPr>
          <a:xfrm rot="-4442109">
            <a:off x="1142875" y="-1827752"/>
            <a:ext cx="5947699" cy="8767698"/>
          </a:xfrm>
          <a:prstGeom prst="triangle">
            <a:avLst>
              <a:gd fmla="val 50899" name="adj"/>
            </a:avLst>
          </a:prstGeom>
          <a:solidFill>
            <a:srgbClr val="65C9EB">
              <a:alpha val="55000"/>
            </a:srgbClr>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lnSpc>
                <a:spcPct val="115000"/>
              </a:lnSpc>
              <a:spcBef>
                <a:spcPts val="0"/>
              </a:spcBef>
              <a:spcAft>
                <a:spcPts val="1600"/>
              </a:spcAft>
              <a:buClr>
                <a:schemeClr val="dk1"/>
              </a:buClr>
              <a:buSzPts val="1100"/>
              <a:buFont typeface="Arial"/>
              <a:buNone/>
            </a:pPr>
            <a:r>
              <a:t/>
            </a:r>
            <a:endParaRPr/>
          </a:p>
        </p:txBody>
      </p:sp>
      <p:sp>
        <p:nvSpPr>
          <p:cNvPr id="133" name="Google Shape;133;p27"/>
          <p:cNvSpPr txBox="1"/>
          <p:nvPr/>
        </p:nvSpPr>
        <p:spPr>
          <a:xfrm>
            <a:off x="-2139000" y="2752500"/>
            <a:ext cx="2843700" cy="24603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None/>
            </a:pPr>
            <a:r>
              <a:rPr lang="en" sz="1800">
                <a:solidFill>
                  <a:schemeClr val="dk2"/>
                </a:solidFill>
              </a:rPr>
              <a:t> </a:t>
            </a:r>
            <a:endParaRPr/>
          </a:p>
        </p:txBody>
      </p:sp>
      <p:sp>
        <p:nvSpPr>
          <p:cNvPr id="134" name="Google Shape;134;p27"/>
          <p:cNvSpPr txBox="1"/>
          <p:nvPr>
            <p:ph type="title"/>
          </p:nvPr>
        </p:nvSpPr>
        <p:spPr>
          <a:xfrm rot="-228599">
            <a:off x="-34503" y="2079038"/>
            <a:ext cx="9210255" cy="1128994"/>
          </a:xfrm>
          <a:prstGeom prst="rect">
            <a:avLst/>
          </a:prstGeom>
          <a:solidFill>
            <a:srgbClr val="EFEFEF"/>
          </a:solidFill>
          <a:ln cap="flat" cmpd="sng" w="9525">
            <a:solidFill>
              <a:schemeClr val="accent5"/>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b="1" lang="en" sz="4800">
                <a:solidFill>
                  <a:srgbClr val="351C75"/>
                </a:solidFill>
                <a:latin typeface="Georgia"/>
                <a:ea typeface="Georgia"/>
                <a:cs typeface="Georgia"/>
                <a:sym typeface="Georgia"/>
              </a:rPr>
              <a:t>Entrepreneur???</a:t>
            </a:r>
            <a:endParaRPr b="1" sz="4800">
              <a:solidFill>
                <a:srgbClr val="351C75"/>
              </a:solidFill>
              <a:latin typeface="Georgia"/>
              <a:ea typeface="Georgia"/>
              <a:cs typeface="Georgia"/>
              <a:sym typeface="Georgia"/>
            </a:endParaRPr>
          </a:p>
        </p:txBody>
      </p:sp>
    </p:spTree>
  </p:cSld>
  <p:clrMapOvr>
    <a:masterClrMapping/>
  </p:clrMapOvr>
  <mc:AlternateContent>
    <mc:Choice Requires="p14">
      <p:transition spd="slow" p14:dur="10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10" presetSubtype="0">
                                  <p:stCondLst>
                                    <p:cond delay="0"/>
                                  </p:stCondLst>
                                  <p:childTnLst>
                                    <p:set>
                                      <p:cBhvr>
                                        <p:cTn dur="1" fill="hold">
                                          <p:stCondLst>
                                            <p:cond delay="0"/>
                                          </p:stCondLst>
                                        </p:cTn>
                                        <p:tgtEl>
                                          <p:spTgt spid="131"/>
                                        </p:tgtEl>
                                        <p:attrNameLst>
                                          <p:attrName>style.visibility</p:attrName>
                                        </p:attrNameLst>
                                      </p:cBhvr>
                                      <p:to>
                                        <p:strVal val="visible"/>
                                      </p:to>
                                    </p:set>
                                    <p:animEffect filter="fade" transition="in">
                                      <p:cBhvr>
                                        <p:cTn dur="1000"/>
                                        <p:tgtEl>
                                          <p:spTgt spid="131"/>
                                        </p:tgtEl>
                                      </p:cBhvr>
                                    </p:animEffect>
                                  </p:childTnLst>
                                </p:cTn>
                              </p:par>
                            </p:childTnLst>
                          </p:cTn>
                        </p:par>
                        <p:par>
                          <p:cTn fill="hold">
                            <p:stCondLst>
                              <p:cond delay="1000"/>
                            </p:stCondLst>
                            <p:childTnLst>
                              <p:par>
                                <p:cTn fill="hold" nodeType="afterEffect" presetClass="entr" presetID="2" presetSubtype="2">
                                  <p:stCondLst>
                                    <p:cond delay="0"/>
                                  </p:stCondLst>
                                  <p:childTnLst>
                                    <p:set>
                                      <p:cBhvr>
                                        <p:cTn dur="1" fill="hold">
                                          <p:stCondLst>
                                            <p:cond delay="0"/>
                                          </p:stCondLst>
                                        </p:cTn>
                                        <p:tgtEl>
                                          <p:spTgt spid="134"/>
                                        </p:tgtEl>
                                        <p:attrNameLst>
                                          <p:attrName>style.visibility</p:attrName>
                                        </p:attrNameLst>
                                      </p:cBhvr>
                                      <p:to>
                                        <p:strVal val="visible"/>
                                      </p:to>
                                    </p:set>
                                    <p:anim calcmode="lin" valueType="num">
                                      <p:cBhvr additive="base">
                                        <p:cTn dur="1000"/>
                                        <p:tgtEl>
                                          <p:spTgt spid="134"/>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FFF6DB"/>
            </a:gs>
            <a:gs pos="100000">
              <a:srgbClr val="FAD25C"/>
            </a:gs>
          </a:gsLst>
          <a:path path="circle">
            <a:fillToRect b="50%" l="50%" r="50%" t="50%"/>
          </a:path>
          <a:tileRect/>
        </a:gradFill>
      </p:bgPr>
    </p:bg>
    <p:spTree>
      <p:nvGrpSpPr>
        <p:cNvPr id="343" name="Shape 343"/>
        <p:cNvGrpSpPr/>
        <p:nvPr/>
      </p:nvGrpSpPr>
      <p:grpSpPr>
        <a:xfrm>
          <a:off x="0" y="0"/>
          <a:ext cx="0" cy="0"/>
          <a:chOff x="0" y="0"/>
          <a:chExt cx="0" cy="0"/>
        </a:xfrm>
      </p:grpSpPr>
      <p:pic>
        <p:nvPicPr>
          <p:cNvPr id="344" name="Google Shape;344;p54"/>
          <p:cNvPicPr preferRelativeResize="0"/>
          <p:nvPr/>
        </p:nvPicPr>
        <p:blipFill>
          <a:blip r:embed="rId3">
            <a:alphaModFix amt="79000"/>
          </a:blip>
          <a:stretch>
            <a:fillRect/>
          </a:stretch>
        </p:blipFill>
        <p:spPr>
          <a:xfrm>
            <a:off x="-50775" y="-57550"/>
            <a:ext cx="9194775" cy="5258600"/>
          </a:xfrm>
          <a:prstGeom prst="rect">
            <a:avLst/>
          </a:prstGeom>
          <a:noFill/>
          <a:ln>
            <a:noFill/>
          </a:ln>
        </p:spPr>
      </p:pic>
      <p:sp>
        <p:nvSpPr>
          <p:cNvPr id="345" name="Google Shape;345;p54"/>
          <p:cNvSpPr txBox="1"/>
          <p:nvPr>
            <p:ph type="title"/>
          </p:nvPr>
        </p:nvSpPr>
        <p:spPr>
          <a:xfrm>
            <a:off x="0" y="381000"/>
            <a:ext cx="9144000" cy="837300"/>
          </a:xfrm>
          <a:prstGeom prst="rect">
            <a:avLst/>
          </a:prstGeom>
          <a:solidFill>
            <a:srgbClr val="4A86E8">
              <a:alpha val="26140"/>
            </a:srgbClr>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4800">
                <a:solidFill>
                  <a:srgbClr val="FFD966"/>
                </a:solidFill>
                <a:latin typeface="Impact"/>
                <a:ea typeface="Impact"/>
                <a:cs typeface="Impact"/>
                <a:sym typeface="Impact"/>
              </a:rPr>
              <a:t>Classifications of ENTREPRENEUR</a:t>
            </a:r>
            <a:endParaRPr sz="4800">
              <a:solidFill>
                <a:srgbClr val="FFD966"/>
              </a:solidFill>
              <a:latin typeface="Impact"/>
              <a:ea typeface="Impact"/>
              <a:cs typeface="Impact"/>
              <a:sym typeface="Impact"/>
            </a:endParaRPr>
          </a:p>
        </p:txBody>
      </p:sp>
      <p:sp>
        <p:nvSpPr>
          <p:cNvPr id="346" name="Google Shape;346;p54"/>
          <p:cNvSpPr/>
          <p:nvPr/>
        </p:nvSpPr>
        <p:spPr>
          <a:xfrm>
            <a:off x="658325" y="3554925"/>
            <a:ext cx="1972800" cy="13677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330200" lvl="0" marL="457200" rtl="0" algn="l">
              <a:lnSpc>
                <a:spcPct val="100000"/>
              </a:lnSpc>
              <a:spcBef>
                <a:spcPts val="0"/>
              </a:spcBef>
              <a:spcAft>
                <a:spcPts val="0"/>
              </a:spcAft>
              <a:buClr>
                <a:schemeClr val="dk2"/>
              </a:buClr>
              <a:buSzPts val="1600"/>
              <a:buFont typeface="Oswald Medium"/>
              <a:buChar char="●"/>
            </a:pPr>
            <a:r>
              <a:rPr lang="en" sz="1600">
                <a:solidFill>
                  <a:schemeClr val="dk2"/>
                </a:solidFill>
                <a:latin typeface="Oswald Medium"/>
                <a:ea typeface="Oswald Medium"/>
                <a:cs typeface="Oswald Medium"/>
                <a:sym typeface="Oswald Medium"/>
              </a:rPr>
              <a:t>Trading </a:t>
            </a:r>
            <a:endParaRPr sz="1600">
              <a:solidFill>
                <a:schemeClr val="dk2"/>
              </a:solidFill>
              <a:latin typeface="Oswald Medium"/>
              <a:ea typeface="Oswald Medium"/>
              <a:cs typeface="Oswald Medium"/>
              <a:sym typeface="Oswald Medium"/>
            </a:endParaRPr>
          </a:p>
          <a:p>
            <a:pPr indent="-330200" lvl="0" marL="457200" rtl="0" algn="l">
              <a:lnSpc>
                <a:spcPct val="100000"/>
              </a:lnSpc>
              <a:spcBef>
                <a:spcPts val="1000"/>
              </a:spcBef>
              <a:spcAft>
                <a:spcPts val="0"/>
              </a:spcAft>
              <a:buClr>
                <a:schemeClr val="dk2"/>
              </a:buClr>
              <a:buSzPts val="1600"/>
              <a:buFont typeface="Oswald Medium"/>
              <a:buChar char="●"/>
            </a:pPr>
            <a:r>
              <a:rPr lang="en" sz="1600">
                <a:solidFill>
                  <a:schemeClr val="dk2"/>
                </a:solidFill>
                <a:latin typeface="Oswald Medium"/>
                <a:ea typeface="Oswald Medium"/>
                <a:cs typeface="Oswald Medium"/>
                <a:sym typeface="Oswald Medium"/>
              </a:rPr>
              <a:t>Manufacturing </a:t>
            </a:r>
            <a:endParaRPr sz="1600">
              <a:solidFill>
                <a:schemeClr val="dk2"/>
              </a:solidFill>
              <a:latin typeface="Oswald Medium"/>
              <a:ea typeface="Oswald Medium"/>
              <a:cs typeface="Oswald Medium"/>
              <a:sym typeface="Oswald Medium"/>
            </a:endParaRPr>
          </a:p>
          <a:p>
            <a:pPr indent="-330200" lvl="0" marL="457200" rtl="0" algn="l">
              <a:lnSpc>
                <a:spcPct val="100000"/>
              </a:lnSpc>
              <a:spcBef>
                <a:spcPts val="1000"/>
              </a:spcBef>
              <a:spcAft>
                <a:spcPts val="1000"/>
              </a:spcAft>
              <a:buClr>
                <a:schemeClr val="dk2"/>
              </a:buClr>
              <a:buSzPts val="1600"/>
              <a:buFont typeface="Oswald Medium"/>
              <a:buChar char="●"/>
            </a:pPr>
            <a:r>
              <a:rPr lang="en" sz="1600">
                <a:solidFill>
                  <a:schemeClr val="dk2"/>
                </a:solidFill>
                <a:latin typeface="Oswald Medium"/>
                <a:ea typeface="Oswald Medium"/>
                <a:cs typeface="Oswald Medium"/>
                <a:sym typeface="Oswald Medium"/>
              </a:rPr>
              <a:t>Agricultural </a:t>
            </a:r>
            <a:endParaRPr sz="1600">
              <a:solidFill>
                <a:schemeClr val="dk2"/>
              </a:solidFill>
              <a:latin typeface="Oswald Medium"/>
              <a:ea typeface="Oswald Medium"/>
              <a:cs typeface="Oswald Medium"/>
              <a:sym typeface="Oswald Medium"/>
            </a:endParaRPr>
          </a:p>
        </p:txBody>
      </p:sp>
      <p:sp>
        <p:nvSpPr>
          <p:cNvPr id="347" name="Google Shape;347;p54"/>
          <p:cNvSpPr/>
          <p:nvPr/>
        </p:nvSpPr>
        <p:spPr>
          <a:xfrm>
            <a:off x="658325" y="2982500"/>
            <a:ext cx="1972800" cy="572700"/>
          </a:xfrm>
          <a:prstGeom prst="rect">
            <a:avLst/>
          </a:prstGeom>
          <a:solidFill>
            <a:srgbClr val="6D9EEB"/>
          </a:solid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Clr>
                <a:schemeClr val="dk1"/>
              </a:buClr>
              <a:buSzPts val="1100"/>
              <a:buFont typeface="Arial"/>
              <a:buNone/>
            </a:pPr>
            <a:r>
              <a:rPr lang="en" sz="1800">
                <a:solidFill>
                  <a:srgbClr val="FFFFFF"/>
                </a:solidFill>
                <a:latin typeface="Impact"/>
                <a:ea typeface="Impact"/>
                <a:cs typeface="Impact"/>
                <a:sym typeface="Impact"/>
              </a:rPr>
              <a:t>Type of Business</a:t>
            </a:r>
            <a:endParaRPr sz="1800">
              <a:solidFill>
                <a:srgbClr val="FFFFFF"/>
              </a:solidFill>
              <a:latin typeface="Impact"/>
              <a:ea typeface="Impact"/>
              <a:cs typeface="Impact"/>
              <a:sym typeface="Impact"/>
            </a:endParaRPr>
          </a:p>
        </p:txBody>
      </p:sp>
      <p:pic>
        <p:nvPicPr>
          <p:cNvPr id="348" name="Google Shape;348;p54"/>
          <p:cNvPicPr preferRelativeResize="0"/>
          <p:nvPr/>
        </p:nvPicPr>
        <p:blipFill>
          <a:blip r:embed="rId4">
            <a:alphaModFix/>
          </a:blip>
          <a:stretch>
            <a:fillRect/>
          </a:stretch>
        </p:blipFill>
        <p:spPr>
          <a:xfrm>
            <a:off x="1206875" y="1892950"/>
            <a:ext cx="1089550" cy="1089550"/>
          </a:xfrm>
          <a:prstGeom prst="rect">
            <a:avLst/>
          </a:prstGeom>
          <a:noFill/>
          <a:ln>
            <a:noFill/>
          </a:ln>
        </p:spPr>
      </p:pic>
      <p:sp>
        <p:nvSpPr>
          <p:cNvPr id="349" name="Google Shape;349;p54"/>
          <p:cNvSpPr/>
          <p:nvPr/>
        </p:nvSpPr>
        <p:spPr>
          <a:xfrm>
            <a:off x="2736425" y="3554928"/>
            <a:ext cx="1972800" cy="13677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330200" lvl="0" marL="457200" rtl="0" algn="l">
              <a:lnSpc>
                <a:spcPct val="100000"/>
              </a:lnSpc>
              <a:spcBef>
                <a:spcPts val="0"/>
              </a:spcBef>
              <a:spcAft>
                <a:spcPts val="0"/>
              </a:spcAft>
              <a:buClr>
                <a:schemeClr val="dk2"/>
              </a:buClr>
              <a:buSzPts val="1600"/>
              <a:buFont typeface="Oswald Medium"/>
              <a:buChar char="●"/>
            </a:pPr>
            <a:r>
              <a:rPr lang="en" sz="1600">
                <a:solidFill>
                  <a:schemeClr val="dk2"/>
                </a:solidFill>
                <a:latin typeface="Oswald Medium"/>
                <a:ea typeface="Oswald Medium"/>
                <a:cs typeface="Oswald Medium"/>
                <a:sym typeface="Oswald Medium"/>
              </a:rPr>
              <a:t>Technical </a:t>
            </a:r>
            <a:endParaRPr sz="1600">
              <a:solidFill>
                <a:schemeClr val="dk2"/>
              </a:solidFill>
              <a:latin typeface="Oswald Medium"/>
              <a:ea typeface="Oswald Medium"/>
              <a:cs typeface="Oswald Medium"/>
              <a:sym typeface="Oswald Medium"/>
            </a:endParaRPr>
          </a:p>
          <a:p>
            <a:pPr indent="-330200" lvl="0" marL="457200" rtl="0" algn="l">
              <a:lnSpc>
                <a:spcPct val="100000"/>
              </a:lnSpc>
              <a:spcBef>
                <a:spcPts val="1000"/>
              </a:spcBef>
              <a:spcAft>
                <a:spcPts val="1000"/>
              </a:spcAft>
              <a:buClr>
                <a:schemeClr val="dk2"/>
              </a:buClr>
              <a:buSzPts val="1600"/>
              <a:buFont typeface="Oswald Medium"/>
              <a:buChar char="●"/>
            </a:pPr>
            <a:r>
              <a:rPr lang="en" sz="1600">
                <a:solidFill>
                  <a:schemeClr val="dk2"/>
                </a:solidFill>
                <a:latin typeface="Oswald Medium"/>
                <a:ea typeface="Oswald Medium"/>
                <a:cs typeface="Oswald Medium"/>
                <a:sym typeface="Oswald Medium"/>
              </a:rPr>
              <a:t>Non-Technical </a:t>
            </a:r>
            <a:endParaRPr sz="1600">
              <a:solidFill>
                <a:schemeClr val="dk2"/>
              </a:solidFill>
              <a:latin typeface="Oswald Medium"/>
              <a:ea typeface="Oswald Medium"/>
              <a:cs typeface="Oswald Medium"/>
              <a:sym typeface="Oswald Medium"/>
            </a:endParaRPr>
          </a:p>
        </p:txBody>
      </p:sp>
      <p:sp>
        <p:nvSpPr>
          <p:cNvPr id="350" name="Google Shape;350;p54"/>
          <p:cNvSpPr/>
          <p:nvPr/>
        </p:nvSpPr>
        <p:spPr>
          <a:xfrm>
            <a:off x="2736425" y="2982500"/>
            <a:ext cx="1972800" cy="572700"/>
          </a:xfrm>
          <a:prstGeom prst="rect">
            <a:avLst/>
          </a:prstGeom>
          <a:solidFill>
            <a:srgbClr val="6D9EEB"/>
          </a:solid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None/>
            </a:pPr>
            <a:r>
              <a:rPr lang="en" sz="1800">
                <a:solidFill>
                  <a:srgbClr val="FFFFFF"/>
                </a:solidFill>
                <a:latin typeface="Impact"/>
                <a:ea typeface="Impact"/>
                <a:cs typeface="Impact"/>
                <a:sym typeface="Impact"/>
              </a:rPr>
              <a:t>Use of Technology</a:t>
            </a:r>
            <a:endParaRPr sz="1800">
              <a:solidFill>
                <a:srgbClr val="FFFFFF"/>
              </a:solidFill>
              <a:latin typeface="Impact"/>
              <a:ea typeface="Impact"/>
              <a:cs typeface="Impact"/>
              <a:sym typeface="Impact"/>
            </a:endParaRPr>
          </a:p>
        </p:txBody>
      </p:sp>
      <p:pic>
        <p:nvPicPr>
          <p:cNvPr id="351" name="Google Shape;351;p54"/>
          <p:cNvPicPr preferRelativeResize="0"/>
          <p:nvPr/>
        </p:nvPicPr>
        <p:blipFill>
          <a:blip r:embed="rId5">
            <a:alphaModFix/>
          </a:blip>
          <a:stretch>
            <a:fillRect/>
          </a:stretch>
        </p:blipFill>
        <p:spPr>
          <a:xfrm>
            <a:off x="3128925" y="1895169"/>
            <a:ext cx="1089550" cy="1085018"/>
          </a:xfrm>
          <a:prstGeom prst="rect">
            <a:avLst/>
          </a:prstGeom>
          <a:noFill/>
          <a:ln>
            <a:noFill/>
          </a:ln>
        </p:spPr>
      </p:pic>
      <p:sp>
        <p:nvSpPr>
          <p:cNvPr id="352" name="Google Shape;352;p54"/>
          <p:cNvSpPr/>
          <p:nvPr/>
        </p:nvSpPr>
        <p:spPr>
          <a:xfrm>
            <a:off x="4814525" y="3554975"/>
            <a:ext cx="1889700" cy="13677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330200" lvl="0" marL="457200" rtl="0" algn="l">
              <a:lnSpc>
                <a:spcPct val="100000"/>
              </a:lnSpc>
              <a:spcBef>
                <a:spcPts val="0"/>
              </a:spcBef>
              <a:spcAft>
                <a:spcPts val="0"/>
              </a:spcAft>
              <a:buClr>
                <a:schemeClr val="dk2"/>
              </a:buClr>
              <a:buSzPts val="1600"/>
              <a:buFont typeface="Oswald Medium"/>
              <a:buChar char="●"/>
            </a:pPr>
            <a:r>
              <a:rPr lang="en" sz="1600">
                <a:solidFill>
                  <a:schemeClr val="dk2"/>
                </a:solidFill>
                <a:latin typeface="Oswald Medium"/>
                <a:ea typeface="Oswald Medium"/>
                <a:cs typeface="Oswald Medium"/>
                <a:sym typeface="Oswald Medium"/>
              </a:rPr>
              <a:t>Private </a:t>
            </a:r>
            <a:endParaRPr sz="1600">
              <a:solidFill>
                <a:schemeClr val="dk2"/>
              </a:solidFill>
              <a:latin typeface="Oswald Medium"/>
              <a:ea typeface="Oswald Medium"/>
              <a:cs typeface="Oswald Medium"/>
              <a:sym typeface="Oswald Medium"/>
            </a:endParaRPr>
          </a:p>
          <a:p>
            <a:pPr indent="-330200" lvl="0" marL="457200" rtl="0" algn="l">
              <a:lnSpc>
                <a:spcPct val="100000"/>
              </a:lnSpc>
              <a:spcBef>
                <a:spcPts val="1000"/>
              </a:spcBef>
              <a:spcAft>
                <a:spcPts val="0"/>
              </a:spcAft>
              <a:buClr>
                <a:schemeClr val="dk2"/>
              </a:buClr>
              <a:buSzPts val="1600"/>
              <a:buFont typeface="Oswald Medium"/>
              <a:buChar char="●"/>
            </a:pPr>
            <a:r>
              <a:rPr lang="en" sz="1600">
                <a:solidFill>
                  <a:schemeClr val="dk2"/>
                </a:solidFill>
                <a:latin typeface="Oswald Medium"/>
                <a:ea typeface="Oswald Medium"/>
                <a:cs typeface="Oswald Medium"/>
                <a:sym typeface="Oswald Medium"/>
              </a:rPr>
              <a:t>State </a:t>
            </a:r>
            <a:endParaRPr sz="1600">
              <a:solidFill>
                <a:schemeClr val="dk2"/>
              </a:solidFill>
              <a:latin typeface="Oswald Medium"/>
              <a:ea typeface="Oswald Medium"/>
              <a:cs typeface="Oswald Medium"/>
              <a:sym typeface="Oswald Medium"/>
            </a:endParaRPr>
          </a:p>
          <a:p>
            <a:pPr indent="-330200" lvl="0" marL="457200" rtl="0" algn="l">
              <a:lnSpc>
                <a:spcPct val="100000"/>
              </a:lnSpc>
              <a:spcBef>
                <a:spcPts val="1000"/>
              </a:spcBef>
              <a:spcAft>
                <a:spcPts val="1000"/>
              </a:spcAft>
              <a:buClr>
                <a:schemeClr val="dk2"/>
              </a:buClr>
              <a:buSzPts val="1600"/>
              <a:buFont typeface="Oswald Medium"/>
              <a:buChar char="●"/>
            </a:pPr>
            <a:r>
              <a:rPr lang="en" sz="1600">
                <a:solidFill>
                  <a:schemeClr val="dk2"/>
                </a:solidFill>
                <a:latin typeface="Oswald Medium"/>
                <a:ea typeface="Oswald Medium"/>
                <a:cs typeface="Oswald Medium"/>
                <a:sym typeface="Oswald Medium"/>
              </a:rPr>
              <a:t>Joint </a:t>
            </a:r>
            <a:endParaRPr sz="1600">
              <a:solidFill>
                <a:schemeClr val="dk2"/>
              </a:solidFill>
              <a:latin typeface="Oswald Medium"/>
              <a:ea typeface="Oswald Medium"/>
              <a:cs typeface="Oswald Medium"/>
              <a:sym typeface="Oswald Medium"/>
            </a:endParaRPr>
          </a:p>
        </p:txBody>
      </p:sp>
      <p:sp>
        <p:nvSpPr>
          <p:cNvPr id="353" name="Google Shape;353;p54"/>
          <p:cNvSpPr/>
          <p:nvPr/>
        </p:nvSpPr>
        <p:spPr>
          <a:xfrm>
            <a:off x="4814525" y="2982500"/>
            <a:ext cx="1889700" cy="572700"/>
          </a:xfrm>
          <a:prstGeom prst="rect">
            <a:avLst/>
          </a:prstGeom>
          <a:solidFill>
            <a:srgbClr val="6D9EEB"/>
          </a:solid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None/>
            </a:pPr>
            <a:r>
              <a:rPr lang="en" sz="1800">
                <a:solidFill>
                  <a:srgbClr val="FFFFFF"/>
                </a:solidFill>
                <a:latin typeface="Impact"/>
                <a:ea typeface="Impact"/>
                <a:cs typeface="Impact"/>
                <a:sym typeface="Impact"/>
              </a:rPr>
              <a:t>Ownership</a:t>
            </a:r>
            <a:endParaRPr sz="1800">
              <a:solidFill>
                <a:srgbClr val="FFFFFF"/>
              </a:solidFill>
              <a:latin typeface="Impact"/>
              <a:ea typeface="Impact"/>
              <a:cs typeface="Impact"/>
              <a:sym typeface="Impact"/>
            </a:endParaRPr>
          </a:p>
        </p:txBody>
      </p:sp>
      <p:pic>
        <p:nvPicPr>
          <p:cNvPr id="354" name="Google Shape;354;p54"/>
          <p:cNvPicPr preferRelativeResize="0"/>
          <p:nvPr/>
        </p:nvPicPr>
        <p:blipFill>
          <a:blip r:embed="rId6">
            <a:alphaModFix/>
          </a:blip>
          <a:stretch>
            <a:fillRect/>
          </a:stretch>
        </p:blipFill>
        <p:spPr>
          <a:xfrm>
            <a:off x="5149225" y="1892951"/>
            <a:ext cx="1220280" cy="1089551"/>
          </a:xfrm>
          <a:prstGeom prst="rect">
            <a:avLst/>
          </a:prstGeom>
          <a:noFill/>
          <a:ln>
            <a:noFill/>
          </a:ln>
        </p:spPr>
      </p:pic>
      <p:sp>
        <p:nvSpPr>
          <p:cNvPr id="355" name="Google Shape;355;p54"/>
          <p:cNvSpPr/>
          <p:nvPr/>
        </p:nvSpPr>
        <p:spPr>
          <a:xfrm>
            <a:off x="6809525" y="3554975"/>
            <a:ext cx="2135400" cy="13677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330200" lvl="0" marL="457200" rtl="0" algn="l">
              <a:lnSpc>
                <a:spcPct val="100000"/>
              </a:lnSpc>
              <a:spcBef>
                <a:spcPts val="0"/>
              </a:spcBef>
              <a:spcAft>
                <a:spcPts val="0"/>
              </a:spcAft>
              <a:buClr>
                <a:schemeClr val="dk2"/>
              </a:buClr>
              <a:buSzPts val="1600"/>
              <a:buFont typeface="Oswald Medium"/>
              <a:buChar char="●"/>
            </a:pPr>
            <a:r>
              <a:rPr lang="en" sz="1600">
                <a:solidFill>
                  <a:schemeClr val="dk2"/>
                </a:solidFill>
                <a:latin typeface="Oswald Medium"/>
                <a:ea typeface="Oswald Medium"/>
                <a:cs typeface="Oswald Medium"/>
                <a:sym typeface="Oswald Medium"/>
              </a:rPr>
              <a:t>Small-Scale </a:t>
            </a:r>
            <a:endParaRPr sz="1600">
              <a:solidFill>
                <a:schemeClr val="dk2"/>
              </a:solidFill>
              <a:latin typeface="Oswald Medium"/>
              <a:ea typeface="Oswald Medium"/>
              <a:cs typeface="Oswald Medium"/>
              <a:sym typeface="Oswald Medium"/>
            </a:endParaRPr>
          </a:p>
          <a:p>
            <a:pPr indent="-330200" lvl="0" marL="457200" rtl="0" algn="l">
              <a:lnSpc>
                <a:spcPct val="100000"/>
              </a:lnSpc>
              <a:spcBef>
                <a:spcPts val="1000"/>
              </a:spcBef>
              <a:spcAft>
                <a:spcPts val="0"/>
              </a:spcAft>
              <a:buClr>
                <a:schemeClr val="dk2"/>
              </a:buClr>
              <a:buSzPts val="1600"/>
              <a:buFont typeface="Oswald Medium"/>
              <a:buChar char="●"/>
            </a:pPr>
            <a:r>
              <a:rPr lang="en" sz="1600">
                <a:solidFill>
                  <a:schemeClr val="dk2"/>
                </a:solidFill>
                <a:latin typeface="Oswald Medium"/>
                <a:ea typeface="Oswald Medium"/>
                <a:cs typeface="Oswald Medium"/>
                <a:sym typeface="Oswald Medium"/>
              </a:rPr>
              <a:t>Medium-Scale </a:t>
            </a:r>
            <a:endParaRPr sz="1600">
              <a:solidFill>
                <a:schemeClr val="dk2"/>
              </a:solidFill>
              <a:latin typeface="Oswald Medium"/>
              <a:ea typeface="Oswald Medium"/>
              <a:cs typeface="Oswald Medium"/>
              <a:sym typeface="Oswald Medium"/>
            </a:endParaRPr>
          </a:p>
          <a:p>
            <a:pPr indent="-330200" lvl="0" marL="457200" rtl="0" algn="l">
              <a:lnSpc>
                <a:spcPct val="100000"/>
              </a:lnSpc>
              <a:spcBef>
                <a:spcPts val="1000"/>
              </a:spcBef>
              <a:spcAft>
                <a:spcPts val="1000"/>
              </a:spcAft>
              <a:buClr>
                <a:schemeClr val="dk2"/>
              </a:buClr>
              <a:buSzPts val="1600"/>
              <a:buFont typeface="Oswald Medium"/>
              <a:buChar char="●"/>
            </a:pPr>
            <a:r>
              <a:rPr lang="en" sz="1600">
                <a:solidFill>
                  <a:schemeClr val="dk2"/>
                </a:solidFill>
                <a:latin typeface="Oswald Medium"/>
                <a:ea typeface="Oswald Medium"/>
                <a:cs typeface="Oswald Medium"/>
                <a:sym typeface="Oswald Medium"/>
              </a:rPr>
              <a:t>Large-Scale</a:t>
            </a:r>
            <a:endParaRPr sz="1600">
              <a:solidFill>
                <a:schemeClr val="dk2"/>
              </a:solidFill>
              <a:latin typeface="Oswald Medium"/>
              <a:ea typeface="Oswald Medium"/>
              <a:cs typeface="Oswald Medium"/>
              <a:sym typeface="Oswald Medium"/>
            </a:endParaRPr>
          </a:p>
        </p:txBody>
      </p:sp>
      <p:sp>
        <p:nvSpPr>
          <p:cNvPr id="356" name="Google Shape;356;p54"/>
          <p:cNvSpPr/>
          <p:nvPr/>
        </p:nvSpPr>
        <p:spPr>
          <a:xfrm>
            <a:off x="6809525" y="2982500"/>
            <a:ext cx="2135400" cy="572700"/>
          </a:xfrm>
          <a:prstGeom prst="rect">
            <a:avLst/>
          </a:prstGeom>
          <a:solidFill>
            <a:srgbClr val="6D9EEB"/>
          </a:solid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None/>
            </a:pPr>
            <a:r>
              <a:rPr lang="en" sz="1800">
                <a:solidFill>
                  <a:srgbClr val="FFFFFF"/>
                </a:solidFill>
                <a:latin typeface="Impact"/>
                <a:ea typeface="Impact"/>
                <a:cs typeface="Impact"/>
                <a:sym typeface="Impact"/>
              </a:rPr>
              <a:t>Size of Enterprise</a:t>
            </a:r>
            <a:endParaRPr sz="1800">
              <a:solidFill>
                <a:srgbClr val="FFFFFF"/>
              </a:solidFill>
              <a:latin typeface="Impact"/>
              <a:ea typeface="Impact"/>
              <a:cs typeface="Impact"/>
              <a:sym typeface="Impact"/>
            </a:endParaRPr>
          </a:p>
        </p:txBody>
      </p:sp>
      <p:pic>
        <p:nvPicPr>
          <p:cNvPr id="357" name="Google Shape;357;p54">
            <a:hlinkClick r:id="rId7"/>
          </p:cNvPr>
          <p:cNvPicPr preferRelativeResize="0"/>
          <p:nvPr/>
        </p:nvPicPr>
        <p:blipFill>
          <a:blip r:embed="rId8">
            <a:alphaModFix/>
          </a:blip>
          <a:stretch>
            <a:fillRect/>
          </a:stretch>
        </p:blipFill>
        <p:spPr>
          <a:xfrm>
            <a:off x="7300250" y="1749850"/>
            <a:ext cx="1220275" cy="1220275"/>
          </a:xfrm>
          <a:prstGeom prst="rect">
            <a:avLst/>
          </a:prstGeom>
          <a:noFill/>
          <a:ln>
            <a:noFill/>
          </a:ln>
        </p:spPr>
      </p:pic>
    </p:spTree>
  </p:cSld>
  <p:clrMapOvr>
    <a:masterClrMapping/>
  </p:clrMapOvr>
  <mc:AlternateContent>
    <mc:Choice Requires="p14">
      <p:transition spd="slow" p14:dur="1000">
        <p14:flip dir="l"/>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2" presetSubtype="1">
                                  <p:stCondLst>
                                    <p:cond delay="0"/>
                                  </p:stCondLst>
                                  <p:childTnLst>
                                    <p:set>
                                      <p:cBhvr>
                                        <p:cTn dur="1" fill="hold">
                                          <p:stCondLst>
                                            <p:cond delay="0"/>
                                          </p:stCondLst>
                                        </p:cTn>
                                        <p:tgtEl>
                                          <p:spTgt spid="345"/>
                                        </p:tgtEl>
                                        <p:attrNameLst>
                                          <p:attrName>style.visibility</p:attrName>
                                        </p:attrNameLst>
                                      </p:cBhvr>
                                      <p:to>
                                        <p:strVal val="visible"/>
                                      </p:to>
                                    </p:set>
                                    <p:anim calcmode="lin" valueType="num">
                                      <p:cBhvr additive="base">
                                        <p:cTn dur="1000"/>
                                        <p:tgtEl>
                                          <p:spTgt spid="345"/>
                                        </p:tgtEl>
                                        <p:attrNameLst>
                                          <p:attrName>ppt_y</p:attrName>
                                        </p:attrNameLst>
                                      </p:cBhvr>
                                      <p:tavLst>
                                        <p:tav fmla="" tm="0">
                                          <p:val>
                                            <p:strVal val="#ppt_y-1"/>
                                          </p:val>
                                        </p:tav>
                                        <p:tav fmla="" tm="100000">
                                          <p:val>
                                            <p:strVal val="#ppt_y"/>
                                          </p:val>
                                        </p:tav>
                                      </p:tavLst>
                                    </p:anim>
                                  </p:childTnLst>
                                </p:cTn>
                              </p:par>
                            </p:childTnLst>
                          </p:cTn>
                        </p:par>
                        <p:par>
                          <p:cTn fill="hold">
                            <p:stCondLst>
                              <p:cond delay="1000"/>
                            </p:stCondLst>
                            <p:childTnLst>
                              <p:par>
                                <p:cTn fill="hold" nodeType="afterEffect" presetClass="entr" presetID="2" presetSubtype="8">
                                  <p:stCondLst>
                                    <p:cond delay="0"/>
                                  </p:stCondLst>
                                  <p:childTnLst>
                                    <p:set>
                                      <p:cBhvr>
                                        <p:cTn dur="1" fill="hold">
                                          <p:stCondLst>
                                            <p:cond delay="0"/>
                                          </p:stCondLst>
                                        </p:cTn>
                                        <p:tgtEl>
                                          <p:spTgt spid="346"/>
                                        </p:tgtEl>
                                        <p:attrNameLst>
                                          <p:attrName>style.visibility</p:attrName>
                                        </p:attrNameLst>
                                      </p:cBhvr>
                                      <p:to>
                                        <p:strVal val="visible"/>
                                      </p:to>
                                    </p:set>
                                    <p:anim calcmode="lin" valueType="num">
                                      <p:cBhvr additive="base">
                                        <p:cTn dur="1000"/>
                                        <p:tgtEl>
                                          <p:spTgt spid="346"/>
                                        </p:tgtEl>
                                        <p:attrNameLst>
                                          <p:attrName>ppt_x</p:attrName>
                                        </p:attrNameLst>
                                      </p:cBhvr>
                                      <p:tavLst>
                                        <p:tav fmla="" tm="0">
                                          <p:val>
                                            <p:strVal val="#ppt_x-1"/>
                                          </p:val>
                                        </p:tav>
                                        <p:tav fmla="" tm="100000">
                                          <p:val>
                                            <p:strVal val="#ppt_x"/>
                                          </p:val>
                                        </p:tav>
                                      </p:tavLst>
                                    </p:anim>
                                  </p:childTnLst>
                                </p:cTn>
                              </p:par>
                              <p:par>
                                <p:cTn fill="hold" nodeType="withEffect" presetClass="entr" presetID="10" presetSubtype="0">
                                  <p:stCondLst>
                                    <p:cond delay="0"/>
                                  </p:stCondLst>
                                  <p:childTnLst>
                                    <p:set>
                                      <p:cBhvr>
                                        <p:cTn dur="1" fill="hold">
                                          <p:stCondLst>
                                            <p:cond delay="0"/>
                                          </p:stCondLst>
                                        </p:cTn>
                                        <p:tgtEl>
                                          <p:spTgt spid="347"/>
                                        </p:tgtEl>
                                        <p:attrNameLst>
                                          <p:attrName>style.visibility</p:attrName>
                                        </p:attrNameLst>
                                      </p:cBhvr>
                                      <p:to>
                                        <p:strVal val="visible"/>
                                      </p:to>
                                    </p:set>
                                    <p:animEffect filter="fade" transition="in">
                                      <p:cBhvr>
                                        <p:cTn dur="1000"/>
                                        <p:tgtEl>
                                          <p:spTgt spid="347"/>
                                        </p:tgtEl>
                                      </p:cBhvr>
                                    </p:animEffect>
                                  </p:childTnLst>
                                </p:cTn>
                              </p:par>
                            </p:childTnLst>
                          </p:cTn>
                        </p:par>
                        <p:par>
                          <p:cTn fill="hold">
                            <p:stCondLst>
                              <p:cond delay="2000"/>
                            </p:stCondLst>
                            <p:childTnLst>
                              <p:par>
                                <p:cTn fill="hold" nodeType="afterEffect" presetClass="entr" presetID="2" presetSubtype="4">
                                  <p:stCondLst>
                                    <p:cond delay="0"/>
                                  </p:stCondLst>
                                  <p:childTnLst>
                                    <p:set>
                                      <p:cBhvr>
                                        <p:cTn dur="1" fill="hold">
                                          <p:stCondLst>
                                            <p:cond delay="0"/>
                                          </p:stCondLst>
                                        </p:cTn>
                                        <p:tgtEl>
                                          <p:spTgt spid="349"/>
                                        </p:tgtEl>
                                        <p:attrNameLst>
                                          <p:attrName>style.visibility</p:attrName>
                                        </p:attrNameLst>
                                      </p:cBhvr>
                                      <p:to>
                                        <p:strVal val="visible"/>
                                      </p:to>
                                    </p:set>
                                    <p:anim calcmode="lin" valueType="num">
                                      <p:cBhvr additive="base">
                                        <p:cTn dur="1100"/>
                                        <p:tgtEl>
                                          <p:spTgt spid="349"/>
                                        </p:tgtEl>
                                        <p:attrNameLst>
                                          <p:attrName>ppt_y</p:attrName>
                                        </p:attrNameLst>
                                      </p:cBhvr>
                                      <p:tavLst>
                                        <p:tav fmla="" tm="0">
                                          <p:val>
                                            <p:strVal val="#ppt_y+1"/>
                                          </p:val>
                                        </p:tav>
                                        <p:tav fmla="" tm="100000">
                                          <p:val>
                                            <p:strVal val="#ppt_y"/>
                                          </p:val>
                                        </p:tav>
                                      </p:tavLst>
                                    </p:anim>
                                  </p:childTnLst>
                                </p:cTn>
                              </p:par>
                              <p:par>
                                <p:cTn fill="hold" nodeType="withEffect" presetClass="entr" presetID="10" presetSubtype="0">
                                  <p:stCondLst>
                                    <p:cond delay="0"/>
                                  </p:stCondLst>
                                  <p:childTnLst>
                                    <p:set>
                                      <p:cBhvr>
                                        <p:cTn dur="1" fill="hold">
                                          <p:stCondLst>
                                            <p:cond delay="0"/>
                                          </p:stCondLst>
                                        </p:cTn>
                                        <p:tgtEl>
                                          <p:spTgt spid="350"/>
                                        </p:tgtEl>
                                        <p:attrNameLst>
                                          <p:attrName>style.visibility</p:attrName>
                                        </p:attrNameLst>
                                      </p:cBhvr>
                                      <p:to>
                                        <p:strVal val="visible"/>
                                      </p:to>
                                    </p:set>
                                    <p:animEffect filter="fade" transition="in">
                                      <p:cBhvr>
                                        <p:cTn dur="1000"/>
                                        <p:tgtEl>
                                          <p:spTgt spid="350"/>
                                        </p:tgtEl>
                                      </p:cBhvr>
                                    </p:animEffect>
                                  </p:childTnLst>
                                </p:cTn>
                              </p:par>
                            </p:childTnLst>
                          </p:cTn>
                        </p:par>
                        <p:par>
                          <p:cTn fill="hold">
                            <p:stCondLst>
                              <p:cond delay="3100"/>
                            </p:stCondLst>
                            <p:childTnLst>
                              <p:par>
                                <p:cTn fill="hold" nodeType="afterEffect" presetClass="entr" presetID="2" presetSubtype="4">
                                  <p:stCondLst>
                                    <p:cond delay="0"/>
                                  </p:stCondLst>
                                  <p:childTnLst>
                                    <p:set>
                                      <p:cBhvr>
                                        <p:cTn dur="1" fill="hold">
                                          <p:stCondLst>
                                            <p:cond delay="0"/>
                                          </p:stCondLst>
                                        </p:cTn>
                                        <p:tgtEl>
                                          <p:spTgt spid="352"/>
                                        </p:tgtEl>
                                        <p:attrNameLst>
                                          <p:attrName>style.visibility</p:attrName>
                                        </p:attrNameLst>
                                      </p:cBhvr>
                                      <p:to>
                                        <p:strVal val="visible"/>
                                      </p:to>
                                    </p:set>
                                    <p:anim calcmode="lin" valueType="num">
                                      <p:cBhvr additive="base">
                                        <p:cTn dur="1000"/>
                                        <p:tgtEl>
                                          <p:spTgt spid="352"/>
                                        </p:tgtEl>
                                        <p:attrNameLst>
                                          <p:attrName>ppt_y</p:attrName>
                                        </p:attrNameLst>
                                      </p:cBhvr>
                                      <p:tavLst>
                                        <p:tav fmla="" tm="0">
                                          <p:val>
                                            <p:strVal val="#ppt_y+1"/>
                                          </p:val>
                                        </p:tav>
                                        <p:tav fmla="" tm="100000">
                                          <p:val>
                                            <p:strVal val="#ppt_y"/>
                                          </p:val>
                                        </p:tav>
                                      </p:tavLst>
                                    </p:anim>
                                  </p:childTnLst>
                                </p:cTn>
                              </p:par>
                              <p:par>
                                <p:cTn fill="hold" nodeType="withEffect" presetClass="entr" presetID="10" presetSubtype="0">
                                  <p:stCondLst>
                                    <p:cond delay="0"/>
                                  </p:stCondLst>
                                  <p:childTnLst>
                                    <p:set>
                                      <p:cBhvr>
                                        <p:cTn dur="1" fill="hold">
                                          <p:stCondLst>
                                            <p:cond delay="0"/>
                                          </p:stCondLst>
                                        </p:cTn>
                                        <p:tgtEl>
                                          <p:spTgt spid="353"/>
                                        </p:tgtEl>
                                        <p:attrNameLst>
                                          <p:attrName>style.visibility</p:attrName>
                                        </p:attrNameLst>
                                      </p:cBhvr>
                                      <p:to>
                                        <p:strVal val="visible"/>
                                      </p:to>
                                    </p:set>
                                    <p:animEffect filter="fade" transition="in">
                                      <p:cBhvr>
                                        <p:cTn dur="1000"/>
                                        <p:tgtEl>
                                          <p:spTgt spid="353"/>
                                        </p:tgtEl>
                                      </p:cBhvr>
                                    </p:animEffect>
                                  </p:childTnLst>
                                </p:cTn>
                              </p:par>
                            </p:childTnLst>
                          </p:cTn>
                        </p:par>
                        <p:par>
                          <p:cTn fill="hold">
                            <p:stCondLst>
                              <p:cond delay="4100"/>
                            </p:stCondLst>
                            <p:childTnLst>
                              <p:par>
                                <p:cTn fill="hold" nodeType="afterEffect" presetClass="entr" presetID="2" presetSubtype="2">
                                  <p:stCondLst>
                                    <p:cond delay="0"/>
                                  </p:stCondLst>
                                  <p:childTnLst>
                                    <p:set>
                                      <p:cBhvr>
                                        <p:cTn dur="1" fill="hold">
                                          <p:stCondLst>
                                            <p:cond delay="0"/>
                                          </p:stCondLst>
                                        </p:cTn>
                                        <p:tgtEl>
                                          <p:spTgt spid="355"/>
                                        </p:tgtEl>
                                        <p:attrNameLst>
                                          <p:attrName>style.visibility</p:attrName>
                                        </p:attrNameLst>
                                      </p:cBhvr>
                                      <p:to>
                                        <p:strVal val="visible"/>
                                      </p:to>
                                    </p:set>
                                    <p:anim calcmode="lin" valueType="num">
                                      <p:cBhvr additive="base">
                                        <p:cTn dur="1000"/>
                                        <p:tgtEl>
                                          <p:spTgt spid="355"/>
                                        </p:tgtEl>
                                        <p:attrNameLst>
                                          <p:attrName>ppt_x</p:attrName>
                                        </p:attrNameLst>
                                      </p:cBhvr>
                                      <p:tavLst>
                                        <p:tav fmla="" tm="0">
                                          <p:val>
                                            <p:strVal val="#ppt_x+1"/>
                                          </p:val>
                                        </p:tav>
                                        <p:tav fmla="" tm="100000">
                                          <p:val>
                                            <p:strVal val="#ppt_x"/>
                                          </p:val>
                                        </p:tav>
                                      </p:tavLst>
                                    </p:anim>
                                  </p:childTnLst>
                                </p:cTn>
                              </p:par>
                              <p:par>
                                <p:cTn fill="hold" nodeType="withEffect" presetClass="entr" presetID="10" presetSubtype="0">
                                  <p:stCondLst>
                                    <p:cond delay="0"/>
                                  </p:stCondLst>
                                  <p:childTnLst>
                                    <p:set>
                                      <p:cBhvr>
                                        <p:cTn dur="1" fill="hold">
                                          <p:stCondLst>
                                            <p:cond delay="0"/>
                                          </p:stCondLst>
                                        </p:cTn>
                                        <p:tgtEl>
                                          <p:spTgt spid="356"/>
                                        </p:tgtEl>
                                        <p:attrNameLst>
                                          <p:attrName>style.visibility</p:attrName>
                                        </p:attrNameLst>
                                      </p:cBhvr>
                                      <p:to>
                                        <p:strVal val="visible"/>
                                      </p:to>
                                    </p:set>
                                    <p:animEffect filter="fade" transition="in">
                                      <p:cBhvr>
                                        <p:cTn dur="1000"/>
                                        <p:tgtEl>
                                          <p:spTgt spid="35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1" name="Shape 361"/>
        <p:cNvGrpSpPr/>
        <p:nvPr/>
      </p:nvGrpSpPr>
      <p:grpSpPr>
        <a:xfrm>
          <a:off x="0" y="0"/>
          <a:ext cx="0" cy="0"/>
          <a:chOff x="0" y="0"/>
          <a:chExt cx="0" cy="0"/>
        </a:xfrm>
      </p:grpSpPr>
      <p:pic>
        <p:nvPicPr>
          <p:cNvPr id="362" name="Google Shape;362;p55"/>
          <p:cNvPicPr preferRelativeResize="0"/>
          <p:nvPr/>
        </p:nvPicPr>
        <p:blipFill>
          <a:blip r:embed="rId3">
            <a:alphaModFix/>
          </a:blip>
          <a:stretch>
            <a:fillRect/>
          </a:stretch>
        </p:blipFill>
        <p:spPr>
          <a:xfrm>
            <a:off x="0" y="730300"/>
            <a:ext cx="4823025" cy="4413200"/>
          </a:xfrm>
          <a:prstGeom prst="rect">
            <a:avLst/>
          </a:prstGeom>
          <a:noFill/>
          <a:ln>
            <a:noFill/>
          </a:ln>
        </p:spPr>
      </p:pic>
      <p:pic>
        <p:nvPicPr>
          <p:cNvPr descr="Description to be updated shortly.&#10;&#10;Sources:&#10;&#10;Jack Ma Davos Interview: I was rejected from Harvard 10 times! &#10;[https://www.youtube.com/watch?v=o5BKaDCda_0]&#10;&#10;Mark Zuckerberg at Startup School 2013&#10;https://www.youtube.com/watch?v=MGsalg2f9js&#10;&#10;Richard Branson: Advice for Entrepreneurs&#10;https://www.youtube.com/watch?v=VH35Iz9veM0&#10;&#10;60 Minutes (Elon Musk Interview)&#10;https://www.youtube.com/channel/UCsN32BtMd0IoByjJRNF12cw&#10;&#10;James Dyson discusses success through failure - Official Dyson video&#10;https://www.youtube.com/watch?v=t7oyP-Wm9Iw&#10;&#10;Richard Branson kitesurfing on Necker Island in 360° video&#10;https://www.youtube.com/watch?v=6pZGtnmh59Q&#10;&#10;Sir Richard Branson at CMH Heli-Skiing - January 2014&#10;https://www.youtube.com/watch?v=_f8xWTaYUKg&#10;&#10;Lamborghini Centenario Dynamic Launch&#10;https://www.youtube.com/watch?v=hOd4lKt0JcQ&#10;&#10;Amazing slow motion with airplanes&#10;https://www.youtube.com/watch?v=U8ICo18jFfo&#10;&#10;Inside Facebook HQ - Mark Zuckerberg - Inside Facebook - BBC&#10;https://www.youtube.com/watch?v=cGEb-q5JMU0&#10;&#10;Custom Song - Sir Richard Branson, Virgin and Song Division&#10;https://www.youtube.com/watch?v=X46TzePrcQU&#10;&#10;James Dyson Explains How Dyson 360 Eye Was Engineered&#10;https://www.youtube.com/watch?v=8c2SFXQ5zHM&#10;&#10;SpaceX Launch - SpaceX Employees Cheering Outside Mission Control&#10;https://www.youtube.com/watch?v=6XtD-5L7cLk&#10;&#10;Music:&#10;&#10;Ross Bugden - Olympus&#10;Tobu &amp; Syndec - Dusk&#10;Gregoire Lourme - Swords of Fire" id="363" name="Google Shape;363;p55" title="Billionaires #1 | Motivation">
            <a:hlinkClick r:id="rId4"/>
          </p:cNvPr>
          <p:cNvPicPr preferRelativeResize="0"/>
          <p:nvPr/>
        </p:nvPicPr>
        <p:blipFill>
          <a:blip r:embed="rId5">
            <a:alphaModFix/>
          </a:blip>
          <a:stretch>
            <a:fillRect/>
          </a:stretch>
        </p:blipFill>
        <p:spPr>
          <a:xfrm>
            <a:off x="5143500" y="730300"/>
            <a:ext cx="4000500" cy="4413200"/>
          </a:xfrm>
          <a:prstGeom prst="rect">
            <a:avLst/>
          </a:prstGeom>
          <a:noFill/>
          <a:ln>
            <a:noFill/>
          </a:ln>
        </p:spPr>
      </p:pic>
      <p:sp>
        <p:nvSpPr>
          <p:cNvPr id="364" name="Google Shape;364;p55"/>
          <p:cNvSpPr/>
          <p:nvPr/>
        </p:nvSpPr>
        <p:spPr>
          <a:xfrm>
            <a:off x="4807000" y="730300"/>
            <a:ext cx="336600" cy="4413300"/>
          </a:xfrm>
          <a:prstGeom prst="rect">
            <a:avLst/>
          </a:prstGeom>
          <a:solidFill>
            <a:srgbClr val="3C78D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5" name="Google Shape;365;p55"/>
          <p:cNvSpPr/>
          <p:nvPr/>
        </p:nvSpPr>
        <p:spPr>
          <a:xfrm>
            <a:off x="5015325" y="730300"/>
            <a:ext cx="128100" cy="4413300"/>
          </a:xfrm>
          <a:prstGeom prst="rect">
            <a:avLst/>
          </a:prstGeom>
          <a:solidFill>
            <a:srgbClr val="A4C2F4"/>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6" name="Google Shape;366;p55"/>
          <p:cNvSpPr txBox="1"/>
          <p:nvPr/>
        </p:nvSpPr>
        <p:spPr>
          <a:xfrm>
            <a:off x="0" y="0"/>
            <a:ext cx="9144000" cy="730200"/>
          </a:xfrm>
          <a:prstGeom prst="rect">
            <a:avLst/>
          </a:prstGeom>
          <a:solidFill>
            <a:srgbClr val="6AA84F">
              <a:alpha val="76530"/>
            </a:srgbClr>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3600">
                <a:latin typeface="Berkshire Swash"/>
                <a:ea typeface="Berkshire Swash"/>
                <a:cs typeface="Berkshire Swash"/>
                <a:sym typeface="Berkshire Swash"/>
              </a:rPr>
              <a:t>Let’s hear from an Entrepreneur</a:t>
            </a:r>
            <a:endParaRPr sz="3600">
              <a:latin typeface="Berkshire Swash"/>
              <a:ea typeface="Berkshire Swash"/>
              <a:cs typeface="Berkshire Swash"/>
              <a:sym typeface="Berkshire Swash"/>
            </a:endParaRPr>
          </a:p>
        </p:txBody>
      </p:sp>
    </p:spTree>
  </p:cSld>
  <p:clrMapOvr>
    <a:masterClrMapping/>
  </p:clrMapOvr>
  <mc:AlternateContent>
    <mc:Choice Requires="p14">
      <p:transition spd="slow" p14:dur="10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10" presetSubtype="0">
                                  <p:stCondLst>
                                    <p:cond delay="0"/>
                                  </p:stCondLst>
                                  <p:childTnLst>
                                    <p:set>
                                      <p:cBhvr>
                                        <p:cTn dur="1" fill="hold">
                                          <p:stCondLst>
                                            <p:cond delay="0"/>
                                          </p:stCondLst>
                                        </p:cTn>
                                        <p:tgtEl>
                                          <p:spTgt spid="366"/>
                                        </p:tgtEl>
                                        <p:attrNameLst>
                                          <p:attrName>style.visibility</p:attrName>
                                        </p:attrNameLst>
                                      </p:cBhvr>
                                      <p:to>
                                        <p:strVal val="visible"/>
                                      </p:to>
                                    </p:set>
                                    <p:animEffect filter="fade" transition="in">
                                      <p:cBhvr>
                                        <p:cTn dur="1000"/>
                                        <p:tgtEl>
                                          <p:spTgt spid="36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0" name="Shape 370"/>
        <p:cNvGrpSpPr/>
        <p:nvPr/>
      </p:nvGrpSpPr>
      <p:grpSpPr>
        <a:xfrm>
          <a:off x="0" y="0"/>
          <a:ext cx="0" cy="0"/>
          <a:chOff x="0" y="0"/>
          <a:chExt cx="0" cy="0"/>
        </a:xfrm>
      </p:grpSpPr>
      <p:pic>
        <p:nvPicPr>
          <p:cNvPr id="371" name="Google Shape;371;p56"/>
          <p:cNvPicPr preferRelativeResize="0"/>
          <p:nvPr/>
        </p:nvPicPr>
        <p:blipFill>
          <a:blip r:embed="rId3">
            <a:alphaModFix amt="60000"/>
          </a:blip>
          <a:stretch>
            <a:fillRect/>
          </a:stretch>
        </p:blipFill>
        <p:spPr>
          <a:xfrm>
            <a:off x="0" y="-12725"/>
            <a:ext cx="9144000" cy="5143500"/>
          </a:xfrm>
          <a:prstGeom prst="rect">
            <a:avLst/>
          </a:prstGeom>
          <a:noFill/>
          <a:ln>
            <a:noFill/>
          </a:ln>
        </p:spPr>
      </p:pic>
      <p:sp>
        <p:nvSpPr>
          <p:cNvPr id="372" name="Google Shape;372;p56"/>
          <p:cNvSpPr txBox="1"/>
          <p:nvPr>
            <p:ph type="title"/>
          </p:nvPr>
        </p:nvSpPr>
        <p:spPr>
          <a:xfrm>
            <a:off x="112200" y="1330175"/>
            <a:ext cx="2856300" cy="2327700"/>
          </a:xfrm>
          <a:prstGeom prst="rect">
            <a:avLst/>
          </a:prstGeom>
          <a:solidFill>
            <a:srgbClr val="72A5F6">
              <a:alpha val="59609"/>
            </a:srgbClr>
          </a:solidFill>
        </p:spPr>
        <p:txBody>
          <a:bodyPr anchorCtr="0" anchor="t" bIns="91425" lIns="91425" spcFirstLastPara="1" rIns="91425" wrap="square" tIns="91425">
            <a:noAutofit/>
          </a:bodyPr>
          <a:lstStyle/>
          <a:p>
            <a:pPr indent="0" lvl="0" marL="0" rtl="0" algn="ctr">
              <a:spcBef>
                <a:spcPts val="0"/>
              </a:spcBef>
              <a:spcAft>
                <a:spcPts val="0"/>
              </a:spcAft>
              <a:buNone/>
            </a:pPr>
            <a:r>
              <a:rPr lang="en" sz="3600">
                <a:latin typeface="Impact"/>
                <a:ea typeface="Impact"/>
                <a:cs typeface="Impact"/>
                <a:sym typeface="Impact"/>
              </a:rPr>
              <a:t>Never </a:t>
            </a:r>
            <a:r>
              <a:rPr lang="en" sz="3600">
                <a:latin typeface="Impact"/>
                <a:ea typeface="Impact"/>
                <a:cs typeface="Impact"/>
                <a:sym typeface="Impact"/>
              </a:rPr>
              <a:t>Give up, Believe in yourself!!</a:t>
            </a:r>
            <a:endParaRPr sz="3600">
              <a:latin typeface="Impact"/>
              <a:ea typeface="Impact"/>
              <a:cs typeface="Impact"/>
              <a:sym typeface="Impact"/>
            </a:endParaRPr>
          </a:p>
        </p:txBody>
      </p:sp>
      <p:pic>
        <p:nvPicPr>
          <p:cNvPr descr="great motivational movie" id="373" name="Google Shape;373;p56" title="Never give up , believe in yourself">
            <a:hlinkClick r:id="rId4"/>
          </p:cNvPr>
          <p:cNvPicPr preferRelativeResize="0"/>
          <p:nvPr/>
        </p:nvPicPr>
        <p:blipFill>
          <a:blip r:embed="rId5">
            <a:alphaModFix/>
          </a:blip>
          <a:stretch>
            <a:fillRect/>
          </a:stretch>
        </p:blipFill>
        <p:spPr>
          <a:xfrm>
            <a:off x="3213000" y="765725"/>
            <a:ext cx="5821424" cy="3586600"/>
          </a:xfrm>
          <a:prstGeom prst="rect">
            <a:avLst/>
          </a:prstGeom>
          <a:noFill/>
          <a:ln>
            <a:noFill/>
          </a:ln>
        </p:spPr>
      </p:pic>
      <p:sp>
        <p:nvSpPr>
          <p:cNvPr id="374" name="Google Shape;374;p56"/>
          <p:cNvSpPr/>
          <p:nvPr/>
        </p:nvSpPr>
        <p:spPr>
          <a:xfrm>
            <a:off x="112200" y="3424475"/>
            <a:ext cx="2856300" cy="2253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mc:AlternateContent>
    <mc:Choice Requires="p14">
      <p:transition spd="slow" p14:dur="1000">
        <p:push/>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2" presetSubtype="8">
                                  <p:stCondLst>
                                    <p:cond delay="0"/>
                                  </p:stCondLst>
                                  <p:childTnLst>
                                    <p:set>
                                      <p:cBhvr>
                                        <p:cTn dur="1" fill="hold">
                                          <p:stCondLst>
                                            <p:cond delay="0"/>
                                          </p:stCondLst>
                                        </p:cTn>
                                        <p:tgtEl>
                                          <p:spTgt spid="372"/>
                                        </p:tgtEl>
                                        <p:attrNameLst>
                                          <p:attrName>style.visibility</p:attrName>
                                        </p:attrNameLst>
                                      </p:cBhvr>
                                      <p:to>
                                        <p:strVal val="visible"/>
                                      </p:to>
                                    </p:set>
                                    <p:anim calcmode="lin" valueType="num">
                                      <p:cBhvr additive="base">
                                        <p:cTn dur="1000"/>
                                        <p:tgtEl>
                                          <p:spTgt spid="372"/>
                                        </p:tgtEl>
                                        <p:attrNameLst>
                                          <p:attrName>ppt_x</p:attrName>
                                        </p:attrNameLst>
                                      </p:cBhvr>
                                      <p:tavLst>
                                        <p:tav fmla="" tm="0">
                                          <p:val>
                                            <p:strVal val="#ppt_x-1"/>
                                          </p:val>
                                        </p:tav>
                                        <p:tav fmla="" tm="100000">
                                          <p:val>
                                            <p:strVal val="#ppt_x"/>
                                          </p:val>
                                        </p:tav>
                                      </p:tavLst>
                                    </p:anim>
                                  </p:childTnLst>
                                </p:cTn>
                              </p:par>
                              <p:par>
                                <p:cTn fill="hold" nodeType="withEffect" presetClass="entr" presetID="10" presetSubtype="0">
                                  <p:stCondLst>
                                    <p:cond delay="0"/>
                                  </p:stCondLst>
                                  <p:childTnLst>
                                    <p:set>
                                      <p:cBhvr>
                                        <p:cTn dur="1" fill="hold">
                                          <p:stCondLst>
                                            <p:cond delay="0"/>
                                          </p:stCondLst>
                                        </p:cTn>
                                        <p:tgtEl>
                                          <p:spTgt spid="374"/>
                                        </p:tgtEl>
                                        <p:attrNameLst>
                                          <p:attrName>style.visibility</p:attrName>
                                        </p:attrNameLst>
                                      </p:cBhvr>
                                      <p:to>
                                        <p:strVal val="visible"/>
                                      </p:to>
                                    </p:set>
                                    <p:animEffect filter="fade" transition="in">
                                      <p:cBhvr>
                                        <p:cTn dur="1000"/>
                                        <p:tgtEl>
                                          <p:spTgt spid="37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8" name="Shape 378"/>
        <p:cNvGrpSpPr/>
        <p:nvPr/>
      </p:nvGrpSpPr>
      <p:grpSpPr>
        <a:xfrm>
          <a:off x="0" y="0"/>
          <a:ext cx="0" cy="0"/>
          <a:chOff x="0" y="0"/>
          <a:chExt cx="0" cy="0"/>
        </a:xfrm>
      </p:grpSpPr>
      <p:pic>
        <p:nvPicPr>
          <p:cNvPr id="379" name="Google Shape;379;p57"/>
          <p:cNvPicPr preferRelativeResize="0"/>
          <p:nvPr/>
        </p:nvPicPr>
        <p:blipFill>
          <a:blip r:embed="rId3">
            <a:alphaModFix/>
          </a:blip>
          <a:stretch>
            <a:fillRect/>
          </a:stretch>
        </p:blipFill>
        <p:spPr>
          <a:xfrm>
            <a:off x="0" y="0"/>
            <a:ext cx="9143999" cy="5143500"/>
          </a:xfrm>
          <a:prstGeom prst="rect">
            <a:avLst/>
          </a:prstGeom>
          <a:noFill/>
          <a:ln>
            <a:noFill/>
          </a:ln>
        </p:spPr>
      </p:pic>
      <p:sp>
        <p:nvSpPr>
          <p:cNvPr id="380" name="Google Shape;380;p57"/>
          <p:cNvSpPr txBox="1"/>
          <p:nvPr>
            <p:ph type="title"/>
          </p:nvPr>
        </p:nvSpPr>
        <p:spPr>
          <a:xfrm>
            <a:off x="0" y="0"/>
            <a:ext cx="4046700" cy="781800"/>
          </a:xfrm>
          <a:prstGeom prst="rect">
            <a:avLst/>
          </a:prstGeom>
          <a:solidFill>
            <a:srgbClr val="FFFFFF"/>
          </a:solidFill>
        </p:spPr>
        <p:txBody>
          <a:bodyPr anchorCtr="0" anchor="t" bIns="91425" lIns="91425" spcFirstLastPara="1" rIns="91425" wrap="square" tIns="91425">
            <a:noAutofit/>
          </a:bodyPr>
          <a:lstStyle/>
          <a:p>
            <a:pPr indent="0" lvl="0" marL="0" rtl="0" algn="ctr">
              <a:spcBef>
                <a:spcPts val="0"/>
              </a:spcBef>
              <a:spcAft>
                <a:spcPts val="0"/>
              </a:spcAft>
              <a:buNone/>
            </a:pPr>
            <a:r>
              <a:rPr lang="en" sz="3600">
                <a:latin typeface="Berkshire Swash"/>
                <a:ea typeface="Berkshire Swash"/>
                <a:cs typeface="Berkshire Swash"/>
                <a:sym typeface="Berkshire Swash"/>
              </a:rPr>
              <a:t>Risk Taking Skills</a:t>
            </a:r>
            <a:endParaRPr sz="3600">
              <a:latin typeface="Berkshire Swash"/>
              <a:ea typeface="Berkshire Swash"/>
              <a:cs typeface="Berkshire Swash"/>
              <a:sym typeface="Berkshire Swash"/>
            </a:endParaRPr>
          </a:p>
        </p:txBody>
      </p:sp>
      <p:sp>
        <p:nvSpPr>
          <p:cNvPr id="381" name="Google Shape;381;p57"/>
          <p:cNvSpPr txBox="1"/>
          <p:nvPr>
            <p:ph idx="1" type="body"/>
          </p:nvPr>
        </p:nvSpPr>
        <p:spPr>
          <a:xfrm>
            <a:off x="1413150" y="457394"/>
            <a:ext cx="7040400" cy="4032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1600"/>
              </a:spcBef>
              <a:spcAft>
                <a:spcPts val="0"/>
              </a:spcAft>
              <a:buNone/>
            </a:pPr>
            <a:r>
              <a:t/>
            </a:r>
            <a:endParaRPr/>
          </a:p>
          <a:p>
            <a:pPr indent="0" lvl="0" marL="0" rtl="0" algn="l">
              <a:spcBef>
                <a:spcPts val="1600"/>
              </a:spcBef>
              <a:spcAft>
                <a:spcPts val="1600"/>
              </a:spcAft>
              <a:buClr>
                <a:srgbClr val="000000"/>
              </a:buClr>
              <a:buSzPts val="1100"/>
              <a:buFont typeface="Arial"/>
              <a:buNone/>
            </a:pPr>
            <a:r>
              <a:t/>
            </a:r>
            <a:endParaRPr/>
          </a:p>
        </p:txBody>
      </p:sp>
      <p:cxnSp>
        <p:nvCxnSpPr>
          <p:cNvPr id="382" name="Google Shape;382;p57"/>
          <p:cNvCxnSpPr/>
          <p:nvPr/>
        </p:nvCxnSpPr>
        <p:spPr>
          <a:xfrm flipH="1">
            <a:off x="4651663" y="792669"/>
            <a:ext cx="1500" cy="4066500"/>
          </a:xfrm>
          <a:prstGeom prst="straightConnector1">
            <a:avLst/>
          </a:prstGeom>
          <a:noFill/>
          <a:ln cap="flat" cmpd="sng" w="114300">
            <a:solidFill>
              <a:schemeClr val="dk2"/>
            </a:solidFill>
            <a:prstDash val="solid"/>
            <a:round/>
            <a:headEnd len="med" w="med" type="none"/>
            <a:tailEnd len="med" w="med" type="none"/>
          </a:ln>
        </p:spPr>
      </p:cxnSp>
      <p:sp>
        <p:nvSpPr>
          <p:cNvPr id="383" name="Google Shape;383;p57"/>
          <p:cNvSpPr/>
          <p:nvPr/>
        </p:nvSpPr>
        <p:spPr>
          <a:xfrm>
            <a:off x="4720488" y="740900"/>
            <a:ext cx="3732900" cy="1027500"/>
          </a:xfrm>
          <a:prstGeom prst="rightArrow">
            <a:avLst>
              <a:gd fmla="val 50000" name="adj1"/>
              <a:gd fmla="val 50000" name="adj2"/>
            </a:avLst>
          </a:prstGeom>
          <a:solidFill>
            <a:srgbClr val="F4BBB7">
              <a:alpha val="98840"/>
            </a:srgbClr>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939800" marR="964564" rtl="0" algn="just">
              <a:lnSpc>
                <a:spcPct val="108750"/>
              </a:lnSpc>
              <a:spcBef>
                <a:spcPts val="5"/>
              </a:spcBef>
              <a:spcAft>
                <a:spcPts val="0"/>
              </a:spcAft>
              <a:buClr>
                <a:schemeClr val="dk1"/>
              </a:buClr>
              <a:buSzPts val="1100"/>
              <a:buFont typeface="Arial"/>
              <a:buNone/>
            </a:pPr>
            <a:r>
              <a:t/>
            </a:r>
            <a:endParaRPr sz="1600">
              <a:solidFill>
                <a:schemeClr val="dk1"/>
              </a:solidFill>
              <a:latin typeface="Oswald"/>
              <a:ea typeface="Oswald"/>
              <a:cs typeface="Oswald"/>
              <a:sym typeface="Oswald"/>
            </a:endParaRPr>
          </a:p>
          <a:p>
            <a:pPr indent="0" lvl="0" marL="939800" marR="964564" rtl="0" algn="just">
              <a:lnSpc>
                <a:spcPct val="108750"/>
              </a:lnSpc>
              <a:spcBef>
                <a:spcPts val="5"/>
              </a:spcBef>
              <a:spcAft>
                <a:spcPts val="0"/>
              </a:spcAft>
              <a:buClr>
                <a:schemeClr val="dk1"/>
              </a:buClr>
              <a:buSzPts val="1100"/>
              <a:buFont typeface="Arial"/>
              <a:buNone/>
            </a:pPr>
            <a:r>
              <a:rPr lang="en" sz="1600">
                <a:solidFill>
                  <a:schemeClr val="dk1"/>
                </a:solidFill>
                <a:latin typeface="Oswald"/>
                <a:ea typeface="Oswald"/>
                <a:cs typeface="Oswald"/>
                <a:sym typeface="Oswald"/>
              </a:rPr>
              <a:t>Prioritization</a:t>
            </a:r>
            <a:endParaRPr sz="1600">
              <a:solidFill>
                <a:schemeClr val="dk1"/>
              </a:solidFill>
              <a:latin typeface="Oswald"/>
              <a:ea typeface="Oswald"/>
              <a:cs typeface="Oswald"/>
              <a:sym typeface="Oswald"/>
            </a:endParaRPr>
          </a:p>
          <a:p>
            <a:pPr indent="0" lvl="0" marL="0" rtl="0" algn="l">
              <a:spcBef>
                <a:spcPts val="0"/>
              </a:spcBef>
              <a:spcAft>
                <a:spcPts val="0"/>
              </a:spcAft>
              <a:buNone/>
            </a:pPr>
            <a:r>
              <a:t/>
            </a:r>
            <a:endParaRPr sz="1600">
              <a:latin typeface="Oswald"/>
              <a:ea typeface="Oswald"/>
              <a:cs typeface="Oswald"/>
              <a:sym typeface="Oswald"/>
            </a:endParaRPr>
          </a:p>
        </p:txBody>
      </p:sp>
      <p:sp>
        <p:nvSpPr>
          <p:cNvPr id="384" name="Google Shape;384;p57"/>
          <p:cNvSpPr/>
          <p:nvPr/>
        </p:nvSpPr>
        <p:spPr>
          <a:xfrm flipH="1">
            <a:off x="1083625" y="1287775"/>
            <a:ext cx="3501000" cy="1027500"/>
          </a:xfrm>
          <a:prstGeom prst="rightArrow">
            <a:avLst>
              <a:gd fmla="val 50000" name="adj1"/>
              <a:gd fmla="val 50000" name="adj2"/>
            </a:avLst>
          </a:prstGeom>
          <a:solidFill>
            <a:srgbClr val="F4BBB7">
              <a:alpha val="98840"/>
            </a:srgbClr>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965200" rtl="0" algn="ctr">
              <a:lnSpc>
                <a:spcPct val="108750"/>
              </a:lnSpc>
              <a:spcBef>
                <a:spcPts val="0"/>
              </a:spcBef>
              <a:spcAft>
                <a:spcPts val="0"/>
              </a:spcAft>
              <a:buNone/>
            </a:pPr>
            <a:r>
              <a:rPr lang="en" sz="1600">
                <a:solidFill>
                  <a:schemeClr val="dk1"/>
                </a:solidFill>
                <a:latin typeface="Oswald"/>
                <a:ea typeface="Oswald"/>
                <a:cs typeface="Oswald"/>
                <a:sym typeface="Oswald"/>
              </a:rPr>
              <a:t>Hunger to achieve</a:t>
            </a:r>
            <a:endParaRPr sz="1600">
              <a:latin typeface="Oswald"/>
              <a:ea typeface="Oswald"/>
              <a:cs typeface="Oswald"/>
              <a:sym typeface="Oswald"/>
            </a:endParaRPr>
          </a:p>
        </p:txBody>
      </p:sp>
      <p:sp>
        <p:nvSpPr>
          <p:cNvPr id="385" name="Google Shape;385;p57"/>
          <p:cNvSpPr/>
          <p:nvPr/>
        </p:nvSpPr>
        <p:spPr>
          <a:xfrm>
            <a:off x="4720488" y="1757483"/>
            <a:ext cx="3732900" cy="1027500"/>
          </a:xfrm>
          <a:prstGeom prst="rightArrow">
            <a:avLst>
              <a:gd fmla="val 50000" name="adj1"/>
              <a:gd fmla="val 50000" name="adj2"/>
            </a:avLst>
          </a:prstGeom>
          <a:solidFill>
            <a:srgbClr val="F4BBB7">
              <a:alpha val="98840"/>
            </a:srgbClr>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939800" marR="965200" rtl="0" algn="just">
              <a:lnSpc>
                <a:spcPct val="108750"/>
              </a:lnSpc>
              <a:spcBef>
                <a:spcPts val="5"/>
              </a:spcBef>
              <a:spcAft>
                <a:spcPts val="0"/>
              </a:spcAft>
              <a:buNone/>
            </a:pPr>
            <a:r>
              <a:rPr lang="en" sz="1600">
                <a:solidFill>
                  <a:schemeClr val="dk1"/>
                </a:solidFill>
                <a:latin typeface="Oswald"/>
                <a:ea typeface="Oswald"/>
                <a:cs typeface="Oswald"/>
                <a:sym typeface="Oswald"/>
              </a:rPr>
              <a:t>Decision-making</a:t>
            </a:r>
            <a:endParaRPr sz="1600">
              <a:latin typeface="Oswald"/>
              <a:ea typeface="Oswald"/>
              <a:cs typeface="Oswald"/>
              <a:sym typeface="Oswald"/>
            </a:endParaRPr>
          </a:p>
        </p:txBody>
      </p:sp>
      <p:sp>
        <p:nvSpPr>
          <p:cNvPr id="386" name="Google Shape;386;p57"/>
          <p:cNvSpPr/>
          <p:nvPr/>
        </p:nvSpPr>
        <p:spPr>
          <a:xfrm>
            <a:off x="4720489" y="2785068"/>
            <a:ext cx="3732900" cy="1027500"/>
          </a:xfrm>
          <a:prstGeom prst="rightArrow">
            <a:avLst>
              <a:gd fmla="val 50000" name="adj1"/>
              <a:gd fmla="val 50000" name="adj2"/>
            </a:avLst>
          </a:prstGeom>
          <a:solidFill>
            <a:srgbClr val="F4BBB7">
              <a:alpha val="98840"/>
            </a:srgbClr>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939800" marR="964564" rtl="0" algn="just">
              <a:lnSpc>
                <a:spcPct val="108750"/>
              </a:lnSpc>
              <a:spcBef>
                <a:spcPts val="0"/>
              </a:spcBef>
              <a:spcAft>
                <a:spcPts val="0"/>
              </a:spcAft>
              <a:buClr>
                <a:schemeClr val="dk1"/>
              </a:buClr>
              <a:buSzPts val="1100"/>
              <a:buFont typeface="Arial"/>
              <a:buNone/>
            </a:pPr>
            <a:r>
              <a:rPr lang="en" sz="1600">
                <a:solidFill>
                  <a:schemeClr val="dk1"/>
                </a:solidFill>
                <a:latin typeface="Oswald"/>
                <a:ea typeface="Oswald"/>
                <a:cs typeface="Oswald"/>
                <a:sym typeface="Oswald"/>
              </a:rPr>
              <a:t>Adaptability</a:t>
            </a:r>
            <a:endParaRPr sz="1600">
              <a:latin typeface="Oswald"/>
              <a:ea typeface="Oswald"/>
              <a:cs typeface="Oswald"/>
              <a:sym typeface="Oswald"/>
            </a:endParaRPr>
          </a:p>
        </p:txBody>
      </p:sp>
      <p:sp>
        <p:nvSpPr>
          <p:cNvPr id="387" name="Google Shape;387;p57"/>
          <p:cNvSpPr/>
          <p:nvPr/>
        </p:nvSpPr>
        <p:spPr>
          <a:xfrm flipH="1">
            <a:off x="1083625" y="2315353"/>
            <a:ext cx="3501000" cy="1027500"/>
          </a:xfrm>
          <a:prstGeom prst="rightArrow">
            <a:avLst>
              <a:gd fmla="val 50000" name="adj1"/>
              <a:gd fmla="val 50000" name="adj2"/>
            </a:avLst>
          </a:prstGeom>
          <a:solidFill>
            <a:srgbClr val="F4BBB7">
              <a:alpha val="98840"/>
            </a:srgbClr>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939800" marR="965835" rtl="0" algn="just">
              <a:lnSpc>
                <a:spcPct val="108750"/>
              </a:lnSpc>
              <a:spcBef>
                <a:spcPts val="0"/>
              </a:spcBef>
              <a:spcAft>
                <a:spcPts val="0"/>
              </a:spcAft>
              <a:buClr>
                <a:schemeClr val="dk1"/>
              </a:buClr>
              <a:buSzPts val="1100"/>
              <a:buFont typeface="Arial"/>
              <a:buNone/>
            </a:pPr>
            <a:r>
              <a:rPr lang="en" sz="1600">
                <a:solidFill>
                  <a:schemeClr val="dk1"/>
                </a:solidFill>
                <a:latin typeface="Oswald"/>
                <a:ea typeface="Oswald"/>
                <a:cs typeface="Oswald"/>
                <a:sym typeface="Oswald"/>
              </a:rPr>
              <a:t>Goal Setting</a:t>
            </a:r>
            <a:endParaRPr sz="1600">
              <a:solidFill>
                <a:schemeClr val="dk1"/>
              </a:solidFill>
              <a:latin typeface="Oswald"/>
              <a:ea typeface="Oswald"/>
              <a:cs typeface="Oswald"/>
              <a:sym typeface="Oswald"/>
            </a:endParaRPr>
          </a:p>
        </p:txBody>
      </p:sp>
      <p:sp>
        <p:nvSpPr>
          <p:cNvPr id="388" name="Google Shape;388;p57"/>
          <p:cNvSpPr/>
          <p:nvPr/>
        </p:nvSpPr>
        <p:spPr>
          <a:xfrm flipH="1">
            <a:off x="1083625" y="3342932"/>
            <a:ext cx="3501000" cy="1027500"/>
          </a:xfrm>
          <a:prstGeom prst="rightArrow">
            <a:avLst>
              <a:gd fmla="val 50000" name="adj1"/>
              <a:gd fmla="val 50000" name="adj2"/>
            </a:avLst>
          </a:prstGeom>
          <a:solidFill>
            <a:srgbClr val="F4BBB7">
              <a:alpha val="98840"/>
            </a:srgbClr>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939800" marR="965835" rtl="0" algn="just">
              <a:lnSpc>
                <a:spcPct val="108750"/>
              </a:lnSpc>
              <a:spcBef>
                <a:spcPts val="0"/>
              </a:spcBef>
              <a:spcAft>
                <a:spcPts val="0"/>
              </a:spcAft>
              <a:buNone/>
            </a:pPr>
            <a:r>
              <a:rPr lang="en" sz="1600">
                <a:solidFill>
                  <a:schemeClr val="dk1"/>
                </a:solidFill>
                <a:latin typeface="Oswald"/>
                <a:ea typeface="Oswald"/>
                <a:cs typeface="Oswald"/>
                <a:sym typeface="Oswald"/>
              </a:rPr>
              <a:t>Courage</a:t>
            </a:r>
            <a:endParaRPr sz="1600">
              <a:latin typeface="Oswald"/>
              <a:ea typeface="Oswald"/>
              <a:cs typeface="Oswald"/>
              <a:sym typeface="Oswald"/>
            </a:endParaRPr>
          </a:p>
        </p:txBody>
      </p:sp>
      <p:sp>
        <p:nvSpPr>
          <p:cNvPr id="389" name="Google Shape;389;p57"/>
          <p:cNvSpPr/>
          <p:nvPr/>
        </p:nvSpPr>
        <p:spPr>
          <a:xfrm>
            <a:off x="4720225" y="3812600"/>
            <a:ext cx="3732900" cy="960300"/>
          </a:xfrm>
          <a:prstGeom prst="rightArrow">
            <a:avLst>
              <a:gd fmla="val 50000" name="adj1"/>
              <a:gd fmla="val 50000" name="adj2"/>
            </a:avLst>
          </a:prstGeom>
          <a:solidFill>
            <a:srgbClr val="F4BBB7">
              <a:alpha val="98840"/>
            </a:srgbClr>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964564" rtl="0" algn="ctr">
              <a:lnSpc>
                <a:spcPct val="108750"/>
              </a:lnSpc>
              <a:spcBef>
                <a:spcPts val="0"/>
              </a:spcBef>
              <a:spcAft>
                <a:spcPts val="0"/>
              </a:spcAft>
              <a:buNone/>
            </a:pPr>
            <a:r>
              <a:rPr lang="en" sz="1600">
                <a:solidFill>
                  <a:schemeClr val="dk1"/>
                </a:solidFill>
                <a:latin typeface="Oswald"/>
                <a:ea typeface="Oswald"/>
                <a:cs typeface="Oswald"/>
                <a:sym typeface="Oswald"/>
              </a:rPr>
              <a:t>          Planning and Organizing</a:t>
            </a:r>
            <a:endParaRPr sz="1600">
              <a:solidFill>
                <a:schemeClr val="dk1"/>
              </a:solidFill>
              <a:latin typeface="Oswald"/>
              <a:ea typeface="Oswald"/>
              <a:cs typeface="Oswald"/>
              <a:sym typeface="Oswald"/>
            </a:endParaRPr>
          </a:p>
        </p:txBody>
      </p:sp>
    </p:spTree>
  </p:cSld>
  <p:clrMapOvr>
    <a:masterClrMapping/>
  </p:clrMapOvr>
  <mc:AlternateContent>
    <mc:Choice Requires="p14">
      <p:transition spd="slow" p14:dur="1000">
        <p:push dir="r"/>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2" presetSubtype="8">
                                  <p:stCondLst>
                                    <p:cond delay="0"/>
                                  </p:stCondLst>
                                  <p:childTnLst>
                                    <p:set>
                                      <p:cBhvr>
                                        <p:cTn dur="1" fill="hold">
                                          <p:stCondLst>
                                            <p:cond delay="0"/>
                                          </p:stCondLst>
                                        </p:cTn>
                                        <p:tgtEl>
                                          <p:spTgt spid="384"/>
                                        </p:tgtEl>
                                        <p:attrNameLst>
                                          <p:attrName>style.visibility</p:attrName>
                                        </p:attrNameLst>
                                      </p:cBhvr>
                                      <p:to>
                                        <p:strVal val="visible"/>
                                      </p:to>
                                    </p:set>
                                    <p:anim calcmode="lin" valueType="num">
                                      <p:cBhvr additive="base">
                                        <p:cTn dur="1000"/>
                                        <p:tgtEl>
                                          <p:spTgt spid="384"/>
                                        </p:tgtEl>
                                        <p:attrNameLst>
                                          <p:attrName>ppt_x</p:attrName>
                                        </p:attrNameLst>
                                      </p:cBhvr>
                                      <p:tavLst>
                                        <p:tav fmla="" tm="0">
                                          <p:val>
                                            <p:strVal val="#ppt_x-1"/>
                                          </p:val>
                                        </p:tav>
                                        <p:tav fmla="" tm="100000">
                                          <p:val>
                                            <p:strVal val="#ppt_x"/>
                                          </p:val>
                                        </p:tav>
                                      </p:tavLst>
                                    </p:anim>
                                  </p:childTnLst>
                                </p:cTn>
                              </p:par>
                            </p:childTnLst>
                          </p:cTn>
                        </p:par>
                        <p:par>
                          <p:cTn fill="hold">
                            <p:stCondLst>
                              <p:cond delay="1000"/>
                            </p:stCondLst>
                            <p:childTnLst>
                              <p:par>
                                <p:cTn fill="hold" nodeType="afterEffect" presetClass="entr" presetID="2" presetSubtype="2">
                                  <p:stCondLst>
                                    <p:cond delay="0"/>
                                  </p:stCondLst>
                                  <p:childTnLst>
                                    <p:set>
                                      <p:cBhvr>
                                        <p:cTn dur="1" fill="hold">
                                          <p:stCondLst>
                                            <p:cond delay="0"/>
                                          </p:stCondLst>
                                        </p:cTn>
                                        <p:tgtEl>
                                          <p:spTgt spid="383"/>
                                        </p:tgtEl>
                                        <p:attrNameLst>
                                          <p:attrName>style.visibility</p:attrName>
                                        </p:attrNameLst>
                                      </p:cBhvr>
                                      <p:to>
                                        <p:strVal val="visible"/>
                                      </p:to>
                                    </p:set>
                                    <p:anim calcmode="lin" valueType="num">
                                      <p:cBhvr additive="base">
                                        <p:cTn dur="1000"/>
                                        <p:tgtEl>
                                          <p:spTgt spid="383"/>
                                        </p:tgtEl>
                                        <p:attrNameLst>
                                          <p:attrName>ppt_x</p:attrName>
                                        </p:attrNameLst>
                                      </p:cBhvr>
                                      <p:tavLst>
                                        <p:tav fmla="" tm="0">
                                          <p:val>
                                            <p:strVal val="#ppt_x+1"/>
                                          </p:val>
                                        </p:tav>
                                        <p:tav fmla="" tm="100000">
                                          <p:val>
                                            <p:strVal val="#ppt_x"/>
                                          </p:val>
                                        </p:tav>
                                      </p:tavLst>
                                    </p:anim>
                                  </p:childTnLst>
                                </p:cTn>
                              </p:par>
                            </p:childTnLst>
                          </p:cTn>
                        </p:par>
                        <p:par>
                          <p:cTn fill="hold">
                            <p:stCondLst>
                              <p:cond delay="2000"/>
                            </p:stCondLst>
                            <p:childTnLst>
                              <p:par>
                                <p:cTn fill="hold" nodeType="afterEffect" presetClass="entr" presetID="2" presetSubtype="8">
                                  <p:stCondLst>
                                    <p:cond delay="0"/>
                                  </p:stCondLst>
                                  <p:childTnLst>
                                    <p:set>
                                      <p:cBhvr>
                                        <p:cTn dur="1" fill="hold">
                                          <p:stCondLst>
                                            <p:cond delay="0"/>
                                          </p:stCondLst>
                                        </p:cTn>
                                        <p:tgtEl>
                                          <p:spTgt spid="387"/>
                                        </p:tgtEl>
                                        <p:attrNameLst>
                                          <p:attrName>style.visibility</p:attrName>
                                        </p:attrNameLst>
                                      </p:cBhvr>
                                      <p:to>
                                        <p:strVal val="visible"/>
                                      </p:to>
                                    </p:set>
                                    <p:anim calcmode="lin" valueType="num">
                                      <p:cBhvr additive="base">
                                        <p:cTn dur="1000"/>
                                        <p:tgtEl>
                                          <p:spTgt spid="387"/>
                                        </p:tgtEl>
                                        <p:attrNameLst>
                                          <p:attrName>ppt_x</p:attrName>
                                        </p:attrNameLst>
                                      </p:cBhvr>
                                      <p:tavLst>
                                        <p:tav fmla="" tm="0">
                                          <p:val>
                                            <p:strVal val="#ppt_x-1"/>
                                          </p:val>
                                        </p:tav>
                                        <p:tav fmla="" tm="100000">
                                          <p:val>
                                            <p:strVal val="#ppt_x"/>
                                          </p:val>
                                        </p:tav>
                                      </p:tavLst>
                                    </p:anim>
                                  </p:childTnLst>
                                </p:cTn>
                              </p:par>
                            </p:childTnLst>
                          </p:cTn>
                        </p:par>
                        <p:par>
                          <p:cTn fill="hold">
                            <p:stCondLst>
                              <p:cond delay="3000"/>
                            </p:stCondLst>
                            <p:childTnLst>
                              <p:par>
                                <p:cTn fill="hold" nodeType="afterEffect" presetClass="entr" presetID="2" presetSubtype="2">
                                  <p:stCondLst>
                                    <p:cond delay="0"/>
                                  </p:stCondLst>
                                  <p:childTnLst>
                                    <p:set>
                                      <p:cBhvr>
                                        <p:cTn dur="1" fill="hold">
                                          <p:stCondLst>
                                            <p:cond delay="0"/>
                                          </p:stCondLst>
                                        </p:cTn>
                                        <p:tgtEl>
                                          <p:spTgt spid="385"/>
                                        </p:tgtEl>
                                        <p:attrNameLst>
                                          <p:attrName>style.visibility</p:attrName>
                                        </p:attrNameLst>
                                      </p:cBhvr>
                                      <p:to>
                                        <p:strVal val="visible"/>
                                      </p:to>
                                    </p:set>
                                    <p:anim calcmode="lin" valueType="num">
                                      <p:cBhvr additive="base">
                                        <p:cTn dur="1000"/>
                                        <p:tgtEl>
                                          <p:spTgt spid="385"/>
                                        </p:tgtEl>
                                        <p:attrNameLst>
                                          <p:attrName>ppt_x</p:attrName>
                                        </p:attrNameLst>
                                      </p:cBhvr>
                                      <p:tavLst>
                                        <p:tav fmla="" tm="0">
                                          <p:val>
                                            <p:strVal val="#ppt_x+1"/>
                                          </p:val>
                                        </p:tav>
                                        <p:tav fmla="" tm="100000">
                                          <p:val>
                                            <p:strVal val="#ppt_x"/>
                                          </p:val>
                                        </p:tav>
                                      </p:tavLst>
                                    </p:anim>
                                  </p:childTnLst>
                                </p:cTn>
                              </p:par>
                            </p:childTnLst>
                          </p:cTn>
                        </p:par>
                        <p:par>
                          <p:cTn fill="hold">
                            <p:stCondLst>
                              <p:cond delay="4000"/>
                            </p:stCondLst>
                            <p:childTnLst>
                              <p:par>
                                <p:cTn fill="hold" nodeType="afterEffect" presetClass="entr" presetID="2" presetSubtype="8">
                                  <p:stCondLst>
                                    <p:cond delay="0"/>
                                  </p:stCondLst>
                                  <p:childTnLst>
                                    <p:set>
                                      <p:cBhvr>
                                        <p:cTn dur="1" fill="hold">
                                          <p:stCondLst>
                                            <p:cond delay="0"/>
                                          </p:stCondLst>
                                        </p:cTn>
                                        <p:tgtEl>
                                          <p:spTgt spid="388"/>
                                        </p:tgtEl>
                                        <p:attrNameLst>
                                          <p:attrName>style.visibility</p:attrName>
                                        </p:attrNameLst>
                                      </p:cBhvr>
                                      <p:to>
                                        <p:strVal val="visible"/>
                                      </p:to>
                                    </p:set>
                                    <p:anim calcmode="lin" valueType="num">
                                      <p:cBhvr additive="base">
                                        <p:cTn dur="1000"/>
                                        <p:tgtEl>
                                          <p:spTgt spid="388"/>
                                        </p:tgtEl>
                                        <p:attrNameLst>
                                          <p:attrName>ppt_x</p:attrName>
                                        </p:attrNameLst>
                                      </p:cBhvr>
                                      <p:tavLst>
                                        <p:tav fmla="" tm="0">
                                          <p:val>
                                            <p:strVal val="#ppt_x-1"/>
                                          </p:val>
                                        </p:tav>
                                        <p:tav fmla="" tm="100000">
                                          <p:val>
                                            <p:strVal val="#ppt_x"/>
                                          </p:val>
                                        </p:tav>
                                      </p:tavLst>
                                    </p:anim>
                                  </p:childTnLst>
                                </p:cTn>
                              </p:par>
                            </p:childTnLst>
                          </p:cTn>
                        </p:par>
                        <p:par>
                          <p:cTn fill="hold">
                            <p:stCondLst>
                              <p:cond delay="5000"/>
                            </p:stCondLst>
                            <p:childTnLst>
                              <p:par>
                                <p:cTn fill="hold" nodeType="afterEffect" presetClass="entr" presetID="2" presetSubtype="2">
                                  <p:stCondLst>
                                    <p:cond delay="0"/>
                                  </p:stCondLst>
                                  <p:childTnLst>
                                    <p:set>
                                      <p:cBhvr>
                                        <p:cTn dur="1" fill="hold">
                                          <p:stCondLst>
                                            <p:cond delay="0"/>
                                          </p:stCondLst>
                                        </p:cTn>
                                        <p:tgtEl>
                                          <p:spTgt spid="386"/>
                                        </p:tgtEl>
                                        <p:attrNameLst>
                                          <p:attrName>style.visibility</p:attrName>
                                        </p:attrNameLst>
                                      </p:cBhvr>
                                      <p:to>
                                        <p:strVal val="visible"/>
                                      </p:to>
                                    </p:set>
                                    <p:anim calcmode="lin" valueType="num">
                                      <p:cBhvr additive="base">
                                        <p:cTn dur="1000"/>
                                        <p:tgtEl>
                                          <p:spTgt spid="386"/>
                                        </p:tgtEl>
                                        <p:attrNameLst>
                                          <p:attrName>ppt_x</p:attrName>
                                        </p:attrNameLst>
                                      </p:cBhvr>
                                      <p:tavLst>
                                        <p:tav fmla="" tm="0">
                                          <p:val>
                                            <p:strVal val="#ppt_x+1"/>
                                          </p:val>
                                        </p:tav>
                                        <p:tav fmla="" tm="100000">
                                          <p:val>
                                            <p:strVal val="#ppt_x"/>
                                          </p:val>
                                        </p:tav>
                                      </p:tavLst>
                                    </p:anim>
                                  </p:childTnLst>
                                </p:cTn>
                              </p:par>
                            </p:childTnLst>
                          </p:cTn>
                        </p:par>
                        <p:par>
                          <p:cTn fill="hold">
                            <p:stCondLst>
                              <p:cond delay="6000"/>
                            </p:stCondLst>
                            <p:childTnLst>
                              <p:par>
                                <p:cTn fill="hold" nodeType="afterEffect" presetClass="entr" presetID="2" presetSubtype="8">
                                  <p:stCondLst>
                                    <p:cond delay="0"/>
                                  </p:stCondLst>
                                  <p:childTnLst>
                                    <p:set>
                                      <p:cBhvr>
                                        <p:cTn dur="1" fill="hold">
                                          <p:stCondLst>
                                            <p:cond delay="0"/>
                                          </p:stCondLst>
                                        </p:cTn>
                                        <p:tgtEl>
                                          <p:spTgt spid="389"/>
                                        </p:tgtEl>
                                        <p:attrNameLst>
                                          <p:attrName>style.visibility</p:attrName>
                                        </p:attrNameLst>
                                      </p:cBhvr>
                                      <p:to>
                                        <p:strVal val="visible"/>
                                      </p:to>
                                    </p:set>
                                    <p:anim calcmode="lin" valueType="num">
                                      <p:cBhvr additive="base">
                                        <p:cTn dur="1000"/>
                                        <p:tgtEl>
                                          <p:spTgt spid="389"/>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393" name="Shape 393"/>
        <p:cNvGrpSpPr/>
        <p:nvPr/>
      </p:nvGrpSpPr>
      <p:grpSpPr>
        <a:xfrm>
          <a:off x="0" y="0"/>
          <a:ext cx="0" cy="0"/>
          <a:chOff x="0" y="0"/>
          <a:chExt cx="0" cy="0"/>
        </a:xfrm>
      </p:grpSpPr>
      <p:pic>
        <p:nvPicPr>
          <p:cNvPr id="394" name="Google Shape;394;p58"/>
          <p:cNvPicPr preferRelativeResize="0"/>
          <p:nvPr/>
        </p:nvPicPr>
        <p:blipFill rotWithShape="1">
          <a:blip r:embed="rId3">
            <a:alphaModFix/>
          </a:blip>
          <a:srcRect b="0" l="36944" r="0" t="0"/>
          <a:stretch/>
        </p:blipFill>
        <p:spPr>
          <a:xfrm>
            <a:off x="-1" y="0"/>
            <a:ext cx="9143999" cy="2538621"/>
          </a:xfrm>
          <a:prstGeom prst="rect">
            <a:avLst/>
          </a:prstGeom>
          <a:noFill/>
          <a:ln>
            <a:noFill/>
          </a:ln>
        </p:spPr>
      </p:pic>
      <p:pic>
        <p:nvPicPr>
          <p:cNvPr id="395" name="Google Shape;395;p58"/>
          <p:cNvPicPr preferRelativeResize="0"/>
          <p:nvPr/>
        </p:nvPicPr>
        <p:blipFill rotWithShape="1">
          <a:blip r:embed="rId3">
            <a:alphaModFix/>
          </a:blip>
          <a:srcRect b="0" l="17893" r="64975" t="0"/>
          <a:stretch/>
        </p:blipFill>
        <p:spPr>
          <a:xfrm>
            <a:off x="0" y="2538625"/>
            <a:ext cx="2549098" cy="2604875"/>
          </a:xfrm>
          <a:prstGeom prst="rect">
            <a:avLst/>
          </a:prstGeom>
          <a:noFill/>
          <a:ln>
            <a:noFill/>
          </a:ln>
        </p:spPr>
      </p:pic>
      <p:pic>
        <p:nvPicPr>
          <p:cNvPr id="396" name="Google Shape;396;p58"/>
          <p:cNvPicPr preferRelativeResize="0"/>
          <p:nvPr/>
        </p:nvPicPr>
        <p:blipFill rotWithShape="1">
          <a:blip r:embed="rId3">
            <a:alphaModFix/>
          </a:blip>
          <a:srcRect b="0" l="0" r="84152" t="0"/>
          <a:stretch/>
        </p:blipFill>
        <p:spPr>
          <a:xfrm>
            <a:off x="6785827" y="2538625"/>
            <a:ext cx="2358169" cy="2604875"/>
          </a:xfrm>
          <a:prstGeom prst="rect">
            <a:avLst/>
          </a:prstGeom>
          <a:noFill/>
          <a:ln>
            <a:noFill/>
          </a:ln>
        </p:spPr>
      </p:pic>
      <p:pic>
        <p:nvPicPr>
          <p:cNvPr id="397" name="Google Shape;397;p58"/>
          <p:cNvPicPr preferRelativeResize="0"/>
          <p:nvPr/>
        </p:nvPicPr>
        <p:blipFill>
          <a:blip r:embed="rId4">
            <a:alphaModFix/>
          </a:blip>
          <a:stretch>
            <a:fillRect/>
          </a:stretch>
        </p:blipFill>
        <p:spPr>
          <a:xfrm>
            <a:off x="2701498" y="2691021"/>
            <a:ext cx="3931935" cy="2211713"/>
          </a:xfrm>
          <a:prstGeom prst="rect">
            <a:avLst/>
          </a:prstGeom>
          <a:noFill/>
          <a:ln>
            <a:noFill/>
          </a:ln>
        </p:spPr>
      </p:pic>
    </p:spTree>
  </p:cSld>
  <p:clrMapOvr>
    <a:masterClrMapping/>
  </p:clrMapOvr>
  <mc:AlternateContent>
    <mc:Choice Requires="p14">
      <p:transition spd="slow" p14:dur="1000">
        <p:fade thruBlk="1"/>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397"/>
                                        </p:tgtEl>
                                        <p:attrNameLst>
                                          <p:attrName>style.visibility</p:attrName>
                                        </p:attrNameLst>
                                      </p:cBhvr>
                                      <p:to>
                                        <p:strVal val="visible"/>
                                      </p:to>
                                    </p:set>
                                    <p:animEffect filter="fade" transition="in">
                                      <p:cBhvr>
                                        <p:cTn dur="1000"/>
                                        <p:tgtEl>
                                          <p:spTgt spid="397"/>
                                        </p:tgtEl>
                                      </p:cBhvr>
                                    </p:animEffect>
                                  </p:childTnLst>
                                </p:cTn>
                              </p:par>
                            </p:childTnLst>
                          </p:cTn>
                        </p:par>
                        <p:par>
                          <p:cTn fill="hold">
                            <p:stCondLst>
                              <p:cond delay="1000"/>
                            </p:stCondLst>
                            <p:childTnLst>
                              <p:par>
                                <p:cTn fill="hold" nodeType="afterEffect" presetClass="entr" presetID="2" presetSubtype="1">
                                  <p:stCondLst>
                                    <p:cond delay="0"/>
                                  </p:stCondLst>
                                  <p:childTnLst>
                                    <p:set>
                                      <p:cBhvr>
                                        <p:cTn dur="1" fill="hold">
                                          <p:stCondLst>
                                            <p:cond delay="0"/>
                                          </p:stCondLst>
                                        </p:cTn>
                                        <p:tgtEl>
                                          <p:spTgt spid="394"/>
                                        </p:tgtEl>
                                        <p:attrNameLst>
                                          <p:attrName>style.visibility</p:attrName>
                                        </p:attrNameLst>
                                      </p:cBhvr>
                                      <p:to>
                                        <p:strVal val="visible"/>
                                      </p:to>
                                    </p:set>
                                    <p:anim calcmode="lin" valueType="num">
                                      <p:cBhvr additive="base">
                                        <p:cTn dur="1000"/>
                                        <p:tgtEl>
                                          <p:spTgt spid="394"/>
                                        </p:tgtEl>
                                        <p:attrNameLst>
                                          <p:attrName>ppt_y</p:attrName>
                                        </p:attrNameLst>
                                      </p:cBhvr>
                                      <p:tavLst>
                                        <p:tav fmla="" tm="0">
                                          <p:val>
                                            <p:strVal val="#ppt_y-1"/>
                                          </p:val>
                                        </p:tav>
                                        <p:tav fmla="" tm="100000">
                                          <p:val>
                                            <p:strVal val="#ppt_y"/>
                                          </p:val>
                                        </p:tav>
                                      </p:tavLst>
                                    </p:anim>
                                  </p:childTnLst>
                                </p:cTn>
                              </p:par>
                            </p:childTnLst>
                          </p:cTn>
                        </p:par>
                        <p:par>
                          <p:cTn fill="hold">
                            <p:stCondLst>
                              <p:cond delay="2000"/>
                            </p:stCondLst>
                            <p:childTnLst>
                              <p:par>
                                <p:cTn fill="hold" nodeType="afterEffect" presetClass="entr" presetID="2" presetSubtype="8">
                                  <p:stCondLst>
                                    <p:cond delay="0"/>
                                  </p:stCondLst>
                                  <p:childTnLst>
                                    <p:set>
                                      <p:cBhvr>
                                        <p:cTn dur="1" fill="hold">
                                          <p:stCondLst>
                                            <p:cond delay="0"/>
                                          </p:stCondLst>
                                        </p:cTn>
                                        <p:tgtEl>
                                          <p:spTgt spid="395"/>
                                        </p:tgtEl>
                                        <p:attrNameLst>
                                          <p:attrName>style.visibility</p:attrName>
                                        </p:attrNameLst>
                                      </p:cBhvr>
                                      <p:to>
                                        <p:strVal val="visible"/>
                                      </p:to>
                                    </p:set>
                                    <p:anim calcmode="lin" valueType="num">
                                      <p:cBhvr additive="base">
                                        <p:cTn dur="1000"/>
                                        <p:tgtEl>
                                          <p:spTgt spid="395"/>
                                        </p:tgtEl>
                                        <p:attrNameLst>
                                          <p:attrName>ppt_x</p:attrName>
                                        </p:attrNameLst>
                                      </p:cBhvr>
                                      <p:tavLst>
                                        <p:tav fmla="" tm="0">
                                          <p:val>
                                            <p:strVal val="#ppt_x-1"/>
                                          </p:val>
                                        </p:tav>
                                        <p:tav fmla="" tm="100000">
                                          <p:val>
                                            <p:strVal val="#ppt_x"/>
                                          </p:val>
                                        </p:tav>
                                      </p:tavLst>
                                    </p:anim>
                                  </p:childTnLst>
                                </p:cTn>
                              </p:par>
                            </p:childTnLst>
                          </p:cTn>
                        </p:par>
                        <p:par>
                          <p:cTn fill="hold">
                            <p:stCondLst>
                              <p:cond delay="3000"/>
                            </p:stCondLst>
                            <p:childTnLst>
                              <p:par>
                                <p:cTn fill="hold" nodeType="afterEffect" presetClass="entr" presetID="2" presetSubtype="2">
                                  <p:stCondLst>
                                    <p:cond delay="0"/>
                                  </p:stCondLst>
                                  <p:childTnLst>
                                    <p:set>
                                      <p:cBhvr>
                                        <p:cTn dur="1" fill="hold">
                                          <p:stCondLst>
                                            <p:cond delay="0"/>
                                          </p:stCondLst>
                                        </p:cTn>
                                        <p:tgtEl>
                                          <p:spTgt spid="396"/>
                                        </p:tgtEl>
                                        <p:attrNameLst>
                                          <p:attrName>style.visibility</p:attrName>
                                        </p:attrNameLst>
                                      </p:cBhvr>
                                      <p:to>
                                        <p:strVal val="visible"/>
                                      </p:to>
                                    </p:set>
                                    <p:anim calcmode="lin" valueType="num">
                                      <p:cBhvr additive="base">
                                        <p:cTn dur="1000"/>
                                        <p:tgtEl>
                                          <p:spTgt spid="396"/>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401" name="Shape 401"/>
        <p:cNvGrpSpPr/>
        <p:nvPr/>
      </p:nvGrpSpPr>
      <p:grpSpPr>
        <a:xfrm>
          <a:off x="0" y="0"/>
          <a:ext cx="0" cy="0"/>
          <a:chOff x="0" y="0"/>
          <a:chExt cx="0" cy="0"/>
        </a:xfrm>
      </p:grpSpPr>
      <p:pic>
        <p:nvPicPr>
          <p:cNvPr id="402" name="Google Shape;402;p59"/>
          <p:cNvPicPr preferRelativeResize="0"/>
          <p:nvPr/>
        </p:nvPicPr>
        <p:blipFill rotWithShape="1">
          <a:blip r:embed="rId4">
            <a:alphaModFix/>
          </a:blip>
          <a:srcRect b="0" l="0" r="0" t="46822"/>
          <a:stretch/>
        </p:blipFill>
        <p:spPr>
          <a:xfrm>
            <a:off x="3903775" y="980825"/>
            <a:ext cx="5240223" cy="3055599"/>
          </a:xfrm>
          <a:prstGeom prst="rect">
            <a:avLst/>
          </a:prstGeom>
          <a:noFill/>
          <a:ln>
            <a:noFill/>
          </a:ln>
        </p:spPr>
      </p:pic>
      <p:pic>
        <p:nvPicPr>
          <p:cNvPr id="403" name="Google Shape;403;p59"/>
          <p:cNvPicPr preferRelativeResize="0"/>
          <p:nvPr/>
        </p:nvPicPr>
        <p:blipFill rotWithShape="1">
          <a:blip r:embed="rId4">
            <a:alphaModFix/>
          </a:blip>
          <a:srcRect b="53179" l="14939" r="15086" t="0"/>
          <a:stretch/>
        </p:blipFill>
        <p:spPr>
          <a:xfrm>
            <a:off x="0" y="0"/>
            <a:ext cx="3903774" cy="2864100"/>
          </a:xfrm>
          <a:prstGeom prst="rect">
            <a:avLst/>
          </a:prstGeom>
          <a:noFill/>
          <a:ln>
            <a:noFill/>
          </a:ln>
        </p:spPr>
      </p:pic>
      <p:sp>
        <p:nvSpPr>
          <p:cNvPr id="404" name="Google Shape;404;p59"/>
          <p:cNvSpPr txBox="1"/>
          <p:nvPr>
            <p:ph type="title"/>
          </p:nvPr>
        </p:nvSpPr>
        <p:spPr>
          <a:xfrm>
            <a:off x="6829100" y="4505350"/>
            <a:ext cx="1310100" cy="638100"/>
          </a:xfrm>
          <a:prstGeom prst="rect">
            <a:avLst/>
          </a:prstGeom>
          <a:solidFill>
            <a:srgbClr val="A4C2F4"/>
          </a:solidFill>
        </p:spPr>
        <p:txBody>
          <a:bodyPr anchorCtr="0" anchor="t" bIns="91425" lIns="91425" spcFirstLastPara="1" rIns="91425" wrap="square" tIns="91425">
            <a:noAutofit/>
          </a:bodyPr>
          <a:lstStyle/>
          <a:p>
            <a:pPr indent="0" lvl="0" marL="0" rtl="0" algn="ctr">
              <a:spcBef>
                <a:spcPts val="0"/>
              </a:spcBef>
              <a:spcAft>
                <a:spcPts val="0"/>
              </a:spcAft>
              <a:buNone/>
            </a:pPr>
            <a:r>
              <a:rPr b="1" lang="en" sz="2400">
                <a:latin typeface="Proxima Nova"/>
                <a:ea typeface="Proxima Nova"/>
                <a:cs typeface="Proxima Nova"/>
                <a:sym typeface="Proxima Nova"/>
              </a:rPr>
              <a:t>Source</a:t>
            </a:r>
            <a:endParaRPr b="1" sz="2400">
              <a:latin typeface="Proxima Nova"/>
              <a:ea typeface="Proxima Nova"/>
              <a:cs typeface="Proxima Nova"/>
              <a:sym typeface="Proxima Nova"/>
            </a:endParaRPr>
          </a:p>
        </p:txBody>
      </p:sp>
      <p:pic>
        <p:nvPicPr>
          <p:cNvPr id="405" name="Google Shape;405;p59"/>
          <p:cNvPicPr preferRelativeResize="0"/>
          <p:nvPr/>
        </p:nvPicPr>
        <p:blipFill rotWithShape="1">
          <a:blip r:embed="rId5">
            <a:alphaModFix/>
          </a:blip>
          <a:srcRect b="0" l="17893" r="64975" t="38084"/>
          <a:stretch/>
        </p:blipFill>
        <p:spPr>
          <a:xfrm>
            <a:off x="8048197" y="4505350"/>
            <a:ext cx="1095803" cy="693325"/>
          </a:xfrm>
          <a:prstGeom prst="rect">
            <a:avLst/>
          </a:prstGeom>
          <a:noFill/>
          <a:ln>
            <a:noFill/>
          </a:ln>
        </p:spPr>
      </p:pic>
      <p:sp>
        <p:nvSpPr>
          <p:cNvPr id="406" name="Google Shape;406;p59"/>
          <p:cNvSpPr txBox="1"/>
          <p:nvPr/>
        </p:nvSpPr>
        <p:spPr>
          <a:xfrm>
            <a:off x="255538" y="2864100"/>
            <a:ext cx="3392700" cy="1930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7200">
                <a:highlight>
                  <a:srgbClr val="FFFF00"/>
                </a:highlight>
                <a:latin typeface="Proxima Nova"/>
                <a:ea typeface="Proxima Nova"/>
                <a:cs typeface="Proxima Nova"/>
                <a:sym typeface="Proxima Nova"/>
              </a:rPr>
              <a:t>C</a:t>
            </a:r>
            <a:r>
              <a:rPr b="1" lang="en" sz="6000">
                <a:highlight>
                  <a:srgbClr val="FFFF00"/>
                </a:highlight>
                <a:latin typeface="Proxima Nova"/>
                <a:ea typeface="Proxima Nova"/>
                <a:cs typeface="Proxima Nova"/>
                <a:sym typeface="Proxima Nova"/>
              </a:rPr>
              <a:t>ontent </a:t>
            </a:r>
            <a:endParaRPr b="1" sz="6000">
              <a:highlight>
                <a:srgbClr val="FFFF00"/>
              </a:highlight>
              <a:latin typeface="Proxima Nova"/>
              <a:ea typeface="Proxima Nova"/>
              <a:cs typeface="Proxima Nova"/>
              <a:sym typeface="Proxima Nova"/>
            </a:endParaRPr>
          </a:p>
          <a:p>
            <a:pPr indent="0" lvl="0" marL="0" rtl="0" algn="l">
              <a:spcBef>
                <a:spcPts val="0"/>
              </a:spcBef>
              <a:spcAft>
                <a:spcPts val="0"/>
              </a:spcAft>
              <a:buNone/>
            </a:pPr>
            <a:r>
              <a:rPr b="1" lang="en" sz="5600">
                <a:highlight>
                  <a:srgbClr val="FFFF00"/>
                </a:highlight>
                <a:latin typeface="Proxima Nova"/>
                <a:ea typeface="Proxima Nova"/>
                <a:cs typeface="Proxima Nova"/>
                <a:sym typeface="Proxima Nova"/>
              </a:rPr>
              <a:t>M</a:t>
            </a:r>
            <a:r>
              <a:rPr b="1" lang="en" sz="4800">
                <a:highlight>
                  <a:srgbClr val="FFFF00"/>
                </a:highlight>
                <a:latin typeface="Proxima Nova"/>
                <a:ea typeface="Proxima Nova"/>
                <a:cs typeface="Proxima Nova"/>
                <a:sym typeface="Proxima Nova"/>
              </a:rPr>
              <a:t>arketing</a:t>
            </a:r>
            <a:endParaRPr b="1" sz="4800">
              <a:highlight>
                <a:srgbClr val="FFFF00"/>
              </a:highlight>
              <a:latin typeface="Proxima Nova"/>
              <a:ea typeface="Proxima Nova"/>
              <a:cs typeface="Proxima Nova"/>
              <a:sym typeface="Proxima Nova"/>
            </a:endParaRPr>
          </a:p>
        </p:txBody>
      </p:sp>
    </p:spTree>
  </p:cSld>
  <p:clrMapOvr>
    <a:masterClrMapping/>
  </p:clrMapOvr>
  <mc:AlternateContent>
    <mc:Choice Requires="p14">
      <p:transition spd="slow" p14:dur="1000">
        <p:push/>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2" presetSubtype="4">
                                  <p:stCondLst>
                                    <p:cond delay="0"/>
                                  </p:stCondLst>
                                  <p:childTnLst>
                                    <p:set>
                                      <p:cBhvr>
                                        <p:cTn dur="1" fill="hold">
                                          <p:stCondLst>
                                            <p:cond delay="0"/>
                                          </p:stCondLst>
                                        </p:cTn>
                                        <p:tgtEl>
                                          <p:spTgt spid="406"/>
                                        </p:tgtEl>
                                        <p:attrNameLst>
                                          <p:attrName>style.visibility</p:attrName>
                                        </p:attrNameLst>
                                      </p:cBhvr>
                                      <p:to>
                                        <p:strVal val="visible"/>
                                      </p:to>
                                    </p:set>
                                    <p:anim calcmode="lin" valueType="num">
                                      <p:cBhvr additive="base">
                                        <p:cTn dur="1000"/>
                                        <p:tgtEl>
                                          <p:spTgt spid="406"/>
                                        </p:tgtEl>
                                        <p:attrNameLst>
                                          <p:attrName>ppt_y</p:attrName>
                                        </p:attrNameLst>
                                      </p:cBhvr>
                                      <p:tavLst>
                                        <p:tav fmla="" tm="0">
                                          <p:val>
                                            <p:strVal val="#ppt_y+1"/>
                                          </p:val>
                                        </p:tav>
                                        <p:tav fmla="" tm="100000">
                                          <p:val>
                                            <p:strVal val="#ppt_y"/>
                                          </p:val>
                                        </p:tav>
                                      </p:tavLst>
                                    </p:anim>
                                  </p:childTnLst>
                                </p:cTn>
                              </p:par>
                            </p:childTnLst>
                          </p:cTn>
                        </p:par>
                        <p:par>
                          <p:cTn fill="hold">
                            <p:stCondLst>
                              <p:cond delay="1000"/>
                            </p:stCondLst>
                            <p:childTnLst>
                              <p:par>
                                <p:cTn fill="hold" nodeType="afterEffect" presetClass="entr" presetID="2" presetSubtype="8">
                                  <p:stCondLst>
                                    <p:cond delay="0"/>
                                  </p:stCondLst>
                                  <p:childTnLst>
                                    <p:set>
                                      <p:cBhvr>
                                        <p:cTn dur="1" fill="hold">
                                          <p:stCondLst>
                                            <p:cond delay="0"/>
                                          </p:stCondLst>
                                        </p:cTn>
                                        <p:tgtEl>
                                          <p:spTgt spid="403"/>
                                        </p:tgtEl>
                                        <p:attrNameLst>
                                          <p:attrName>style.visibility</p:attrName>
                                        </p:attrNameLst>
                                      </p:cBhvr>
                                      <p:to>
                                        <p:strVal val="visible"/>
                                      </p:to>
                                    </p:set>
                                    <p:anim calcmode="lin" valueType="num">
                                      <p:cBhvr additive="base">
                                        <p:cTn dur="1000"/>
                                        <p:tgtEl>
                                          <p:spTgt spid="403"/>
                                        </p:tgtEl>
                                        <p:attrNameLst>
                                          <p:attrName>ppt_x</p:attrName>
                                        </p:attrNameLst>
                                      </p:cBhvr>
                                      <p:tavLst>
                                        <p:tav fmla="" tm="0">
                                          <p:val>
                                            <p:strVal val="#ppt_x-1"/>
                                          </p:val>
                                        </p:tav>
                                        <p:tav fmla="" tm="100000">
                                          <p:val>
                                            <p:strVal val="#ppt_x"/>
                                          </p:val>
                                        </p:tav>
                                      </p:tavLst>
                                    </p:anim>
                                  </p:childTnLst>
                                </p:cTn>
                              </p:par>
                            </p:childTnLst>
                          </p:cTn>
                        </p:par>
                        <p:par>
                          <p:cTn fill="hold">
                            <p:stCondLst>
                              <p:cond delay="2000"/>
                            </p:stCondLst>
                            <p:childTnLst>
                              <p:par>
                                <p:cTn fill="hold" nodeType="afterEffect" presetClass="entr" presetID="2" presetSubtype="8">
                                  <p:stCondLst>
                                    <p:cond delay="0"/>
                                  </p:stCondLst>
                                  <p:childTnLst>
                                    <p:set>
                                      <p:cBhvr>
                                        <p:cTn dur="1" fill="hold">
                                          <p:stCondLst>
                                            <p:cond delay="0"/>
                                          </p:stCondLst>
                                        </p:cTn>
                                        <p:tgtEl>
                                          <p:spTgt spid="402"/>
                                        </p:tgtEl>
                                        <p:attrNameLst>
                                          <p:attrName>style.visibility</p:attrName>
                                        </p:attrNameLst>
                                      </p:cBhvr>
                                      <p:to>
                                        <p:strVal val="visible"/>
                                      </p:to>
                                    </p:set>
                                    <p:anim calcmode="lin" valueType="num">
                                      <p:cBhvr additive="base">
                                        <p:cTn dur="1000"/>
                                        <p:tgtEl>
                                          <p:spTgt spid="402"/>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34343"/>
        </a:solidFill>
      </p:bgPr>
    </p:bg>
    <p:spTree>
      <p:nvGrpSpPr>
        <p:cNvPr id="410" name="Shape 410"/>
        <p:cNvGrpSpPr/>
        <p:nvPr/>
      </p:nvGrpSpPr>
      <p:grpSpPr>
        <a:xfrm>
          <a:off x="0" y="0"/>
          <a:ext cx="0" cy="0"/>
          <a:chOff x="0" y="0"/>
          <a:chExt cx="0" cy="0"/>
        </a:xfrm>
      </p:grpSpPr>
      <p:pic>
        <p:nvPicPr>
          <p:cNvPr id="411" name="Google Shape;411;p60"/>
          <p:cNvPicPr preferRelativeResize="0"/>
          <p:nvPr/>
        </p:nvPicPr>
        <p:blipFill rotWithShape="1">
          <a:blip r:embed="rId3">
            <a:alphaModFix/>
          </a:blip>
          <a:srcRect b="87199" l="0" r="0" t="2103"/>
          <a:stretch/>
        </p:blipFill>
        <p:spPr>
          <a:xfrm>
            <a:off x="2460138" y="0"/>
            <a:ext cx="4223748" cy="1751927"/>
          </a:xfrm>
          <a:prstGeom prst="rect">
            <a:avLst/>
          </a:prstGeom>
          <a:noFill/>
          <a:ln>
            <a:noFill/>
          </a:ln>
        </p:spPr>
      </p:pic>
      <p:pic>
        <p:nvPicPr>
          <p:cNvPr id="412" name="Google Shape;412;p60"/>
          <p:cNvPicPr preferRelativeResize="0"/>
          <p:nvPr/>
        </p:nvPicPr>
        <p:blipFill rotWithShape="1">
          <a:blip r:embed="rId3">
            <a:alphaModFix/>
          </a:blip>
          <a:srcRect b="29871" l="0" r="0" t="42064"/>
          <a:stretch/>
        </p:blipFill>
        <p:spPr>
          <a:xfrm>
            <a:off x="3217788" y="1928263"/>
            <a:ext cx="2708425" cy="2947199"/>
          </a:xfrm>
          <a:prstGeom prst="rect">
            <a:avLst/>
          </a:prstGeom>
          <a:noFill/>
          <a:ln>
            <a:noFill/>
          </a:ln>
        </p:spPr>
      </p:pic>
      <p:pic>
        <p:nvPicPr>
          <p:cNvPr id="413" name="Google Shape;413;p60"/>
          <p:cNvPicPr preferRelativeResize="0"/>
          <p:nvPr/>
        </p:nvPicPr>
        <p:blipFill rotWithShape="1">
          <a:blip r:embed="rId3">
            <a:alphaModFix/>
          </a:blip>
          <a:srcRect b="1147" l="0" r="0" t="70789"/>
          <a:stretch/>
        </p:blipFill>
        <p:spPr>
          <a:xfrm>
            <a:off x="6435575" y="1936150"/>
            <a:ext cx="2708425" cy="2947199"/>
          </a:xfrm>
          <a:prstGeom prst="rect">
            <a:avLst/>
          </a:prstGeom>
          <a:noFill/>
          <a:ln>
            <a:noFill/>
          </a:ln>
        </p:spPr>
      </p:pic>
      <p:pic>
        <p:nvPicPr>
          <p:cNvPr id="414" name="Google Shape;414;p60"/>
          <p:cNvPicPr preferRelativeResize="0"/>
          <p:nvPr/>
        </p:nvPicPr>
        <p:blipFill rotWithShape="1">
          <a:blip r:embed="rId3">
            <a:alphaModFix/>
          </a:blip>
          <a:srcRect b="58473" l="0" r="0" t="12523"/>
          <a:stretch/>
        </p:blipFill>
        <p:spPr>
          <a:xfrm>
            <a:off x="123375" y="1886812"/>
            <a:ext cx="2708425" cy="3045876"/>
          </a:xfrm>
          <a:prstGeom prst="rect">
            <a:avLst/>
          </a:prstGeom>
          <a:noFill/>
          <a:ln>
            <a:noFill/>
          </a:ln>
        </p:spPr>
      </p:pic>
      <p:pic>
        <p:nvPicPr>
          <p:cNvPr id="415" name="Google Shape;415;p60"/>
          <p:cNvPicPr preferRelativeResize="0"/>
          <p:nvPr/>
        </p:nvPicPr>
        <p:blipFill>
          <a:blip r:embed="rId4">
            <a:alphaModFix/>
          </a:blip>
          <a:stretch>
            <a:fillRect/>
          </a:stretch>
        </p:blipFill>
        <p:spPr>
          <a:xfrm>
            <a:off x="123385" y="4289525"/>
            <a:ext cx="609600" cy="609600"/>
          </a:xfrm>
          <a:prstGeom prst="rect">
            <a:avLst/>
          </a:prstGeom>
          <a:noFill/>
          <a:ln>
            <a:noFill/>
          </a:ln>
        </p:spPr>
      </p:pic>
      <p:pic>
        <p:nvPicPr>
          <p:cNvPr id="416" name="Google Shape;416;p60"/>
          <p:cNvPicPr preferRelativeResize="0"/>
          <p:nvPr/>
        </p:nvPicPr>
        <p:blipFill>
          <a:blip r:embed="rId5">
            <a:alphaModFix/>
          </a:blip>
          <a:stretch>
            <a:fillRect/>
          </a:stretch>
        </p:blipFill>
        <p:spPr>
          <a:xfrm>
            <a:off x="3217788" y="4281638"/>
            <a:ext cx="609600" cy="609600"/>
          </a:xfrm>
          <a:prstGeom prst="rect">
            <a:avLst/>
          </a:prstGeom>
          <a:noFill/>
          <a:ln>
            <a:noFill/>
          </a:ln>
        </p:spPr>
      </p:pic>
      <p:pic>
        <p:nvPicPr>
          <p:cNvPr id="417" name="Google Shape;417;p60"/>
          <p:cNvPicPr preferRelativeResize="0"/>
          <p:nvPr/>
        </p:nvPicPr>
        <p:blipFill>
          <a:blip r:embed="rId6">
            <a:alphaModFix/>
          </a:blip>
          <a:stretch>
            <a:fillRect/>
          </a:stretch>
        </p:blipFill>
        <p:spPr>
          <a:xfrm>
            <a:off x="6435585" y="4273750"/>
            <a:ext cx="609600" cy="609600"/>
          </a:xfrm>
          <a:prstGeom prst="rect">
            <a:avLst/>
          </a:prstGeom>
          <a:noFill/>
          <a:ln>
            <a:noFill/>
          </a:ln>
        </p:spPr>
      </p:pic>
    </p:spTree>
  </p:cSld>
  <p:clrMapOvr>
    <a:masterClrMapping/>
  </p:clrMapOvr>
  <mc:AlternateContent>
    <mc:Choice Requires="p14">
      <p:transition spd="slow" p14:dur="10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2" presetSubtype="1">
                                  <p:stCondLst>
                                    <p:cond delay="0"/>
                                  </p:stCondLst>
                                  <p:childTnLst>
                                    <p:set>
                                      <p:cBhvr>
                                        <p:cTn dur="1" fill="hold">
                                          <p:stCondLst>
                                            <p:cond delay="0"/>
                                          </p:stCondLst>
                                        </p:cTn>
                                        <p:tgtEl>
                                          <p:spTgt spid="411"/>
                                        </p:tgtEl>
                                        <p:attrNameLst>
                                          <p:attrName>style.visibility</p:attrName>
                                        </p:attrNameLst>
                                      </p:cBhvr>
                                      <p:to>
                                        <p:strVal val="visible"/>
                                      </p:to>
                                    </p:set>
                                    <p:anim calcmode="lin" valueType="num">
                                      <p:cBhvr additive="base">
                                        <p:cTn dur="1000"/>
                                        <p:tgtEl>
                                          <p:spTgt spid="411"/>
                                        </p:tgtEl>
                                        <p:attrNameLst>
                                          <p:attrName>ppt_y</p:attrName>
                                        </p:attrNameLst>
                                      </p:cBhvr>
                                      <p:tavLst>
                                        <p:tav fmla="" tm="0">
                                          <p:val>
                                            <p:strVal val="#ppt_y-1"/>
                                          </p:val>
                                        </p:tav>
                                        <p:tav fmla="" tm="100000">
                                          <p:val>
                                            <p:strVal val="#ppt_y"/>
                                          </p:val>
                                        </p:tav>
                                      </p:tavLst>
                                    </p:anim>
                                  </p:childTnLst>
                                </p:cTn>
                              </p:par>
                            </p:childTnLst>
                          </p:cTn>
                        </p:par>
                        <p:par>
                          <p:cTn fill="hold">
                            <p:stCondLst>
                              <p:cond delay="1000"/>
                            </p:stCondLst>
                            <p:childTnLst>
                              <p:par>
                                <p:cTn fill="hold" nodeType="afterEffect" presetClass="entr" presetID="2" presetSubtype="8">
                                  <p:stCondLst>
                                    <p:cond delay="0"/>
                                  </p:stCondLst>
                                  <p:childTnLst>
                                    <p:set>
                                      <p:cBhvr>
                                        <p:cTn dur="1" fill="hold">
                                          <p:stCondLst>
                                            <p:cond delay="0"/>
                                          </p:stCondLst>
                                        </p:cTn>
                                        <p:tgtEl>
                                          <p:spTgt spid="415"/>
                                        </p:tgtEl>
                                        <p:attrNameLst>
                                          <p:attrName>style.visibility</p:attrName>
                                        </p:attrNameLst>
                                      </p:cBhvr>
                                      <p:to>
                                        <p:strVal val="visible"/>
                                      </p:to>
                                    </p:set>
                                    <p:anim calcmode="lin" valueType="num">
                                      <p:cBhvr additive="base">
                                        <p:cTn dur="1000"/>
                                        <p:tgtEl>
                                          <p:spTgt spid="415"/>
                                        </p:tgtEl>
                                        <p:attrNameLst>
                                          <p:attrName>ppt_x</p:attrName>
                                        </p:attrNameLst>
                                      </p:cBhvr>
                                      <p:tavLst>
                                        <p:tav fmla="" tm="0">
                                          <p:val>
                                            <p:strVal val="#ppt_x-1"/>
                                          </p:val>
                                        </p:tav>
                                        <p:tav fmla="" tm="100000">
                                          <p:val>
                                            <p:strVal val="#ppt_x"/>
                                          </p:val>
                                        </p:tav>
                                      </p:tavLst>
                                    </p:anim>
                                  </p:childTnLst>
                                </p:cTn>
                              </p:par>
                              <p:par>
                                <p:cTn fill="hold" nodeType="withEffect" presetClass="entr" presetID="10" presetSubtype="0">
                                  <p:stCondLst>
                                    <p:cond delay="0"/>
                                  </p:stCondLst>
                                  <p:childTnLst>
                                    <p:set>
                                      <p:cBhvr>
                                        <p:cTn dur="1" fill="hold">
                                          <p:stCondLst>
                                            <p:cond delay="0"/>
                                          </p:stCondLst>
                                        </p:cTn>
                                        <p:tgtEl>
                                          <p:spTgt spid="414"/>
                                        </p:tgtEl>
                                        <p:attrNameLst>
                                          <p:attrName>style.visibility</p:attrName>
                                        </p:attrNameLst>
                                      </p:cBhvr>
                                      <p:to>
                                        <p:strVal val="visible"/>
                                      </p:to>
                                    </p:set>
                                    <p:animEffect filter="fade" transition="in">
                                      <p:cBhvr>
                                        <p:cTn dur="1000"/>
                                        <p:tgtEl>
                                          <p:spTgt spid="414"/>
                                        </p:tgtEl>
                                      </p:cBhvr>
                                    </p:animEffect>
                                  </p:childTnLst>
                                </p:cTn>
                              </p:par>
                            </p:childTnLst>
                          </p:cTn>
                        </p:par>
                        <p:par>
                          <p:cTn fill="hold">
                            <p:stCondLst>
                              <p:cond delay="2000"/>
                            </p:stCondLst>
                            <p:childTnLst>
                              <p:par>
                                <p:cTn fill="hold" nodeType="afterEffect" presetClass="entr" presetID="2" presetSubtype="4">
                                  <p:stCondLst>
                                    <p:cond delay="0"/>
                                  </p:stCondLst>
                                  <p:childTnLst>
                                    <p:set>
                                      <p:cBhvr>
                                        <p:cTn dur="1" fill="hold">
                                          <p:stCondLst>
                                            <p:cond delay="0"/>
                                          </p:stCondLst>
                                        </p:cTn>
                                        <p:tgtEl>
                                          <p:spTgt spid="416"/>
                                        </p:tgtEl>
                                        <p:attrNameLst>
                                          <p:attrName>style.visibility</p:attrName>
                                        </p:attrNameLst>
                                      </p:cBhvr>
                                      <p:to>
                                        <p:strVal val="visible"/>
                                      </p:to>
                                    </p:set>
                                    <p:anim calcmode="lin" valueType="num">
                                      <p:cBhvr additive="base">
                                        <p:cTn dur="1100"/>
                                        <p:tgtEl>
                                          <p:spTgt spid="416"/>
                                        </p:tgtEl>
                                        <p:attrNameLst>
                                          <p:attrName>ppt_y</p:attrName>
                                        </p:attrNameLst>
                                      </p:cBhvr>
                                      <p:tavLst>
                                        <p:tav fmla="" tm="0">
                                          <p:val>
                                            <p:strVal val="#ppt_y+1"/>
                                          </p:val>
                                        </p:tav>
                                        <p:tav fmla="" tm="100000">
                                          <p:val>
                                            <p:strVal val="#ppt_y"/>
                                          </p:val>
                                        </p:tav>
                                      </p:tavLst>
                                    </p:anim>
                                  </p:childTnLst>
                                </p:cTn>
                              </p:par>
                              <p:par>
                                <p:cTn fill="hold" nodeType="withEffect" presetClass="entr" presetID="10" presetSubtype="0">
                                  <p:stCondLst>
                                    <p:cond delay="0"/>
                                  </p:stCondLst>
                                  <p:childTnLst>
                                    <p:set>
                                      <p:cBhvr>
                                        <p:cTn dur="1" fill="hold">
                                          <p:stCondLst>
                                            <p:cond delay="0"/>
                                          </p:stCondLst>
                                        </p:cTn>
                                        <p:tgtEl>
                                          <p:spTgt spid="412"/>
                                        </p:tgtEl>
                                        <p:attrNameLst>
                                          <p:attrName>style.visibility</p:attrName>
                                        </p:attrNameLst>
                                      </p:cBhvr>
                                      <p:to>
                                        <p:strVal val="visible"/>
                                      </p:to>
                                    </p:set>
                                    <p:animEffect filter="fade" transition="in">
                                      <p:cBhvr>
                                        <p:cTn dur="1000"/>
                                        <p:tgtEl>
                                          <p:spTgt spid="412"/>
                                        </p:tgtEl>
                                      </p:cBhvr>
                                    </p:animEffect>
                                  </p:childTnLst>
                                </p:cTn>
                              </p:par>
                            </p:childTnLst>
                          </p:cTn>
                        </p:par>
                        <p:par>
                          <p:cTn fill="hold">
                            <p:stCondLst>
                              <p:cond delay="3100"/>
                            </p:stCondLst>
                            <p:childTnLst>
                              <p:par>
                                <p:cTn fill="hold" nodeType="afterEffect" presetClass="entr" presetID="2" presetSubtype="2">
                                  <p:stCondLst>
                                    <p:cond delay="0"/>
                                  </p:stCondLst>
                                  <p:childTnLst>
                                    <p:set>
                                      <p:cBhvr>
                                        <p:cTn dur="1" fill="hold">
                                          <p:stCondLst>
                                            <p:cond delay="0"/>
                                          </p:stCondLst>
                                        </p:cTn>
                                        <p:tgtEl>
                                          <p:spTgt spid="417"/>
                                        </p:tgtEl>
                                        <p:attrNameLst>
                                          <p:attrName>style.visibility</p:attrName>
                                        </p:attrNameLst>
                                      </p:cBhvr>
                                      <p:to>
                                        <p:strVal val="visible"/>
                                      </p:to>
                                    </p:set>
                                    <p:anim calcmode="lin" valueType="num">
                                      <p:cBhvr additive="base">
                                        <p:cTn dur="1000"/>
                                        <p:tgtEl>
                                          <p:spTgt spid="417"/>
                                        </p:tgtEl>
                                        <p:attrNameLst>
                                          <p:attrName>ppt_x</p:attrName>
                                        </p:attrNameLst>
                                      </p:cBhvr>
                                      <p:tavLst>
                                        <p:tav fmla="" tm="0">
                                          <p:val>
                                            <p:strVal val="#ppt_x+1"/>
                                          </p:val>
                                        </p:tav>
                                        <p:tav fmla="" tm="100000">
                                          <p:val>
                                            <p:strVal val="#ppt_x"/>
                                          </p:val>
                                        </p:tav>
                                      </p:tavLst>
                                    </p:anim>
                                  </p:childTnLst>
                                </p:cTn>
                              </p:par>
                              <p:par>
                                <p:cTn fill="hold" nodeType="withEffect" presetClass="entr" presetID="10" presetSubtype="0">
                                  <p:stCondLst>
                                    <p:cond delay="0"/>
                                  </p:stCondLst>
                                  <p:childTnLst>
                                    <p:set>
                                      <p:cBhvr>
                                        <p:cTn dur="1" fill="hold">
                                          <p:stCondLst>
                                            <p:cond delay="0"/>
                                          </p:stCondLst>
                                        </p:cTn>
                                        <p:tgtEl>
                                          <p:spTgt spid="413"/>
                                        </p:tgtEl>
                                        <p:attrNameLst>
                                          <p:attrName>style.visibility</p:attrName>
                                        </p:attrNameLst>
                                      </p:cBhvr>
                                      <p:to>
                                        <p:strVal val="visible"/>
                                      </p:to>
                                    </p:set>
                                    <p:animEffect filter="fade" transition="in">
                                      <p:cBhvr>
                                        <p:cTn dur="1000"/>
                                        <p:tgtEl>
                                          <p:spTgt spid="41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1" name="Shape 421"/>
        <p:cNvGrpSpPr/>
        <p:nvPr/>
      </p:nvGrpSpPr>
      <p:grpSpPr>
        <a:xfrm>
          <a:off x="0" y="0"/>
          <a:ext cx="0" cy="0"/>
          <a:chOff x="0" y="0"/>
          <a:chExt cx="0" cy="0"/>
        </a:xfrm>
      </p:grpSpPr>
      <p:pic>
        <p:nvPicPr>
          <p:cNvPr id="422" name="Google Shape;422;p61"/>
          <p:cNvPicPr preferRelativeResize="0"/>
          <p:nvPr/>
        </p:nvPicPr>
        <p:blipFill rotWithShape="1">
          <a:blip r:embed="rId3">
            <a:alphaModFix/>
          </a:blip>
          <a:srcRect b="0" l="0" r="0" t="22468"/>
          <a:stretch/>
        </p:blipFill>
        <p:spPr>
          <a:xfrm>
            <a:off x="3703568" y="0"/>
            <a:ext cx="5402783" cy="5143501"/>
          </a:xfrm>
          <a:prstGeom prst="rect">
            <a:avLst/>
          </a:prstGeom>
          <a:noFill/>
          <a:ln>
            <a:noFill/>
          </a:ln>
        </p:spPr>
      </p:pic>
      <p:pic>
        <p:nvPicPr>
          <p:cNvPr id="423" name="Google Shape;423;p61"/>
          <p:cNvPicPr preferRelativeResize="0"/>
          <p:nvPr/>
        </p:nvPicPr>
        <p:blipFill rotWithShape="1">
          <a:blip r:embed="rId3">
            <a:alphaModFix/>
          </a:blip>
          <a:srcRect b="79161" l="0" r="51969" t="0"/>
          <a:stretch/>
        </p:blipFill>
        <p:spPr>
          <a:xfrm rot="6">
            <a:off x="-3" y="1040854"/>
            <a:ext cx="3853750" cy="1751519"/>
          </a:xfrm>
          <a:prstGeom prst="rect">
            <a:avLst/>
          </a:prstGeom>
          <a:noFill/>
          <a:ln>
            <a:noFill/>
          </a:ln>
        </p:spPr>
      </p:pic>
      <p:pic>
        <p:nvPicPr>
          <p:cNvPr id="424" name="Google Shape;424;p61"/>
          <p:cNvPicPr preferRelativeResize="0"/>
          <p:nvPr/>
        </p:nvPicPr>
        <p:blipFill rotWithShape="1">
          <a:blip r:embed="rId3">
            <a:alphaModFix/>
          </a:blip>
          <a:srcRect b="81330" l="48030" r="0" t="0"/>
          <a:stretch/>
        </p:blipFill>
        <p:spPr>
          <a:xfrm rot="6">
            <a:off x="0" y="2652429"/>
            <a:ext cx="3853750" cy="1450217"/>
          </a:xfrm>
          <a:prstGeom prst="rect">
            <a:avLst/>
          </a:prstGeom>
          <a:noFill/>
          <a:ln cap="flat" cmpd="sng" w="9525">
            <a:solidFill>
              <a:srgbClr val="000000"/>
            </a:solidFill>
            <a:prstDash val="solid"/>
            <a:round/>
            <a:headEnd len="sm" w="sm" type="none"/>
            <a:tailEnd len="sm" w="sm" type="none"/>
          </a:ln>
        </p:spPr>
      </p:pic>
      <p:sp>
        <p:nvSpPr>
          <p:cNvPr id="425" name="Google Shape;425;p61"/>
          <p:cNvSpPr txBox="1"/>
          <p:nvPr>
            <p:ph type="title"/>
          </p:nvPr>
        </p:nvSpPr>
        <p:spPr>
          <a:xfrm>
            <a:off x="0" y="4450175"/>
            <a:ext cx="1310100" cy="638100"/>
          </a:xfrm>
          <a:prstGeom prst="rect">
            <a:avLst/>
          </a:prstGeom>
          <a:solidFill>
            <a:srgbClr val="A4C2F4"/>
          </a:solidFill>
        </p:spPr>
        <p:txBody>
          <a:bodyPr anchorCtr="0" anchor="t" bIns="91425" lIns="91425" spcFirstLastPara="1" rIns="91425" wrap="square" tIns="91425">
            <a:noAutofit/>
          </a:bodyPr>
          <a:lstStyle/>
          <a:p>
            <a:pPr indent="0" lvl="0" marL="0" rtl="0" algn="ctr">
              <a:spcBef>
                <a:spcPts val="0"/>
              </a:spcBef>
              <a:spcAft>
                <a:spcPts val="0"/>
              </a:spcAft>
              <a:buNone/>
            </a:pPr>
            <a:r>
              <a:rPr b="1" lang="en" sz="2400">
                <a:latin typeface="Proxima Nova"/>
                <a:ea typeface="Proxima Nova"/>
                <a:cs typeface="Proxima Nova"/>
                <a:sym typeface="Proxima Nova"/>
              </a:rPr>
              <a:t>Source</a:t>
            </a:r>
            <a:endParaRPr b="1" sz="2400">
              <a:latin typeface="Proxima Nova"/>
              <a:ea typeface="Proxima Nova"/>
              <a:cs typeface="Proxima Nova"/>
              <a:sym typeface="Proxima Nova"/>
            </a:endParaRPr>
          </a:p>
        </p:txBody>
      </p:sp>
      <p:pic>
        <p:nvPicPr>
          <p:cNvPr id="426" name="Google Shape;426;p61"/>
          <p:cNvPicPr preferRelativeResize="0"/>
          <p:nvPr/>
        </p:nvPicPr>
        <p:blipFill rotWithShape="1">
          <a:blip r:embed="rId4">
            <a:alphaModFix/>
          </a:blip>
          <a:srcRect b="0" l="17893" r="64975" t="38084"/>
          <a:stretch/>
        </p:blipFill>
        <p:spPr>
          <a:xfrm>
            <a:off x="1219097" y="4450175"/>
            <a:ext cx="1095803" cy="693325"/>
          </a:xfrm>
          <a:prstGeom prst="rect">
            <a:avLst/>
          </a:prstGeom>
          <a:noFill/>
          <a:ln>
            <a:noFill/>
          </a:ln>
        </p:spPr>
      </p:pic>
    </p:spTree>
  </p:cSld>
  <p:clrMapOvr>
    <a:masterClrMapping/>
  </p:clrMapOvr>
  <mc:AlternateContent>
    <mc:Choice Requires="p14">
      <p:transition spd="slow" p14:dur="1000">
        <p14:flip dir="l"/>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2" presetSubtype="8">
                                  <p:stCondLst>
                                    <p:cond delay="0"/>
                                  </p:stCondLst>
                                  <p:childTnLst>
                                    <p:set>
                                      <p:cBhvr>
                                        <p:cTn dur="1" fill="hold">
                                          <p:stCondLst>
                                            <p:cond delay="0"/>
                                          </p:stCondLst>
                                        </p:cTn>
                                        <p:tgtEl>
                                          <p:spTgt spid="423"/>
                                        </p:tgtEl>
                                        <p:attrNameLst>
                                          <p:attrName>style.visibility</p:attrName>
                                        </p:attrNameLst>
                                      </p:cBhvr>
                                      <p:to>
                                        <p:strVal val="visible"/>
                                      </p:to>
                                    </p:set>
                                    <p:anim calcmode="lin" valueType="num">
                                      <p:cBhvr additive="base">
                                        <p:cTn dur="1000"/>
                                        <p:tgtEl>
                                          <p:spTgt spid="423"/>
                                        </p:tgtEl>
                                        <p:attrNameLst>
                                          <p:attrName>ppt_x</p:attrName>
                                        </p:attrNameLst>
                                      </p:cBhvr>
                                      <p:tavLst>
                                        <p:tav fmla="" tm="0">
                                          <p:val>
                                            <p:strVal val="#ppt_x-1"/>
                                          </p:val>
                                        </p:tav>
                                        <p:tav fmla="" tm="100000">
                                          <p:val>
                                            <p:strVal val="#ppt_x"/>
                                          </p:val>
                                        </p:tav>
                                      </p:tavLst>
                                    </p:anim>
                                  </p:childTnLst>
                                </p:cTn>
                              </p:par>
                            </p:childTnLst>
                          </p:cTn>
                        </p:par>
                        <p:par>
                          <p:cTn fill="hold">
                            <p:stCondLst>
                              <p:cond delay="1000"/>
                            </p:stCondLst>
                            <p:childTnLst>
                              <p:par>
                                <p:cTn fill="hold" nodeType="afterEffect" presetClass="entr" presetID="2" presetSubtype="8">
                                  <p:stCondLst>
                                    <p:cond delay="0"/>
                                  </p:stCondLst>
                                  <p:childTnLst>
                                    <p:set>
                                      <p:cBhvr>
                                        <p:cTn dur="1" fill="hold">
                                          <p:stCondLst>
                                            <p:cond delay="0"/>
                                          </p:stCondLst>
                                        </p:cTn>
                                        <p:tgtEl>
                                          <p:spTgt spid="422"/>
                                        </p:tgtEl>
                                        <p:attrNameLst>
                                          <p:attrName>style.visibility</p:attrName>
                                        </p:attrNameLst>
                                      </p:cBhvr>
                                      <p:to>
                                        <p:strVal val="visible"/>
                                      </p:to>
                                    </p:set>
                                    <p:anim calcmode="lin" valueType="num">
                                      <p:cBhvr additive="base">
                                        <p:cTn dur="1000"/>
                                        <p:tgtEl>
                                          <p:spTgt spid="422"/>
                                        </p:tgtEl>
                                        <p:attrNameLst>
                                          <p:attrName>ppt_x</p:attrName>
                                        </p:attrNameLst>
                                      </p:cBhvr>
                                      <p:tavLst>
                                        <p:tav fmla="" tm="0">
                                          <p:val>
                                            <p:strVal val="#ppt_x-1"/>
                                          </p:val>
                                        </p:tav>
                                        <p:tav fmla="" tm="100000">
                                          <p:val>
                                            <p:strVal val="#ppt_x"/>
                                          </p:val>
                                        </p:tav>
                                      </p:tavLst>
                                    </p:anim>
                                  </p:childTnLst>
                                </p:cTn>
                              </p:par>
                            </p:childTnLst>
                          </p:cTn>
                        </p:par>
                        <p:par>
                          <p:cTn fill="hold">
                            <p:stCondLst>
                              <p:cond delay="2000"/>
                            </p:stCondLst>
                            <p:childTnLst>
                              <p:par>
                                <p:cTn fill="hold" nodeType="afterEffect" presetClass="entr" presetID="2" presetSubtype="8">
                                  <p:stCondLst>
                                    <p:cond delay="0"/>
                                  </p:stCondLst>
                                  <p:childTnLst>
                                    <p:set>
                                      <p:cBhvr>
                                        <p:cTn dur="1" fill="hold">
                                          <p:stCondLst>
                                            <p:cond delay="0"/>
                                          </p:stCondLst>
                                        </p:cTn>
                                        <p:tgtEl>
                                          <p:spTgt spid="424"/>
                                        </p:tgtEl>
                                        <p:attrNameLst>
                                          <p:attrName>style.visibility</p:attrName>
                                        </p:attrNameLst>
                                      </p:cBhvr>
                                      <p:to>
                                        <p:strVal val="visible"/>
                                      </p:to>
                                    </p:set>
                                    <p:anim calcmode="lin" valueType="num">
                                      <p:cBhvr additive="base">
                                        <p:cTn dur="1000"/>
                                        <p:tgtEl>
                                          <p:spTgt spid="424"/>
                                        </p:tgtEl>
                                        <p:attrNameLst>
                                          <p:attrName>ppt_x</p:attrName>
                                        </p:attrNameLst>
                                      </p:cBhvr>
                                      <p:tavLst>
                                        <p:tav fmla="" tm="0">
                                          <p:val>
                                            <p:strVal val="#ppt_x-1"/>
                                          </p:val>
                                        </p:tav>
                                        <p:tav fmla="" tm="100000">
                                          <p:val>
                                            <p:strVal val="#ppt_x"/>
                                          </p:val>
                                        </p:tav>
                                      </p:tavLst>
                                    </p:anim>
                                  </p:childTnLst>
                                </p:cTn>
                              </p:par>
                            </p:childTnLst>
                          </p:cTn>
                        </p:par>
                        <p:par>
                          <p:cTn fill="hold">
                            <p:stCondLst>
                              <p:cond delay="3000"/>
                            </p:stCondLst>
                            <p:childTnLst>
                              <p:par>
                                <p:cTn fill="hold" nodeType="afterEffect" presetClass="entr" presetID="2" presetSubtype="4">
                                  <p:stCondLst>
                                    <p:cond delay="0"/>
                                  </p:stCondLst>
                                  <p:childTnLst>
                                    <p:set>
                                      <p:cBhvr>
                                        <p:cTn dur="1" fill="hold">
                                          <p:stCondLst>
                                            <p:cond delay="0"/>
                                          </p:stCondLst>
                                        </p:cTn>
                                        <p:tgtEl>
                                          <p:spTgt spid="425"/>
                                        </p:tgtEl>
                                        <p:attrNameLst>
                                          <p:attrName>style.visibility</p:attrName>
                                        </p:attrNameLst>
                                      </p:cBhvr>
                                      <p:to>
                                        <p:strVal val="visible"/>
                                      </p:to>
                                    </p:set>
                                    <p:anim calcmode="lin" valueType="num">
                                      <p:cBhvr additive="base">
                                        <p:cTn dur="1000"/>
                                        <p:tgtEl>
                                          <p:spTgt spid="425"/>
                                        </p:tgtEl>
                                        <p:attrNameLst>
                                          <p:attrName>ppt_y</p:attrName>
                                        </p:attrNameLst>
                                      </p:cBhvr>
                                      <p:tavLst>
                                        <p:tav fmla="" tm="0">
                                          <p:val>
                                            <p:strVal val="#ppt_y+1"/>
                                          </p:val>
                                        </p:tav>
                                        <p:tav fmla="" tm="100000">
                                          <p:val>
                                            <p:strVal val="#ppt_y"/>
                                          </p:val>
                                        </p:tav>
                                      </p:tavLst>
                                    </p:anim>
                                  </p:childTnLst>
                                </p:cTn>
                              </p:par>
                              <p:par>
                                <p:cTn fill="hold" nodeType="withEffect" presetClass="entr" presetID="10" presetSubtype="0">
                                  <p:stCondLst>
                                    <p:cond delay="0"/>
                                  </p:stCondLst>
                                  <p:childTnLst>
                                    <p:set>
                                      <p:cBhvr>
                                        <p:cTn dur="1" fill="hold">
                                          <p:stCondLst>
                                            <p:cond delay="0"/>
                                          </p:stCondLst>
                                        </p:cTn>
                                        <p:tgtEl>
                                          <p:spTgt spid="426"/>
                                        </p:tgtEl>
                                        <p:attrNameLst>
                                          <p:attrName>style.visibility</p:attrName>
                                        </p:attrNameLst>
                                      </p:cBhvr>
                                      <p:to>
                                        <p:strVal val="visible"/>
                                      </p:to>
                                    </p:set>
                                    <p:animEffect filter="fade" transition="in">
                                      <p:cBhvr>
                                        <p:cTn dur="1000"/>
                                        <p:tgtEl>
                                          <p:spTgt spid="42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0" name="Shape 430"/>
        <p:cNvGrpSpPr/>
        <p:nvPr/>
      </p:nvGrpSpPr>
      <p:grpSpPr>
        <a:xfrm>
          <a:off x="0" y="0"/>
          <a:ext cx="0" cy="0"/>
          <a:chOff x="0" y="0"/>
          <a:chExt cx="0" cy="0"/>
        </a:xfrm>
      </p:grpSpPr>
      <p:pic>
        <p:nvPicPr>
          <p:cNvPr id="431" name="Google Shape;431;p62"/>
          <p:cNvPicPr preferRelativeResize="0"/>
          <p:nvPr/>
        </p:nvPicPr>
        <p:blipFill rotWithShape="1">
          <a:blip r:embed="rId3">
            <a:alphaModFix/>
          </a:blip>
          <a:srcRect b="0" l="0" r="0" t="32537"/>
          <a:stretch/>
        </p:blipFill>
        <p:spPr>
          <a:xfrm>
            <a:off x="3006081" y="11100"/>
            <a:ext cx="6137919" cy="5143501"/>
          </a:xfrm>
          <a:prstGeom prst="rect">
            <a:avLst/>
          </a:prstGeom>
          <a:noFill/>
          <a:ln>
            <a:noFill/>
          </a:ln>
        </p:spPr>
      </p:pic>
      <p:pic>
        <p:nvPicPr>
          <p:cNvPr id="432" name="Google Shape;432;p62"/>
          <p:cNvPicPr preferRelativeResize="0"/>
          <p:nvPr/>
        </p:nvPicPr>
        <p:blipFill rotWithShape="1">
          <a:blip r:embed="rId3">
            <a:alphaModFix/>
          </a:blip>
          <a:srcRect b="70408" l="7285" r="10022" t="0"/>
          <a:stretch/>
        </p:blipFill>
        <p:spPr>
          <a:xfrm rot="-3588029">
            <a:off x="-345662" y="1110363"/>
            <a:ext cx="3967949" cy="1763725"/>
          </a:xfrm>
          <a:prstGeom prst="rect">
            <a:avLst/>
          </a:prstGeom>
          <a:noFill/>
          <a:ln>
            <a:noFill/>
          </a:ln>
        </p:spPr>
      </p:pic>
      <p:sp>
        <p:nvSpPr>
          <p:cNvPr id="433" name="Google Shape;433;p62"/>
          <p:cNvSpPr txBox="1"/>
          <p:nvPr>
            <p:ph type="title"/>
          </p:nvPr>
        </p:nvSpPr>
        <p:spPr>
          <a:xfrm>
            <a:off x="386750" y="4450175"/>
            <a:ext cx="1310100" cy="638100"/>
          </a:xfrm>
          <a:prstGeom prst="rect">
            <a:avLst/>
          </a:prstGeom>
          <a:solidFill>
            <a:srgbClr val="A4C2F4"/>
          </a:solidFill>
        </p:spPr>
        <p:txBody>
          <a:bodyPr anchorCtr="0" anchor="t" bIns="91425" lIns="91425" spcFirstLastPara="1" rIns="91425" wrap="square" tIns="91425">
            <a:noAutofit/>
          </a:bodyPr>
          <a:lstStyle/>
          <a:p>
            <a:pPr indent="0" lvl="0" marL="0" rtl="0" algn="ctr">
              <a:spcBef>
                <a:spcPts val="0"/>
              </a:spcBef>
              <a:spcAft>
                <a:spcPts val="0"/>
              </a:spcAft>
              <a:buNone/>
            </a:pPr>
            <a:r>
              <a:rPr b="1" lang="en" sz="2400">
                <a:latin typeface="Proxima Nova"/>
                <a:ea typeface="Proxima Nova"/>
                <a:cs typeface="Proxima Nova"/>
                <a:sym typeface="Proxima Nova"/>
              </a:rPr>
              <a:t>Source</a:t>
            </a:r>
            <a:endParaRPr b="1" sz="2400">
              <a:latin typeface="Proxima Nova"/>
              <a:ea typeface="Proxima Nova"/>
              <a:cs typeface="Proxima Nova"/>
              <a:sym typeface="Proxima Nova"/>
            </a:endParaRPr>
          </a:p>
        </p:txBody>
      </p:sp>
      <p:pic>
        <p:nvPicPr>
          <p:cNvPr id="434" name="Google Shape;434;p62"/>
          <p:cNvPicPr preferRelativeResize="0"/>
          <p:nvPr/>
        </p:nvPicPr>
        <p:blipFill rotWithShape="1">
          <a:blip r:embed="rId4">
            <a:alphaModFix/>
          </a:blip>
          <a:srcRect b="0" l="17893" r="64975" t="38084"/>
          <a:stretch/>
        </p:blipFill>
        <p:spPr>
          <a:xfrm>
            <a:off x="1605847" y="4450175"/>
            <a:ext cx="1095803" cy="693325"/>
          </a:xfrm>
          <a:prstGeom prst="rect">
            <a:avLst/>
          </a:prstGeom>
          <a:noFill/>
          <a:ln>
            <a:noFill/>
          </a:ln>
        </p:spPr>
      </p:pic>
    </p:spTree>
  </p:cSld>
  <p:clrMapOvr>
    <a:masterClrMapping/>
  </p:clrMapOvr>
  <mc:AlternateContent>
    <mc:Choice Requires="p14">
      <p:transition spd="slow" p14:dur="10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2" presetSubtype="8">
                                  <p:stCondLst>
                                    <p:cond delay="0"/>
                                  </p:stCondLst>
                                  <p:childTnLst>
                                    <p:set>
                                      <p:cBhvr>
                                        <p:cTn dur="1" fill="hold">
                                          <p:stCondLst>
                                            <p:cond delay="0"/>
                                          </p:stCondLst>
                                        </p:cTn>
                                        <p:tgtEl>
                                          <p:spTgt spid="432"/>
                                        </p:tgtEl>
                                        <p:attrNameLst>
                                          <p:attrName>style.visibility</p:attrName>
                                        </p:attrNameLst>
                                      </p:cBhvr>
                                      <p:to>
                                        <p:strVal val="visible"/>
                                      </p:to>
                                    </p:set>
                                    <p:anim calcmode="lin" valueType="num">
                                      <p:cBhvr additive="base">
                                        <p:cTn dur="1000"/>
                                        <p:tgtEl>
                                          <p:spTgt spid="432"/>
                                        </p:tgtEl>
                                        <p:attrNameLst>
                                          <p:attrName>ppt_x</p:attrName>
                                        </p:attrNameLst>
                                      </p:cBhvr>
                                      <p:tavLst>
                                        <p:tav fmla="" tm="0">
                                          <p:val>
                                            <p:strVal val="#ppt_x-1"/>
                                          </p:val>
                                        </p:tav>
                                        <p:tav fmla="" tm="100000">
                                          <p:val>
                                            <p:strVal val="#ppt_x"/>
                                          </p:val>
                                        </p:tav>
                                      </p:tavLst>
                                    </p:anim>
                                  </p:childTnLst>
                                </p:cTn>
                              </p:par>
                            </p:childTnLst>
                          </p:cTn>
                        </p:par>
                        <p:par>
                          <p:cTn fill="hold">
                            <p:stCondLst>
                              <p:cond delay="1000"/>
                            </p:stCondLst>
                            <p:childTnLst>
                              <p:par>
                                <p:cTn fill="hold" nodeType="afterEffect" presetClass="entr" presetID="2" presetSubtype="2">
                                  <p:stCondLst>
                                    <p:cond delay="0"/>
                                  </p:stCondLst>
                                  <p:childTnLst>
                                    <p:set>
                                      <p:cBhvr>
                                        <p:cTn dur="1" fill="hold">
                                          <p:stCondLst>
                                            <p:cond delay="0"/>
                                          </p:stCondLst>
                                        </p:cTn>
                                        <p:tgtEl>
                                          <p:spTgt spid="431"/>
                                        </p:tgtEl>
                                        <p:attrNameLst>
                                          <p:attrName>style.visibility</p:attrName>
                                        </p:attrNameLst>
                                      </p:cBhvr>
                                      <p:to>
                                        <p:strVal val="visible"/>
                                      </p:to>
                                    </p:set>
                                    <p:anim calcmode="lin" valueType="num">
                                      <p:cBhvr additive="base">
                                        <p:cTn dur="1000"/>
                                        <p:tgtEl>
                                          <p:spTgt spid="431"/>
                                        </p:tgtEl>
                                        <p:attrNameLst>
                                          <p:attrName>ppt_x</p:attrName>
                                        </p:attrNameLst>
                                      </p:cBhvr>
                                      <p:tavLst>
                                        <p:tav fmla="" tm="0">
                                          <p:val>
                                            <p:strVal val="#ppt_x+1"/>
                                          </p:val>
                                        </p:tav>
                                        <p:tav fmla="" tm="100000">
                                          <p:val>
                                            <p:strVal val="#ppt_x"/>
                                          </p:val>
                                        </p:tav>
                                      </p:tavLst>
                                    </p:anim>
                                  </p:childTnLst>
                                </p:cTn>
                              </p:par>
                            </p:childTnLst>
                          </p:cTn>
                        </p:par>
                        <p:par>
                          <p:cTn fill="hold">
                            <p:stCondLst>
                              <p:cond delay="2000"/>
                            </p:stCondLst>
                            <p:childTnLst>
                              <p:par>
                                <p:cTn fill="hold" nodeType="afterEffect" presetClass="entr" presetID="2" presetSubtype="4">
                                  <p:stCondLst>
                                    <p:cond delay="0"/>
                                  </p:stCondLst>
                                  <p:childTnLst>
                                    <p:set>
                                      <p:cBhvr>
                                        <p:cTn dur="1" fill="hold">
                                          <p:stCondLst>
                                            <p:cond delay="0"/>
                                          </p:stCondLst>
                                        </p:cTn>
                                        <p:tgtEl>
                                          <p:spTgt spid="433"/>
                                        </p:tgtEl>
                                        <p:attrNameLst>
                                          <p:attrName>style.visibility</p:attrName>
                                        </p:attrNameLst>
                                      </p:cBhvr>
                                      <p:to>
                                        <p:strVal val="visible"/>
                                      </p:to>
                                    </p:set>
                                    <p:anim calcmode="lin" valueType="num">
                                      <p:cBhvr additive="base">
                                        <p:cTn dur="1000"/>
                                        <p:tgtEl>
                                          <p:spTgt spid="433"/>
                                        </p:tgtEl>
                                        <p:attrNameLst>
                                          <p:attrName>ppt_y</p:attrName>
                                        </p:attrNameLst>
                                      </p:cBhvr>
                                      <p:tavLst>
                                        <p:tav fmla="" tm="0">
                                          <p:val>
                                            <p:strVal val="#ppt_y+1"/>
                                          </p:val>
                                        </p:tav>
                                        <p:tav fmla="" tm="100000">
                                          <p:val>
                                            <p:strVal val="#ppt_y"/>
                                          </p:val>
                                        </p:tav>
                                      </p:tavLst>
                                    </p:anim>
                                  </p:childTnLst>
                                </p:cTn>
                              </p:par>
                              <p:par>
                                <p:cTn fill="hold" nodeType="withEffect" presetClass="entr" presetID="10" presetSubtype="0">
                                  <p:stCondLst>
                                    <p:cond delay="0"/>
                                  </p:stCondLst>
                                  <p:childTnLst>
                                    <p:set>
                                      <p:cBhvr>
                                        <p:cTn dur="1" fill="hold">
                                          <p:stCondLst>
                                            <p:cond delay="0"/>
                                          </p:stCondLst>
                                        </p:cTn>
                                        <p:tgtEl>
                                          <p:spTgt spid="434"/>
                                        </p:tgtEl>
                                        <p:attrNameLst>
                                          <p:attrName>style.visibility</p:attrName>
                                        </p:attrNameLst>
                                      </p:cBhvr>
                                      <p:to>
                                        <p:strVal val="visible"/>
                                      </p:to>
                                    </p:set>
                                    <p:animEffect filter="fade" transition="in">
                                      <p:cBhvr>
                                        <p:cTn dur="1000"/>
                                        <p:tgtEl>
                                          <p:spTgt spid="43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8" name="Shape 438"/>
        <p:cNvGrpSpPr/>
        <p:nvPr/>
      </p:nvGrpSpPr>
      <p:grpSpPr>
        <a:xfrm>
          <a:off x="0" y="0"/>
          <a:ext cx="0" cy="0"/>
          <a:chOff x="0" y="0"/>
          <a:chExt cx="0" cy="0"/>
        </a:xfrm>
      </p:grpSpPr>
      <p:sp>
        <p:nvSpPr>
          <p:cNvPr id="439" name="Google Shape;439;p63"/>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40" name="Google Shape;440;p63"/>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id="441" name="Google Shape;441;p63"/>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mc:AlternateContent>
    <mc:Choice Requires="p14">
      <p:transition spd="slow" p14:dur="1000">
        <p:push dir="r"/>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2" presetSubtype="8">
                                  <p:stCondLst>
                                    <p:cond delay="0"/>
                                  </p:stCondLst>
                                  <p:childTnLst>
                                    <p:set>
                                      <p:cBhvr>
                                        <p:cTn dur="1" fill="hold">
                                          <p:stCondLst>
                                            <p:cond delay="0"/>
                                          </p:stCondLst>
                                        </p:cTn>
                                        <p:tgtEl>
                                          <p:spTgt spid="441"/>
                                        </p:tgtEl>
                                        <p:attrNameLst>
                                          <p:attrName>style.visibility</p:attrName>
                                        </p:attrNameLst>
                                      </p:cBhvr>
                                      <p:to>
                                        <p:strVal val="visible"/>
                                      </p:to>
                                    </p:set>
                                    <p:anim calcmode="lin" valueType="num">
                                      <p:cBhvr additive="base">
                                        <p:cTn dur="1000"/>
                                        <p:tgtEl>
                                          <p:spTgt spid="441"/>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1A4FF">
            <a:alpha val="55369"/>
          </a:srgbClr>
        </a:solidFill>
      </p:bgPr>
    </p:bg>
    <p:spTree>
      <p:nvGrpSpPr>
        <p:cNvPr id="138" name="Shape 138"/>
        <p:cNvGrpSpPr/>
        <p:nvPr/>
      </p:nvGrpSpPr>
      <p:grpSpPr>
        <a:xfrm>
          <a:off x="0" y="0"/>
          <a:ext cx="0" cy="0"/>
          <a:chOff x="0" y="0"/>
          <a:chExt cx="0" cy="0"/>
        </a:xfrm>
      </p:grpSpPr>
      <p:pic>
        <p:nvPicPr>
          <p:cNvPr id="139" name="Google Shape;139;p28"/>
          <p:cNvPicPr preferRelativeResize="0"/>
          <p:nvPr/>
        </p:nvPicPr>
        <p:blipFill>
          <a:blip r:embed="rId3">
            <a:alphaModFix amt="35000"/>
          </a:blip>
          <a:stretch>
            <a:fillRect/>
          </a:stretch>
        </p:blipFill>
        <p:spPr>
          <a:xfrm>
            <a:off x="0" y="0"/>
            <a:ext cx="9144000" cy="5143501"/>
          </a:xfrm>
          <a:prstGeom prst="rect">
            <a:avLst/>
          </a:prstGeom>
          <a:noFill/>
          <a:ln>
            <a:noFill/>
          </a:ln>
        </p:spPr>
      </p:pic>
      <p:sp>
        <p:nvSpPr>
          <p:cNvPr id="140" name="Google Shape;140;p28"/>
          <p:cNvSpPr txBox="1"/>
          <p:nvPr>
            <p:ph type="title"/>
          </p:nvPr>
        </p:nvSpPr>
        <p:spPr>
          <a:xfrm rot="-2700000">
            <a:off x="2721810" y="1361418"/>
            <a:ext cx="3556181" cy="2232478"/>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3600">
                <a:solidFill>
                  <a:srgbClr val="000000"/>
                </a:solidFill>
                <a:latin typeface="Oswald SemiBold"/>
                <a:ea typeface="Oswald SemiBold"/>
                <a:cs typeface="Oswald SemiBold"/>
                <a:sym typeface="Oswald SemiBold"/>
              </a:rPr>
              <a:t>C</a:t>
            </a:r>
            <a:r>
              <a:rPr lang="en" sz="2500">
                <a:solidFill>
                  <a:srgbClr val="000000"/>
                </a:solidFill>
                <a:latin typeface="Oswald SemiBold"/>
                <a:ea typeface="Oswald SemiBold"/>
                <a:cs typeface="Oswald SemiBold"/>
                <a:sym typeface="Oswald SemiBold"/>
              </a:rPr>
              <a:t>haracteristics</a:t>
            </a:r>
            <a:r>
              <a:rPr lang="en" sz="2500">
                <a:solidFill>
                  <a:srgbClr val="FF0000"/>
                </a:solidFill>
                <a:latin typeface="Oswald SemiBold"/>
                <a:ea typeface="Oswald SemiBold"/>
                <a:cs typeface="Oswald SemiBold"/>
                <a:sym typeface="Oswald SemiBold"/>
              </a:rPr>
              <a:t> </a:t>
            </a:r>
            <a:r>
              <a:rPr lang="en" sz="2500">
                <a:solidFill>
                  <a:srgbClr val="000000"/>
                </a:solidFill>
                <a:latin typeface="Oswald SemiBold"/>
                <a:ea typeface="Oswald SemiBold"/>
                <a:cs typeface="Oswald SemiBold"/>
                <a:sym typeface="Oswald SemiBold"/>
              </a:rPr>
              <a:t>of </a:t>
            </a:r>
            <a:endParaRPr sz="2500">
              <a:solidFill>
                <a:srgbClr val="000000"/>
              </a:solidFill>
              <a:latin typeface="Oswald SemiBold"/>
              <a:ea typeface="Oswald SemiBold"/>
              <a:cs typeface="Oswald SemiBold"/>
              <a:sym typeface="Oswald SemiBold"/>
            </a:endParaRPr>
          </a:p>
          <a:p>
            <a:pPr indent="0" lvl="0" marL="0" rtl="0" algn="ctr">
              <a:spcBef>
                <a:spcPts val="0"/>
              </a:spcBef>
              <a:spcAft>
                <a:spcPts val="0"/>
              </a:spcAft>
              <a:buNone/>
            </a:pPr>
            <a:r>
              <a:rPr lang="en" sz="6000">
                <a:solidFill>
                  <a:srgbClr val="FF0000"/>
                </a:solidFill>
                <a:latin typeface="Impact"/>
                <a:ea typeface="Impact"/>
                <a:cs typeface="Impact"/>
                <a:sym typeface="Impact"/>
              </a:rPr>
              <a:t>E</a:t>
            </a:r>
            <a:r>
              <a:rPr lang="en" sz="4000">
                <a:solidFill>
                  <a:srgbClr val="FF0000"/>
                </a:solidFill>
                <a:latin typeface="Impact"/>
                <a:ea typeface="Impact"/>
                <a:cs typeface="Impact"/>
                <a:sym typeface="Impact"/>
              </a:rPr>
              <a:t>NTREPRENEUR</a:t>
            </a:r>
            <a:endParaRPr sz="4000">
              <a:solidFill>
                <a:srgbClr val="FF0000"/>
              </a:solidFill>
              <a:latin typeface="Impact"/>
              <a:ea typeface="Impact"/>
              <a:cs typeface="Impact"/>
              <a:sym typeface="Impact"/>
            </a:endParaRPr>
          </a:p>
        </p:txBody>
      </p:sp>
      <p:sp>
        <p:nvSpPr>
          <p:cNvPr id="141" name="Google Shape;141;p28"/>
          <p:cNvSpPr/>
          <p:nvPr/>
        </p:nvSpPr>
        <p:spPr>
          <a:xfrm>
            <a:off x="2900450" y="65400"/>
            <a:ext cx="3503700" cy="5047800"/>
          </a:xfrm>
          <a:prstGeom prst="donut">
            <a:avLst>
              <a:gd fmla="val 3366" name="adj"/>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 name="Google Shape;142;p28"/>
          <p:cNvSpPr/>
          <p:nvPr/>
        </p:nvSpPr>
        <p:spPr>
          <a:xfrm flipH="1">
            <a:off x="242900" y="462400"/>
            <a:ext cx="2739900" cy="1104900"/>
          </a:xfrm>
          <a:prstGeom prst="leftArrow">
            <a:avLst>
              <a:gd fmla="val 49995" name="adj1"/>
              <a:gd fmla="val 50000" name="adj2"/>
            </a:avLst>
          </a:prstGeom>
          <a:solidFill>
            <a:srgbClr val="D5A6BD"/>
          </a:solid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en" sz="1800">
                <a:solidFill>
                  <a:schemeClr val="dk2"/>
                </a:solidFill>
                <a:latin typeface="Oswald SemiBold"/>
                <a:ea typeface="Oswald SemiBold"/>
                <a:cs typeface="Oswald SemiBold"/>
                <a:sym typeface="Oswald SemiBold"/>
              </a:rPr>
              <a:t>   Time Segmentation</a:t>
            </a:r>
            <a:endParaRPr sz="1800">
              <a:latin typeface="Oswald SemiBold"/>
              <a:ea typeface="Oswald SemiBold"/>
              <a:cs typeface="Oswald SemiBold"/>
              <a:sym typeface="Oswald SemiBold"/>
            </a:endParaRPr>
          </a:p>
        </p:txBody>
      </p:sp>
      <p:sp>
        <p:nvSpPr>
          <p:cNvPr id="143" name="Google Shape;143;p28"/>
          <p:cNvSpPr/>
          <p:nvPr/>
        </p:nvSpPr>
        <p:spPr>
          <a:xfrm>
            <a:off x="6434150" y="3026225"/>
            <a:ext cx="2586000" cy="1104900"/>
          </a:xfrm>
          <a:prstGeom prst="leftArrow">
            <a:avLst>
              <a:gd fmla="val 49995" name="adj1"/>
              <a:gd fmla="val 50000" name="adj2"/>
            </a:avLst>
          </a:prstGeom>
          <a:solidFill>
            <a:srgbClr val="D5A6BD"/>
          </a:solid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n" sz="1800">
                <a:solidFill>
                  <a:schemeClr val="dk2"/>
                </a:solidFill>
                <a:latin typeface="Oswald SemiBold"/>
                <a:ea typeface="Oswald SemiBold"/>
                <a:cs typeface="Oswald SemiBold"/>
                <a:sym typeface="Oswald SemiBold"/>
              </a:rPr>
              <a:t>Be a Doer</a:t>
            </a:r>
            <a:endParaRPr sz="1800">
              <a:latin typeface="Oswald SemiBold"/>
              <a:ea typeface="Oswald SemiBold"/>
              <a:cs typeface="Oswald SemiBold"/>
              <a:sym typeface="Oswald SemiBold"/>
            </a:endParaRPr>
          </a:p>
        </p:txBody>
      </p:sp>
      <p:sp>
        <p:nvSpPr>
          <p:cNvPr id="144" name="Google Shape;144;p28"/>
          <p:cNvSpPr/>
          <p:nvPr/>
        </p:nvSpPr>
        <p:spPr>
          <a:xfrm flipH="1">
            <a:off x="166700" y="1872099"/>
            <a:ext cx="2739900" cy="1104900"/>
          </a:xfrm>
          <a:prstGeom prst="leftArrow">
            <a:avLst>
              <a:gd fmla="val 49995" name="adj1"/>
              <a:gd fmla="val 50000" name="adj2"/>
            </a:avLst>
          </a:prstGeom>
          <a:solidFill>
            <a:srgbClr val="D5A6BD"/>
          </a:solid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n" sz="1800">
                <a:solidFill>
                  <a:schemeClr val="dk2"/>
                </a:solidFill>
                <a:latin typeface="Oswald SemiBold"/>
                <a:ea typeface="Oswald SemiBold"/>
                <a:cs typeface="Oswald SemiBold"/>
                <a:sym typeface="Oswald SemiBold"/>
              </a:rPr>
              <a:t>Absorb Criticism</a:t>
            </a:r>
            <a:endParaRPr sz="1800">
              <a:solidFill>
                <a:schemeClr val="dk2"/>
              </a:solidFill>
              <a:latin typeface="Oswald SemiBold"/>
              <a:ea typeface="Oswald SemiBold"/>
              <a:cs typeface="Oswald SemiBold"/>
              <a:sym typeface="Oswald SemiBold"/>
            </a:endParaRPr>
          </a:p>
        </p:txBody>
      </p:sp>
      <p:sp>
        <p:nvSpPr>
          <p:cNvPr id="145" name="Google Shape;145;p28"/>
          <p:cNvSpPr/>
          <p:nvPr/>
        </p:nvSpPr>
        <p:spPr>
          <a:xfrm>
            <a:off x="6434150" y="1651300"/>
            <a:ext cx="2586000" cy="1043100"/>
          </a:xfrm>
          <a:prstGeom prst="leftArrow">
            <a:avLst>
              <a:gd fmla="val 49995" name="adj1"/>
              <a:gd fmla="val 53417" name="adj2"/>
            </a:avLst>
          </a:prstGeom>
          <a:solidFill>
            <a:srgbClr val="D5A6BD"/>
          </a:solid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n" sz="1800">
                <a:solidFill>
                  <a:schemeClr val="dk2"/>
                </a:solidFill>
                <a:latin typeface="Oswald SemiBold"/>
                <a:ea typeface="Oswald SemiBold"/>
                <a:cs typeface="Oswald SemiBold"/>
                <a:sym typeface="Oswald SemiBold"/>
              </a:rPr>
              <a:t>Use of Technology</a:t>
            </a:r>
            <a:endParaRPr sz="1800">
              <a:solidFill>
                <a:schemeClr val="dk2"/>
              </a:solidFill>
              <a:latin typeface="Oswald SemiBold"/>
              <a:ea typeface="Oswald SemiBold"/>
              <a:cs typeface="Oswald SemiBold"/>
              <a:sym typeface="Oswald SemiBold"/>
            </a:endParaRPr>
          </a:p>
        </p:txBody>
      </p:sp>
      <p:sp>
        <p:nvSpPr>
          <p:cNvPr id="146" name="Google Shape;146;p28"/>
          <p:cNvSpPr/>
          <p:nvPr/>
        </p:nvSpPr>
        <p:spPr>
          <a:xfrm>
            <a:off x="6205550" y="386200"/>
            <a:ext cx="2739900" cy="1104900"/>
          </a:xfrm>
          <a:prstGeom prst="leftArrow">
            <a:avLst>
              <a:gd fmla="val 49995" name="adj1"/>
              <a:gd fmla="val 50000" name="adj2"/>
            </a:avLst>
          </a:prstGeom>
          <a:solidFill>
            <a:srgbClr val="D5A6BD"/>
          </a:solid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n" sz="1800">
                <a:solidFill>
                  <a:schemeClr val="dk2"/>
                </a:solidFill>
                <a:latin typeface="Oswald SemiBold"/>
                <a:ea typeface="Oswald SemiBold"/>
                <a:cs typeface="Oswald SemiBold"/>
                <a:sym typeface="Oswald SemiBold"/>
              </a:rPr>
              <a:t>Keep Note</a:t>
            </a:r>
            <a:endParaRPr sz="1800">
              <a:solidFill>
                <a:schemeClr val="dk2"/>
              </a:solidFill>
              <a:latin typeface="Oswald SemiBold"/>
              <a:ea typeface="Oswald SemiBold"/>
              <a:cs typeface="Oswald SemiBold"/>
              <a:sym typeface="Oswald SemiBold"/>
            </a:endParaRPr>
          </a:p>
        </p:txBody>
      </p:sp>
      <p:sp>
        <p:nvSpPr>
          <p:cNvPr id="147" name="Google Shape;147;p28"/>
          <p:cNvSpPr/>
          <p:nvPr/>
        </p:nvSpPr>
        <p:spPr>
          <a:xfrm flipH="1">
            <a:off x="166700" y="3162700"/>
            <a:ext cx="2739900" cy="1104900"/>
          </a:xfrm>
          <a:prstGeom prst="leftArrow">
            <a:avLst>
              <a:gd fmla="val 49995" name="adj1"/>
              <a:gd fmla="val 50000" name="adj2"/>
            </a:avLst>
          </a:prstGeom>
          <a:solidFill>
            <a:srgbClr val="D5A6BD"/>
          </a:solid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n" sz="1800">
                <a:solidFill>
                  <a:schemeClr val="dk2"/>
                </a:solidFill>
                <a:latin typeface="Oswald SemiBold"/>
                <a:ea typeface="Oswald SemiBold"/>
                <a:cs typeface="Oswald SemiBold"/>
                <a:sym typeface="Oswald SemiBold"/>
              </a:rPr>
              <a:t>Leadership</a:t>
            </a:r>
            <a:endParaRPr sz="1800">
              <a:solidFill>
                <a:schemeClr val="dk2"/>
              </a:solidFill>
              <a:latin typeface="Oswald SemiBold"/>
              <a:ea typeface="Oswald SemiBold"/>
              <a:cs typeface="Oswald SemiBold"/>
              <a:sym typeface="Oswald SemiBold"/>
            </a:endParaRPr>
          </a:p>
        </p:txBody>
      </p:sp>
    </p:spTree>
  </p:cSld>
  <p:clrMapOvr>
    <a:masterClrMapping/>
  </p:clrMapOvr>
  <mc:AlternateContent>
    <mc:Choice Requires="p14">
      <p:transition spd="slow" p14:dur="1000">
        <p:push dir="r"/>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2" presetSubtype="8">
                                  <p:stCondLst>
                                    <p:cond delay="0"/>
                                  </p:stCondLst>
                                  <p:childTnLst>
                                    <p:set>
                                      <p:cBhvr>
                                        <p:cTn dur="1" fill="hold">
                                          <p:stCondLst>
                                            <p:cond delay="0"/>
                                          </p:stCondLst>
                                        </p:cTn>
                                        <p:tgtEl>
                                          <p:spTgt spid="139"/>
                                        </p:tgtEl>
                                        <p:attrNameLst>
                                          <p:attrName>style.visibility</p:attrName>
                                        </p:attrNameLst>
                                      </p:cBhvr>
                                      <p:to>
                                        <p:strVal val="visible"/>
                                      </p:to>
                                    </p:set>
                                    <p:anim calcmode="lin" valueType="num">
                                      <p:cBhvr additive="base">
                                        <p:cTn dur="1000"/>
                                        <p:tgtEl>
                                          <p:spTgt spid="139"/>
                                        </p:tgtEl>
                                        <p:attrNameLst>
                                          <p:attrName>ppt_x</p:attrName>
                                        </p:attrNameLst>
                                      </p:cBhvr>
                                      <p:tavLst>
                                        <p:tav fmla="" tm="0">
                                          <p:val>
                                            <p:strVal val="#ppt_x-1"/>
                                          </p:val>
                                        </p:tav>
                                        <p:tav fmla="" tm="100000">
                                          <p:val>
                                            <p:strVal val="#ppt_x"/>
                                          </p:val>
                                        </p:tav>
                                      </p:tavLst>
                                    </p:anim>
                                  </p:childTnLst>
                                </p:cTn>
                              </p:par>
                            </p:childTnLst>
                          </p:cTn>
                        </p:par>
                        <p:par>
                          <p:cTn fill="hold">
                            <p:stCondLst>
                              <p:cond delay="1000"/>
                            </p:stCondLst>
                            <p:childTnLst>
                              <p:par>
                                <p:cTn fill="hold" nodeType="afterEffect" presetClass="entr" presetID="2" presetSubtype="8">
                                  <p:stCondLst>
                                    <p:cond delay="0"/>
                                  </p:stCondLst>
                                  <p:childTnLst>
                                    <p:set>
                                      <p:cBhvr>
                                        <p:cTn dur="1" fill="hold">
                                          <p:stCondLst>
                                            <p:cond delay="0"/>
                                          </p:stCondLst>
                                        </p:cTn>
                                        <p:tgtEl>
                                          <p:spTgt spid="142"/>
                                        </p:tgtEl>
                                        <p:attrNameLst>
                                          <p:attrName>style.visibility</p:attrName>
                                        </p:attrNameLst>
                                      </p:cBhvr>
                                      <p:to>
                                        <p:strVal val="visible"/>
                                      </p:to>
                                    </p:set>
                                    <p:anim calcmode="lin" valueType="num">
                                      <p:cBhvr additive="base">
                                        <p:cTn dur="1000"/>
                                        <p:tgtEl>
                                          <p:spTgt spid="142"/>
                                        </p:tgtEl>
                                        <p:attrNameLst>
                                          <p:attrName>ppt_x</p:attrName>
                                        </p:attrNameLst>
                                      </p:cBhvr>
                                      <p:tavLst>
                                        <p:tav fmla="" tm="0">
                                          <p:val>
                                            <p:strVal val="#ppt_x-1"/>
                                          </p:val>
                                        </p:tav>
                                        <p:tav fmla="" tm="100000">
                                          <p:val>
                                            <p:strVal val="#ppt_x"/>
                                          </p:val>
                                        </p:tav>
                                      </p:tavLst>
                                    </p:anim>
                                  </p:childTnLst>
                                </p:cTn>
                              </p:par>
                            </p:childTnLst>
                          </p:cTn>
                        </p:par>
                        <p:par>
                          <p:cTn fill="hold">
                            <p:stCondLst>
                              <p:cond delay="2000"/>
                            </p:stCondLst>
                            <p:childTnLst>
                              <p:par>
                                <p:cTn fill="hold" nodeType="afterEffect" presetClass="entr" presetID="2" presetSubtype="8">
                                  <p:stCondLst>
                                    <p:cond delay="0"/>
                                  </p:stCondLst>
                                  <p:childTnLst>
                                    <p:set>
                                      <p:cBhvr>
                                        <p:cTn dur="1" fill="hold">
                                          <p:stCondLst>
                                            <p:cond delay="0"/>
                                          </p:stCondLst>
                                        </p:cTn>
                                        <p:tgtEl>
                                          <p:spTgt spid="144"/>
                                        </p:tgtEl>
                                        <p:attrNameLst>
                                          <p:attrName>style.visibility</p:attrName>
                                        </p:attrNameLst>
                                      </p:cBhvr>
                                      <p:to>
                                        <p:strVal val="visible"/>
                                      </p:to>
                                    </p:set>
                                    <p:anim calcmode="lin" valueType="num">
                                      <p:cBhvr additive="base">
                                        <p:cTn dur="1000"/>
                                        <p:tgtEl>
                                          <p:spTgt spid="144"/>
                                        </p:tgtEl>
                                        <p:attrNameLst>
                                          <p:attrName>ppt_x</p:attrName>
                                        </p:attrNameLst>
                                      </p:cBhvr>
                                      <p:tavLst>
                                        <p:tav fmla="" tm="0">
                                          <p:val>
                                            <p:strVal val="#ppt_x-1"/>
                                          </p:val>
                                        </p:tav>
                                        <p:tav fmla="" tm="100000">
                                          <p:val>
                                            <p:strVal val="#ppt_x"/>
                                          </p:val>
                                        </p:tav>
                                      </p:tavLst>
                                    </p:anim>
                                  </p:childTnLst>
                                </p:cTn>
                              </p:par>
                            </p:childTnLst>
                          </p:cTn>
                        </p:par>
                        <p:par>
                          <p:cTn fill="hold">
                            <p:stCondLst>
                              <p:cond delay="3000"/>
                            </p:stCondLst>
                            <p:childTnLst>
                              <p:par>
                                <p:cTn fill="hold" nodeType="afterEffect" presetClass="entr" presetID="2" presetSubtype="8">
                                  <p:stCondLst>
                                    <p:cond delay="0"/>
                                  </p:stCondLst>
                                  <p:childTnLst>
                                    <p:set>
                                      <p:cBhvr>
                                        <p:cTn dur="1" fill="hold">
                                          <p:stCondLst>
                                            <p:cond delay="0"/>
                                          </p:stCondLst>
                                        </p:cTn>
                                        <p:tgtEl>
                                          <p:spTgt spid="147"/>
                                        </p:tgtEl>
                                        <p:attrNameLst>
                                          <p:attrName>style.visibility</p:attrName>
                                        </p:attrNameLst>
                                      </p:cBhvr>
                                      <p:to>
                                        <p:strVal val="visible"/>
                                      </p:to>
                                    </p:set>
                                    <p:anim calcmode="lin" valueType="num">
                                      <p:cBhvr additive="base">
                                        <p:cTn dur="1000"/>
                                        <p:tgtEl>
                                          <p:spTgt spid="147"/>
                                        </p:tgtEl>
                                        <p:attrNameLst>
                                          <p:attrName>ppt_x</p:attrName>
                                        </p:attrNameLst>
                                      </p:cBhvr>
                                      <p:tavLst>
                                        <p:tav fmla="" tm="0">
                                          <p:val>
                                            <p:strVal val="#ppt_x-1"/>
                                          </p:val>
                                        </p:tav>
                                        <p:tav fmla="" tm="100000">
                                          <p:val>
                                            <p:strVal val="#ppt_x"/>
                                          </p:val>
                                        </p:tav>
                                      </p:tavLst>
                                    </p:anim>
                                  </p:childTnLst>
                                </p:cTn>
                              </p:par>
                            </p:childTnLst>
                          </p:cTn>
                        </p:par>
                        <p:par>
                          <p:cTn fill="hold">
                            <p:stCondLst>
                              <p:cond delay="4000"/>
                            </p:stCondLst>
                            <p:childTnLst>
                              <p:par>
                                <p:cTn fill="hold" nodeType="afterEffect" presetClass="entr" presetID="2" presetSubtype="2">
                                  <p:stCondLst>
                                    <p:cond delay="0"/>
                                  </p:stCondLst>
                                  <p:childTnLst>
                                    <p:set>
                                      <p:cBhvr>
                                        <p:cTn dur="1" fill="hold">
                                          <p:stCondLst>
                                            <p:cond delay="0"/>
                                          </p:stCondLst>
                                        </p:cTn>
                                        <p:tgtEl>
                                          <p:spTgt spid="146"/>
                                        </p:tgtEl>
                                        <p:attrNameLst>
                                          <p:attrName>style.visibility</p:attrName>
                                        </p:attrNameLst>
                                      </p:cBhvr>
                                      <p:to>
                                        <p:strVal val="visible"/>
                                      </p:to>
                                    </p:set>
                                    <p:anim calcmode="lin" valueType="num">
                                      <p:cBhvr additive="base">
                                        <p:cTn dur="1000"/>
                                        <p:tgtEl>
                                          <p:spTgt spid="146"/>
                                        </p:tgtEl>
                                        <p:attrNameLst>
                                          <p:attrName>ppt_x</p:attrName>
                                        </p:attrNameLst>
                                      </p:cBhvr>
                                      <p:tavLst>
                                        <p:tav fmla="" tm="0">
                                          <p:val>
                                            <p:strVal val="#ppt_x+1"/>
                                          </p:val>
                                        </p:tav>
                                        <p:tav fmla="" tm="100000">
                                          <p:val>
                                            <p:strVal val="#ppt_x"/>
                                          </p:val>
                                        </p:tav>
                                      </p:tavLst>
                                    </p:anim>
                                  </p:childTnLst>
                                </p:cTn>
                              </p:par>
                            </p:childTnLst>
                          </p:cTn>
                        </p:par>
                        <p:par>
                          <p:cTn fill="hold">
                            <p:stCondLst>
                              <p:cond delay="5000"/>
                            </p:stCondLst>
                            <p:childTnLst>
                              <p:par>
                                <p:cTn fill="hold" nodeType="afterEffect" presetClass="entr" presetID="2" presetSubtype="2">
                                  <p:stCondLst>
                                    <p:cond delay="0"/>
                                  </p:stCondLst>
                                  <p:childTnLst>
                                    <p:set>
                                      <p:cBhvr>
                                        <p:cTn dur="1" fill="hold">
                                          <p:stCondLst>
                                            <p:cond delay="0"/>
                                          </p:stCondLst>
                                        </p:cTn>
                                        <p:tgtEl>
                                          <p:spTgt spid="145"/>
                                        </p:tgtEl>
                                        <p:attrNameLst>
                                          <p:attrName>style.visibility</p:attrName>
                                        </p:attrNameLst>
                                      </p:cBhvr>
                                      <p:to>
                                        <p:strVal val="visible"/>
                                      </p:to>
                                    </p:set>
                                    <p:anim calcmode="lin" valueType="num">
                                      <p:cBhvr additive="base">
                                        <p:cTn dur="1000"/>
                                        <p:tgtEl>
                                          <p:spTgt spid="145"/>
                                        </p:tgtEl>
                                        <p:attrNameLst>
                                          <p:attrName>ppt_x</p:attrName>
                                        </p:attrNameLst>
                                      </p:cBhvr>
                                      <p:tavLst>
                                        <p:tav fmla="" tm="0">
                                          <p:val>
                                            <p:strVal val="#ppt_x+1"/>
                                          </p:val>
                                        </p:tav>
                                        <p:tav fmla="" tm="100000">
                                          <p:val>
                                            <p:strVal val="#ppt_x"/>
                                          </p:val>
                                        </p:tav>
                                      </p:tavLst>
                                    </p:anim>
                                  </p:childTnLst>
                                </p:cTn>
                              </p:par>
                            </p:childTnLst>
                          </p:cTn>
                        </p:par>
                        <p:par>
                          <p:cTn fill="hold">
                            <p:stCondLst>
                              <p:cond delay="6000"/>
                            </p:stCondLst>
                            <p:childTnLst>
                              <p:par>
                                <p:cTn fill="hold" nodeType="afterEffect" presetClass="entr" presetID="2" presetSubtype="2">
                                  <p:stCondLst>
                                    <p:cond delay="0"/>
                                  </p:stCondLst>
                                  <p:childTnLst>
                                    <p:set>
                                      <p:cBhvr>
                                        <p:cTn dur="1" fill="hold">
                                          <p:stCondLst>
                                            <p:cond delay="0"/>
                                          </p:stCondLst>
                                        </p:cTn>
                                        <p:tgtEl>
                                          <p:spTgt spid="143"/>
                                        </p:tgtEl>
                                        <p:attrNameLst>
                                          <p:attrName>style.visibility</p:attrName>
                                        </p:attrNameLst>
                                      </p:cBhvr>
                                      <p:to>
                                        <p:strVal val="visible"/>
                                      </p:to>
                                    </p:set>
                                    <p:anim calcmode="lin" valueType="num">
                                      <p:cBhvr additive="base">
                                        <p:cTn dur="1000"/>
                                        <p:tgtEl>
                                          <p:spTgt spid="143"/>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5" name="Shape 445"/>
        <p:cNvGrpSpPr/>
        <p:nvPr/>
      </p:nvGrpSpPr>
      <p:grpSpPr>
        <a:xfrm>
          <a:off x="0" y="0"/>
          <a:ext cx="0" cy="0"/>
          <a:chOff x="0" y="0"/>
          <a:chExt cx="0" cy="0"/>
        </a:xfrm>
      </p:grpSpPr>
      <p:pic>
        <p:nvPicPr>
          <p:cNvPr id="446" name="Google Shape;446;p64"/>
          <p:cNvPicPr preferRelativeResize="0"/>
          <p:nvPr/>
        </p:nvPicPr>
        <p:blipFill>
          <a:blip r:embed="rId3">
            <a:alphaModFix/>
          </a:blip>
          <a:stretch>
            <a:fillRect/>
          </a:stretch>
        </p:blipFill>
        <p:spPr>
          <a:xfrm>
            <a:off x="5382325" y="1324025"/>
            <a:ext cx="3626100" cy="2900875"/>
          </a:xfrm>
          <a:prstGeom prst="rect">
            <a:avLst/>
          </a:prstGeom>
          <a:noFill/>
          <a:ln>
            <a:noFill/>
          </a:ln>
        </p:spPr>
      </p:pic>
      <p:pic>
        <p:nvPicPr>
          <p:cNvPr id="447" name="Google Shape;447;p64"/>
          <p:cNvPicPr preferRelativeResize="0"/>
          <p:nvPr/>
        </p:nvPicPr>
        <p:blipFill rotWithShape="1">
          <a:blip r:embed="rId4">
            <a:alphaModFix/>
          </a:blip>
          <a:srcRect b="11233" l="7028" r="0" t="7656"/>
          <a:stretch/>
        </p:blipFill>
        <p:spPr>
          <a:xfrm rot="-1203486">
            <a:off x="-13760" y="1375190"/>
            <a:ext cx="5249096" cy="3602075"/>
          </a:xfrm>
          <a:prstGeom prst="rect">
            <a:avLst/>
          </a:prstGeom>
          <a:noFill/>
          <a:ln>
            <a:noFill/>
          </a:ln>
        </p:spPr>
      </p:pic>
    </p:spTree>
  </p:cSld>
  <p:clrMapOvr>
    <a:masterClrMapping/>
  </p:clrMapOvr>
  <mc:AlternateContent>
    <mc:Choice Requires="p14">
      <p:transition spd="slow" p14:dur="1000">
        <p14:flip dir="l"/>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2">
                                  <p:stCondLst>
                                    <p:cond delay="0"/>
                                  </p:stCondLst>
                                  <p:childTnLst>
                                    <p:set>
                                      <p:cBhvr>
                                        <p:cTn dur="1" fill="hold">
                                          <p:stCondLst>
                                            <p:cond delay="0"/>
                                          </p:stCondLst>
                                        </p:cTn>
                                        <p:tgtEl>
                                          <p:spTgt spid="446"/>
                                        </p:tgtEl>
                                        <p:attrNameLst>
                                          <p:attrName>style.visibility</p:attrName>
                                        </p:attrNameLst>
                                      </p:cBhvr>
                                      <p:to>
                                        <p:strVal val="visible"/>
                                      </p:to>
                                    </p:set>
                                    <p:anim calcmode="lin" valueType="num">
                                      <p:cBhvr additive="base">
                                        <p:cTn dur="1000"/>
                                        <p:tgtEl>
                                          <p:spTgt spid="446"/>
                                        </p:tgtEl>
                                        <p:attrNameLst>
                                          <p:attrName>ppt_x</p:attrName>
                                        </p:attrNameLst>
                                      </p:cBhvr>
                                      <p:tavLst>
                                        <p:tav fmla="" tm="0">
                                          <p:val>
                                            <p:strVal val="#ppt_x+1"/>
                                          </p:val>
                                        </p:tav>
                                        <p:tav fmla="" tm="100000">
                                          <p:val>
                                            <p:strVal val="#ppt_x"/>
                                          </p:val>
                                        </p:tav>
                                      </p:tavLst>
                                    </p:anim>
                                  </p:childTnLst>
                                </p:cTn>
                              </p:par>
                            </p:childTnLst>
                          </p:cTn>
                        </p:par>
                        <p:par>
                          <p:cTn fill="hold">
                            <p:stCondLst>
                              <p:cond delay="1000"/>
                            </p:stCondLst>
                            <p:childTnLst>
                              <p:par>
                                <p:cTn fill="hold" nodeType="afterEffect" presetClass="entr" presetID="2" presetSubtype="8">
                                  <p:stCondLst>
                                    <p:cond delay="0"/>
                                  </p:stCondLst>
                                  <p:childTnLst>
                                    <p:set>
                                      <p:cBhvr>
                                        <p:cTn dur="1" fill="hold">
                                          <p:stCondLst>
                                            <p:cond delay="0"/>
                                          </p:stCondLst>
                                        </p:cTn>
                                        <p:tgtEl>
                                          <p:spTgt spid="447"/>
                                        </p:tgtEl>
                                        <p:attrNameLst>
                                          <p:attrName>style.visibility</p:attrName>
                                        </p:attrNameLst>
                                      </p:cBhvr>
                                      <p:to>
                                        <p:strVal val="visible"/>
                                      </p:to>
                                    </p:set>
                                    <p:anim calcmode="lin" valueType="num">
                                      <p:cBhvr additive="base">
                                        <p:cTn dur="1000"/>
                                        <p:tgtEl>
                                          <p:spTgt spid="447"/>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451" name="Shape 451"/>
        <p:cNvGrpSpPr/>
        <p:nvPr/>
      </p:nvGrpSpPr>
      <p:grpSpPr>
        <a:xfrm>
          <a:off x="0" y="0"/>
          <a:ext cx="0" cy="0"/>
          <a:chOff x="0" y="0"/>
          <a:chExt cx="0" cy="0"/>
        </a:xfrm>
      </p:grpSpPr>
      <p:pic>
        <p:nvPicPr>
          <p:cNvPr id="452" name="Google Shape;452;p65"/>
          <p:cNvPicPr preferRelativeResize="0"/>
          <p:nvPr/>
        </p:nvPicPr>
        <p:blipFill>
          <a:blip r:embed="rId4">
            <a:alphaModFix/>
          </a:blip>
          <a:stretch>
            <a:fillRect/>
          </a:stretch>
        </p:blipFill>
        <p:spPr>
          <a:xfrm>
            <a:off x="4406875" y="0"/>
            <a:ext cx="4737122" cy="5143500"/>
          </a:xfrm>
          <a:prstGeom prst="rect">
            <a:avLst/>
          </a:prstGeom>
          <a:noFill/>
          <a:ln>
            <a:noFill/>
          </a:ln>
        </p:spPr>
      </p:pic>
      <p:pic>
        <p:nvPicPr>
          <p:cNvPr id="453" name="Google Shape;453;p65"/>
          <p:cNvPicPr preferRelativeResize="0"/>
          <p:nvPr/>
        </p:nvPicPr>
        <p:blipFill>
          <a:blip r:embed="rId5">
            <a:alphaModFix/>
          </a:blip>
          <a:stretch>
            <a:fillRect/>
          </a:stretch>
        </p:blipFill>
        <p:spPr>
          <a:xfrm>
            <a:off x="182175" y="1041788"/>
            <a:ext cx="4079875" cy="3059925"/>
          </a:xfrm>
          <a:prstGeom prst="rect">
            <a:avLst/>
          </a:prstGeom>
          <a:noFill/>
          <a:ln>
            <a:noFill/>
          </a:ln>
        </p:spPr>
      </p:pic>
    </p:spTree>
  </p:cSld>
  <p:clrMapOvr>
    <a:masterClrMapping/>
  </p:clrMapOvr>
  <mc:AlternateContent>
    <mc:Choice Requires="p14">
      <p:transition spd="slow" p14:dur="1000">
        <p14:flip dir="l"/>
      </p:transition>
    </mc:Choice>
    <mc:Fallback>
      <p:transition spd="slow">
        <p:fade/>
      </p:transition>
    </mc:Fallback>
  </mc:AlternateContent>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457" name="Shape 457"/>
        <p:cNvGrpSpPr/>
        <p:nvPr/>
      </p:nvGrpSpPr>
      <p:grpSpPr>
        <a:xfrm>
          <a:off x="0" y="0"/>
          <a:ext cx="0" cy="0"/>
          <a:chOff x="0" y="0"/>
          <a:chExt cx="0" cy="0"/>
        </a:xfrm>
      </p:grpSpPr>
    </p:spTree>
  </p:cSld>
  <p:clrMapOvr>
    <a:masterClrMapping/>
  </p:clrMapOvr>
  <mc:AlternateContent>
    <mc:Choice Requires="p14">
      <p:transition spd="slow" p14:dur="700">
        <p14:prism dir="l"/>
      </p:transition>
    </mc:Choice>
    <mc:Fallback>
      <p:transition spd="slow">
        <p:fade/>
      </p:transition>
    </mc:Fallback>
  </mc:AlternateContent>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1" name="Shape 461"/>
        <p:cNvGrpSpPr/>
        <p:nvPr/>
      </p:nvGrpSpPr>
      <p:grpSpPr>
        <a:xfrm>
          <a:off x="0" y="0"/>
          <a:ext cx="0" cy="0"/>
          <a:chOff x="0" y="0"/>
          <a:chExt cx="0" cy="0"/>
        </a:xfrm>
      </p:grpSpPr>
      <p:sp>
        <p:nvSpPr>
          <p:cNvPr id="462" name="Google Shape;462;p67"/>
          <p:cNvSpPr/>
          <p:nvPr/>
        </p:nvSpPr>
        <p:spPr>
          <a:xfrm flipH="1" rot="-5400000">
            <a:off x="3998400" y="2050"/>
            <a:ext cx="5161500" cy="5157300"/>
          </a:xfrm>
          <a:prstGeom prst="rtTriangle">
            <a:avLst/>
          </a:prstGeom>
          <a:gradFill>
            <a:gsLst>
              <a:gs pos="0">
                <a:srgbClr val="0000FF"/>
              </a:gs>
              <a:gs pos="50000">
                <a:srgbClr val="3A3AB9"/>
              </a:gs>
              <a:gs pos="75000">
                <a:srgbClr val="575796"/>
              </a:gs>
              <a:gs pos="88000">
                <a:srgbClr val="656585"/>
              </a:gs>
              <a:gs pos="100000">
                <a:srgbClr val="737373"/>
              </a:gs>
            </a:gsLst>
            <a:path path="circle">
              <a:fillToRect b="50%" l="50%" r="50%" t="50%"/>
            </a:path>
            <a:tileRect/>
          </a:gra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3" name="Google Shape;463;p67"/>
          <p:cNvSpPr/>
          <p:nvPr/>
        </p:nvSpPr>
        <p:spPr>
          <a:xfrm>
            <a:off x="0" y="-50"/>
            <a:ext cx="4765500" cy="5143500"/>
          </a:xfrm>
          <a:prstGeom prst="rtTriangle">
            <a:avLst/>
          </a:prstGeom>
          <a:gradFill>
            <a:gsLst>
              <a:gs pos="0">
                <a:srgbClr val="0000FF"/>
              </a:gs>
              <a:gs pos="50000">
                <a:srgbClr val="3A3AB9"/>
              </a:gs>
              <a:gs pos="75000">
                <a:srgbClr val="575796"/>
              </a:gs>
              <a:gs pos="88000">
                <a:srgbClr val="656585"/>
              </a:gs>
              <a:gs pos="100000">
                <a:srgbClr val="737373"/>
              </a:gs>
            </a:gsLst>
            <a:path path="circle">
              <a:fillToRect b="50%" l="50%" r="50%" t="50%"/>
            </a:path>
            <a:tileRect/>
          </a:gra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4" name="Google Shape;464;p67"/>
          <p:cNvSpPr/>
          <p:nvPr/>
        </p:nvSpPr>
        <p:spPr>
          <a:xfrm>
            <a:off x="483450" y="1259550"/>
            <a:ext cx="8177100" cy="2624400"/>
          </a:xfrm>
          <a:prstGeom prst="horizontalScroll">
            <a:avLst>
              <a:gd fmla="val 12500" name="adj"/>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9600">
                <a:solidFill>
                  <a:srgbClr val="FFFFFF"/>
                </a:solidFill>
                <a:latin typeface="Impact"/>
                <a:ea typeface="Impact"/>
                <a:cs typeface="Impact"/>
                <a:sym typeface="Impact"/>
              </a:rPr>
              <a:t>THANK YOU!</a:t>
            </a:r>
            <a:endParaRPr sz="9600">
              <a:solidFill>
                <a:srgbClr val="FFFFFF"/>
              </a:solidFill>
              <a:latin typeface="Impact"/>
              <a:ea typeface="Impact"/>
              <a:cs typeface="Impact"/>
              <a:sym typeface="Impact"/>
            </a:endParaRPr>
          </a:p>
        </p:txBody>
      </p:sp>
    </p:spTree>
  </p:cSld>
  <p:clrMapOvr>
    <a:masterClrMapping/>
  </p:clrMapOvr>
  <mc:AlternateContent>
    <mc:Choice Requires="p14">
      <p:transition spd="slow" p14:dur="900">
        <p:push dir="r"/>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23" presetSubtype="16">
                                  <p:stCondLst>
                                    <p:cond delay="0"/>
                                  </p:stCondLst>
                                  <p:childTnLst>
                                    <p:set>
                                      <p:cBhvr>
                                        <p:cTn dur="1" fill="hold">
                                          <p:stCondLst>
                                            <p:cond delay="0"/>
                                          </p:stCondLst>
                                        </p:cTn>
                                        <p:tgtEl>
                                          <p:spTgt spid="464"/>
                                        </p:tgtEl>
                                        <p:attrNameLst>
                                          <p:attrName>style.visibility</p:attrName>
                                        </p:attrNameLst>
                                      </p:cBhvr>
                                      <p:to>
                                        <p:strVal val="visible"/>
                                      </p:to>
                                    </p:set>
                                    <p:anim calcmode="lin" valueType="num">
                                      <p:cBhvr additive="base">
                                        <p:cTn dur="1000"/>
                                        <p:tgtEl>
                                          <p:spTgt spid="464"/>
                                        </p:tgtEl>
                                        <p:attrNameLst>
                                          <p:attrName>ppt_w</p:attrName>
                                        </p:attrNameLst>
                                      </p:cBhvr>
                                      <p:tavLst>
                                        <p:tav fmla="" tm="0">
                                          <p:val>
                                            <p:strVal val="0"/>
                                          </p:val>
                                        </p:tav>
                                        <p:tav fmla="" tm="100000">
                                          <p:val>
                                            <p:strVal val="#ppt_w"/>
                                          </p:val>
                                        </p:tav>
                                      </p:tavLst>
                                    </p:anim>
                                    <p:anim calcmode="lin" valueType="num">
                                      <p:cBhvr additive="base">
                                        <p:cTn dur="1000"/>
                                        <p:tgtEl>
                                          <p:spTgt spid="464"/>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00"/>
        </a:solidFill>
      </p:bgPr>
    </p:bg>
    <p:spTree>
      <p:nvGrpSpPr>
        <p:cNvPr id="151" name="Shape 151"/>
        <p:cNvGrpSpPr/>
        <p:nvPr/>
      </p:nvGrpSpPr>
      <p:grpSpPr>
        <a:xfrm>
          <a:off x="0" y="0"/>
          <a:ext cx="0" cy="0"/>
          <a:chOff x="0" y="0"/>
          <a:chExt cx="0" cy="0"/>
        </a:xfrm>
      </p:grpSpPr>
      <p:sp>
        <p:nvSpPr>
          <p:cNvPr id="152" name="Google Shape;152;p29"/>
          <p:cNvSpPr txBox="1"/>
          <p:nvPr>
            <p:ph idx="1" type="body"/>
          </p:nvPr>
        </p:nvSpPr>
        <p:spPr>
          <a:xfrm>
            <a:off x="2817200" y="-100"/>
            <a:ext cx="3482700" cy="5143500"/>
          </a:xfrm>
          <a:prstGeom prst="rect">
            <a:avLst/>
          </a:prstGeom>
          <a:solidFill>
            <a:srgbClr val="FFFFFF"/>
          </a:solidFill>
          <a:effectLst>
            <a:outerShdw blurRad="1428750" rotWithShape="0" algn="bl" dir="7140000" dist="333375">
              <a:srgbClr val="000000">
                <a:alpha val="54000"/>
              </a:srgbClr>
            </a:outerShdw>
          </a:effectLst>
        </p:spPr>
        <p:txBody>
          <a:bodyPr anchorCtr="0" anchor="t" bIns="91425" lIns="91425" spcFirstLastPara="1" rIns="91425" wrap="square" tIns="91425">
            <a:noAutofit/>
          </a:bodyPr>
          <a:lstStyle/>
          <a:p>
            <a:pPr indent="0" lvl="0" marL="0" rtl="0" algn="l">
              <a:lnSpc>
                <a:spcPct val="150000"/>
              </a:lnSpc>
              <a:spcBef>
                <a:spcPts val="0"/>
              </a:spcBef>
              <a:spcAft>
                <a:spcPts val="0"/>
              </a:spcAft>
              <a:buClr>
                <a:schemeClr val="dk1"/>
              </a:buClr>
              <a:buSzPts val="1100"/>
              <a:buFont typeface="Arial"/>
              <a:buNone/>
            </a:pPr>
            <a:r>
              <a:rPr b="1" lang="en" sz="8000">
                <a:solidFill>
                  <a:srgbClr val="FF0000"/>
                </a:solidFill>
                <a:latin typeface="Oswald"/>
                <a:ea typeface="Oswald"/>
                <a:cs typeface="Oswald"/>
                <a:sym typeface="Oswald"/>
              </a:rPr>
              <a:t>R</a:t>
            </a:r>
            <a:r>
              <a:rPr b="1" lang="en" sz="7200">
                <a:solidFill>
                  <a:srgbClr val="000000"/>
                </a:solidFill>
                <a:latin typeface="Oswald"/>
                <a:ea typeface="Oswald"/>
                <a:cs typeface="Oswald"/>
                <a:sym typeface="Oswald"/>
              </a:rPr>
              <a:t>ead</a:t>
            </a:r>
            <a:endParaRPr b="1" sz="7200">
              <a:solidFill>
                <a:srgbClr val="000000"/>
              </a:solidFill>
              <a:latin typeface="Oswald"/>
              <a:ea typeface="Oswald"/>
              <a:cs typeface="Oswald"/>
              <a:sym typeface="Oswald"/>
            </a:endParaRPr>
          </a:p>
          <a:p>
            <a:pPr indent="0" lvl="0" marL="0" rtl="0" algn="r">
              <a:lnSpc>
                <a:spcPct val="150000"/>
              </a:lnSpc>
              <a:spcBef>
                <a:spcPts val="0"/>
              </a:spcBef>
              <a:spcAft>
                <a:spcPts val="0"/>
              </a:spcAft>
              <a:buClr>
                <a:schemeClr val="dk1"/>
              </a:buClr>
              <a:buSzPts val="1100"/>
              <a:buFont typeface="Arial"/>
              <a:buNone/>
            </a:pPr>
            <a:r>
              <a:rPr b="1" lang="en" sz="8000">
                <a:solidFill>
                  <a:srgbClr val="FF0000"/>
                </a:solidFill>
                <a:latin typeface="Oswald"/>
                <a:ea typeface="Oswald"/>
                <a:cs typeface="Oswald"/>
                <a:sym typeface="Oswald"/>
              </a:rPr>
              <a:t>L</a:t>
            </a:r>
            <a:r>
              <a:rPr b="1" lang="en" sz="7200">
                <a:solidFill>
                  <a:srgbClr val="000000"/>
                </a:solidFill>
                <a:latin typeface="Oswald"/>
                <a:ea typeface="Oswald"/>
                <a:cs typeface="Oswald"/>
                <a:sym typeface="Oswald"/>
              </a:rPr>
              <a:t>earn</a:t>
            </a:r>
            <a:endParaRPr b="1" sz="7200">
              <a:solidFill>
                <a:srgbClr val="000000"/>
              </a:solidFill>
              <a:latin typeface="Oswald"/>
              <a:ea typeface="Oswald"/>
              <a:cs typeface="Oswald"/>
              <a:sym typeface="Oswald"/>
            </a:endParaRPr>
          </a:p>
          <a:p>
            <a:pPr indent="0" lvl="0" marL="0" rtl="0" algn="l">
              <a:lnSpc>
                <a:spcPct val="150000"/>
              </a:lnSpc>
              <a:spcBef>
                <a:spcPts val="0"/>
              </a:spcBef>
              <a:spcAft>
                <a:spcPts val="0"/>
              </a:spcAft>
              <a:buClr>
                <a:schemeClr val="dk1"/>
              </a:buClr>
              <a:buSzPts val="1100"/>
              <a:buFont typeface="Arial"/>
              <a:buNone/>
            </a:pPr>
            <a:r>
              <a:rPr b="1" lang="en" sz="8000">
                <a:solidFill>
                  <a:srgbClr val="FF0000"/>
                </a:solidFill>
                <a:latin typeface="Oswald"/>
                <a:ea typeface="Oswald"/>
                <a:cs typeface="Oswald"/>
                <a:sym typeface="Oswald"/>
              </a:rPr>
              <a:t>S</a:t>
            </a:r>
            <a:r>
              <a:rPr b="1" lang="en" sz="7200">
                <a:solidFill>
                  <a:srgbClr val="000000"/>
                </a:solidFill>
                <a:latin typeface="Oswald"/>
                <a:ea typeface="Oswald"/>
                <a:cs typeface="Oswald"/>
                <a:sym typeface="Oswald"/>
              </a:rPr>
              <a:t>hare</a:t>
            </a:r>
            <a:endParaRPr b="1" sz="7200">
              <a:solidFill>
                <a:srgbClr val="000000"/>
              </a:solidFill>
              <a:latin typeface="Oswald"/>
              <a:ea typeface="Oswald"/>
              <a:cs typeface="Oswald"/>
              <a:sym typeface="Oswald"/>
            </a:endParaRPr>
          </a:p>
        </p:txBody>
      </p:sp>
      <p:pic>
        <p:nvPicPr>
          <p:cNvPr id="153" name="Google Shape;153;p29"/>
          <p:cNvPicPr preferRelativeResize="0"/>
          <p:nvPr/>
        </p:nvPicPr>
        <p:blipFill>
          <a:blip r:embed="rId3">
            <a:alphaModFix/>
          </a:blip>
          <a:stretch>
            <a:fillRect/>
          </a:stretch>
        </p:blipFill>
        <p:spPr>
          <a:xfrm>
            <a:off x="616675" y="1363663"/>
            <a:ext cx="1766150" cy="2298450"/>
          </a:xfrm>
          <a:prstGeom prst="rect">
            <a:avLst/>
          </a:prstGeom>
          <a:noFill/>
          <a:ln>
            <a:noFill/>
          </a:ln>
        </p:spPr>
      </p:pic>
      <p:pic>
        <p:nvPicPr>
          <p:cNvPr id="154" name="Google Shape;154;p29"/>
          <p:cNvPicPr preferRelativeResize="0"/>
          <p:nvPr/>
        </p:nvPicPr>
        <p:blipFill rotWithShape="1">
          <a:blip r:embed="rId4">
            <a:alphaModFix/>
          </a:blip>
          <a:srcRect b="0" l="51685" r="12908" t="0"/>
          <a:stretch/>
        </p:blipFill>
        <p:spPr>
          <a:xfrm>
            <a:off x="6951425" y="1363663"/>
            <a:ext cx="1766151" cy="2298434"/>
          </a:xfrm>
          <a:prstGeom prst="rect">
            <a:avLst/>
          </a:prstGeom>
          <a:noFill/>
          <a:ln>
            <a:noFill/>
          </a:ln>
        </p:spPr>
      </p:pic>
      <p:pic>
        <p:nvPicPr>
          <p:cNvPr id="155" name="Google Shape;155;p29"/>
          <p:cNvPicPr preferRelativeResize="0"/>
          <p:nvPr/>
        </p:nvPicPr>
        <p:blipFill>
          <a:blip r:embed="rId5">
            <a:alphaModFix/>
          </a:blip>
          <a:stretch>
            <a:fillRect/>
          </a:stretch>
        </p:blipFill>
        <p:spPr>
          <a:xfrm>
            <a:off x="5017350" y="112200"/>
            <a:ext cx="1114350" cy="1114350"/>
          </a:xfrm>
          <a:prstGeom prst="rect">
            <a:avLst/>
          </a:prstGeom>
          <a:noFill/>
          <a:ln>
            <a:noFill/>
          </a:ln>
        </p:spPr>
      </p:pic>
      <p:pic>
        <p:nvPicPr>
          <p:cNvPr id="156" name="Google Shape;156;p29"/>
          <p:cNvPicPr preferRelativeResize="0"/>
          <p:nvPr/>
        </p:nvPicPr>
        <p:blipFill>
          <a:blip r:embed="rId6">
            <a:alphaModFix/>
          </a:blip>
          <a:stretch>
            <a:fillRect/>
          </a:stretch>
        </p:blipFill>
        <p:spPr>
          <a:xfrm>
            <a:off x="3021475" y="2040576"/>
            <a:ext cx="944650" cy="944625"/>
          </a:xfrm>
          <a:prstGeom prst="rect">
            <a:avLst/>
          </a:prstGeom>
          <a:noFill/>
          <a:ln>
            <a:noFill/>
          </a:ln>
        </p:spPr>
      </p:pic>
      <p:pic>
        <p:nvPicPr>
          <p:cNvPr id="157" name="Google Shape;157;p29"/>
          <p:cNvPicPr preferRelativeResize="0"/>
          <p:nvPr/>
        </p:nvPicPr>
        <p:blipFill>
          <a:blip r:embed="rId7">
            <a:alphaModFix/>
          </a:blip>
          <a:stretch>
            <a:fillRect/>
          </a:stretch>
        </p:blipFill>
        <p:spPr>
          <a:xfrm>
            <a:off x="5187050" y="3848500"/>
            <a:ext cx="944650" cy="944650"/>
          </a:xfrm>
          <a:prstGeom prst="rect">
            <a:avLst/>
          </a:prstGeom>
          <a:noFill/>
          <a:ln>
            <a:noFill/>
          </a:ln>
        </p:spPr>
      </p:pic>
    </p:spTree>
  </p:cSld>
  <p:clrMapOvr>
    <a:masterClrMapping/>
  </p:clrMapOvr>
  <mc:AlternateContent>
    <mc:Choice Requires="p14">
      <p:transition spd="slow" p14:dur="1000">
        <p:fade thruBlk="1"/>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1" name="Shape 161"/>
        <p:cNvGrpSpPr/>
        <p:nvPr/>
      </p:nvGrpSpPr>
      <p:grpSpPr>
        <a:xfrm>
          <a:off x="0" y="0"/>
          <a:ext cx="0" cy="0"/>
          <a:chOff x="0" y="0"/>
          <a:chExt cx="0" cy="0"/>
        </a:xfrm>
      </p:grpSpPr>
      <p:sp>
        <p:nvSpPr>
          <p:cNvPr id="162" name="Google Shape;162;p30"/>
          <p:cNvSpPr txBox="1"/>
          <p:nvPr/>
        </p:nvSpPr>
        <p:spPr>
          <a:xfrm>
            <a:off x="7739341" y="323850"/>
            <a:ext cx="1561800" cy="528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2400">
              <a:solidFill>
                <a:srgbClr val="3C78D8"/>
              </a:solidFill>
              <a:latin typeface="Impact"/>
              <a:ea typeface="Impact"/>
              <a:cs typeface="Impact"/>
              <a:sym typeface="Impact"/>
            </a:endParaRPr>
          </a:p>
        </p:txBody>
      </p:sp>
      <p:pic>
        <p:nvPicPr>
          <p:cNvPr id="163" name="Google Shape;163;p30"/>
          <p:cNvPicPr preferRelativeResize="0"/>
          <p:nvPr/>
        </p:nvPicPr>
        <p:blipFill>
          <a:blip r:embed="rId3">
            <a:alphaModFix/>
          </a:blip>
          <a:stretch>
            <a:fillRect/>
          </a:stretch>
        </p:blipFill>
        <p:spPr>
          <a:xfrm>
            <a:off x="744250" y="0"/>
            <a:ext cx="8499974" cy="5143500"/>
          </a:xfrm>
          <a:prstGeom prst="rect">
            <a:avLst/>
          </a:prstGeom>
          <a:noFill/>
          <a:ln>
            <a:noFill/>
          </a:ln>
        </p:spPr>
      </p:pic>
      <p:sp>
        <p:nvSpPr>
          <p:cNvPr id="164" name="Google Shape;164;p30"/>
          <p:cNvSpPr txBox="1"/>
          <p:nvPr/>
        </p:nvSpPr>
        <p:spPr>
          <a:xfrm>
            <a:off x="1207808" y="964650"/>
            <a:ext cx="1358700" cy="856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rPr lang="en" sz="5200">
                <a:solidFill>
                  <a:srgbClr val="FFFF00"/>
                </a:solidFill>
                <a:latin typeface="Oswald"/>
                <a:ea typeface="Oswald"/>
                <a:cs typeface="Oswald"/>
                <a:sym typeface="Oswald"/>
              </a:rPr>
              <a:t>V</a:t>
            </a:r>
            <a:r>
              <a:rPr lang="en" sz="3600">
                <a:solidFill>
                  <a:srgbClr val="FFFFFF"/>
                </a:solidFill>
                <a:latin typeface="Oswald"/>
                <a:ea typeface="Oswald"/>
                <a:cs typeface="Oswald"/>
                <a:sym typeface="Oswald"/>
              </a:rPr>
              <a:t>ision</a:t>
            </a:r>
            <a:endParaRPr sz="3600">
              <a:solidFill>
                <a:srgbClr val="FFFFFF"/>
              </a:solidFill>
              <a:latin typeface="Oswald"/>
              <a:ea typeface="Oswald"/>
              <a:cs typeface="Oswald"/>
              <a:sym typeface="Oswald"/>
            </a:endParaRPr>
          </a:p>
        </p:txBody>
      </p:sp>
      <p:sp>
        <p:nvSpPr>
          <p:cNvPr id="165" name="Google Shape;165;p30"/>
          <p:cNvSpPr txBox="1"/>
          <p:nvPr/>
        </p:nvSpPr>
        <p:spPr>
          <a:xfrm>
            <a:off x="2120633" y="3519825"/>
            <a:ext cx="1915500" cy="856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4800">
                <a:solidFill>
                  <a:srgbClr val="FF0000"/>
                </a:solidFill>
                <a:latin typeface="Oswald"/>
                <a:ea typeface="Oswald"/>
                <a:cs typeface="Oswald"/>
                <a:sym typeface="Oswald"/>
              </a:rPr>
              <a:t>R</a:t>
            </a:r>
            <a:r>
              <a:rPr lang="en" sz="3000">
                <a:latin typeface="Oswald"/>
                <a:ea typeface="Oswald"/>
                <a:cs typeface="Oswald"/>
                <a:sym typeface="Oswald"/>
              </a:rPr>
              <a:t>esilience</a:t>
            </a:r>
            <a:endParaRPr sz="3000">
              <a:latin typeface="Oswald"/>
              <a:ea typeface="Oswald"/>
              <a:cs typeface="Oswald"/>
              <a:sym typeface="Oswald"/>
            </a:endParaRPr>
          </a:p>
        </p:txBody>
      </p:sp>
      <p:sp>
        <p:nvSpPr>
          <p:cNvPr id="166" name="Google Shape;166;p30"/>
          <p:cNvSpPr txBox="1"/>
          <p:nvPr/>
        </p:nvSpPr>
        <p:spPr>
          <a:xfrm>
            <a:off x="6431341" y="852450"/>
            <a:ext cx="1915500" cy="856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4800">
                <a:solidFill>
                  <a:srgbClr val="FF0000"/>
                </a:solidFill>
                <a:latin typeface="Oswald"/>
                <a:ea typeface="Oswald"/>
                <a:cs typeface="Oswald"/>
                <a:sym typeface="Oswald"/>
              </a:rPr>
              <a:t>P</a:t>
            </a:r>
            <a:r>
              <a:rPr lang="en" sz="3000">
                <a:latin typeface="Oswald"/>
                <a:ea typeface="Oswald"/>
                <a:cs typeface="Oswald"/>
                <a:sym typeface="Oswald"/>
              </a:rPr>
              <a:t>ersistence</a:t>
            </a:r>
            <a:endParaRPr sz="3000">
              <a:latin typeface="Oswald"/>
              <a:ea typeface="Oswald"/>
              <a:cs typeface="Oswald"/>
              <a:sym typeface="Oswald"/>
            </a:endParaRPr>
          </a:p>
        </p:txBody>
      </p:sp>
      <p:sp>
        <p:nvSpPr>
          <p:cNvPr id="167" name="Google Shape;167;p30"/>
          <p:cNvSpPr txBox="1"/>
          <p:nvPr/>
        </p:nvSpPr>
        <p:spPr>
          <a:xfrm>
            <a:off x="7682415" y="3462825"/>
            <a:ext cx="1561800" cy="856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4800">
                <a:solidFill>
                  <a:srgbClr val="FFFF00"/>
                </a:solidFill>
                <a:latin typeface="Oswald"/>
                <a:ea typeface="Oswald"/>
                <a:cs typeface="Oswald"/>
                <a:sym typeface="Oswald"/>
              </a:rPr>
              <a:t>I</a:t>
            </a:r>
            <a:r>
              <a:rPr lang="en" sz="3000">
                <a:solidFill>
                  <a:srgbClr val="FFFFFF"/>
                </a:solidFill>
                <a:latin typeface="Oswald"/>
                <a:ea typeface="Oswald"/>
                <a:cs typeface="Oswald"/>
                <a:sym typeface="Oswald"/>
              </a:rPr>
              <a:t>nitiative</a:t>
            </a:r>
            <a:endParaRPr sz="3000">
              <a:solidFill>
                <a:srgbClr val="FFFFFF"/>
              </a:solidFill>
              <a:latin typeface="Oswald"/>
              <a:ea typeface="Oswald"/>
              <a:cs typeface="Oswald"/>
              <a:sym typeface="Oswald"/>
            </a:endParaRPr>
          </a:p>
        </p:txBody>
      </p:sp>
      <p:sp>
        <p:nvSpPr>
          <p:cNvPr id="168" name="Google Shape;168;p30"/>
          <p:cNvSpPr txBox="1"/>
          <p:nvPr/>
        </p:nvSpPr>
        <p:spPr>
          <a:xfrm flipH="1" rot="-5400000">
            <a:off x="-2139675" y="2121150"/>
            <a:ext cx="5145300" cy="903000"/>
          </a:xfrm>
          <a:prstGeom prst="rect">
            <a:avLst/>
          </a:prstGeom>
          <a:solidFill>
            <a:srgbClr val="6FA8DC"/>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4800">
                <a:latin typeface="Impact"/>
                <a:ea typeface="Impact"/>
                <a:cs typeface="Impact"/>
                <a:sym typeface="Impact"/>
              </a:rPr>
              <a:t>Personal Skills</a:t>
            </a:r>
            <a:endParaRPr sz="4800">
              <a:latin typeface="Impact"/>
              <a:ea typeface="Impact"/>
              <a:cs typeface="Impact"/>
              <a:sym typeface="Impact"/>
            </a:endParaRPr>
          </a:p>
        </p:txBody>
      </p:sp>
      <p:sp>
        <p:nvSpPr>
          <p:cNvPr id="169" name="Google Shape;169;p30"/>
          <p:cNvSpPr/>
          <p:nvPr/>
        </p:nvSpPr>
        <p:spPr>
          <a:xfrm>
            <a:off x="854875" y="0"/>
            <a:ext cx="142500" cy="5145300"/>
          </a:xfrm>
          <a:prstGeom prst="rect">
            <a:avLst/>
          </a:prstGeom>
          <a:solidFill>
            <a:srgbClr val="3C78D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mc:AlternateContent>
    <mc:Choice Requires="p14">
      <p:transition spd="slow" p14:dur="1000">
        <p14:flip dir="l"/>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4">
                                  <p:stCondLst>
                                    <p:cond delay="0"/>
                                  </p:stCondLst>
                                  <p:childTnLst>
                                    <p:set>
                                      <p:cBhvr>
                                        <p:cTn dur="1" fill="hold">
                                          <p:stCondLst>
                                            <p:cond delay="0"/>
                                          </p:stCondLst>
                                        </p:cTn>
                                        <p:tgtEl>
                                          <p:spTgt spid="168"/>
                                        </p:tgtEl>
                                        <p:attrNameLst>
                                          <p:attrName>style.visibility</p:attrName>
                                        </p:attrNameLst>
                                      </p:cBhvr>
                                      <p:to>
                                        <p:strVal val="visible"/>
                                      </p:to>
                                    </p:set>
                                    <p:anim calcmode="lin" valueType="num">
                                      <p:cBhvr additive="base">
                                        <p:cTn dur="1000"/>
                                        <p:tgtEl>
                                          <p:spTgt spid="168"/>
                                        </p:tgtEl>
                                        <p:attrNameLst>
                                          <p:attrName>ppt_y</p:attrName>
                                        </p:attrNameLst>
                                      </p:cBhvr>
                                      <p:tavLst>
                                        <p:tav fmla="" tm="0">
                                          <p:val>
                                            <p:strVal val="#ppt_y+1"/>
                                          </p:val>
                                        </p:tav>
                                        <p:tav fmla="" tm="100000">
                                          <p:val>
                                            <p:strVal val="#ppt_y"/>
                                          </p:val>
                                        </p:tav>
                                      </p:tavLst>
                                    </p:anim>
                                  </p:childTnLst>
                                </p:cTn>
                              </p:par>
                            </p:childTnLst>
                          </p:cTn>
                        </p:par>
                        <p:par>
                          <p:cTn fill="hold">
                            <p:stCondLst>
                              <p:cond delay="1000"/>
                            </p:stCondLst>
                            <p:childTnLst>
                              <p:par>
                                <p:cTn fill="hold" nodeType="afterEffect" presetClass="entr" presetID="2" presetSubtype="8">
                                  <p:stCondLst>
                                    <p:cond delay="0"/>
                                  </p:stCondLst>
                                  <p:childTnLst>
                                    <p:set>
                                      <p:cBhvr>
                                        <p:cTn dur="1" fill="hold">
                                          <p:stCondLst>
                                            <p:cond delay="0"/>
                                          </p:stCondLst>
                                        </p:cTn>
                                        <p:tgtEl>
                                          <p:spTgt spid="164"/>
                                        </p:tgtEl>
                                        <p:attrNameLst>
                                          <p:attrName>style.visibility</p:attrName>
                                        </p:attrNameLst>
                                      </p:cBhvr>
                                      <p:to>
                                        <p:strVal val="visible"/>
                                      </p:to>
                                    </p:set>
                                    <p:anim calcmode="lin" valueType="num">
                                      <p:cBhvr additive="base">
                                        <p:cTn dur="1000"/>
                                        <p:tgtEl>
                                          <p:spTgt spid="164"/>
                                        </p:tgtEl>
                                        <p:attrNameLst>
                                          <p:attrName>ppt_x</p:attrName>
                                        </p:attrNameLst>
                                      </p:cBhvr>
                                      <p:tavLst>
                                        <p:tav fmla="" tm="0">
                                          <p:val>
                                            <p:strVal val="#ppt_x-1"/>
                                          </p:val>
                                        </p:tav>
                                        <p:tav fmla="" tm="100000">
                                          <p:val>
                                            <p:strVal val="#ppt_x"/>
                                          </p:val>
                                        </p:tav>
                                      </p:tavLst>
                                    </p:anim>
                                  </p:childTnLst>
                                </p:cTn>
                              </p:par>
                            </p:childTnLst>
                          </p:cTn>
                        </p:par>
                        <p:par>
                          <p:cTn fill="hold">
                            <p:stCondLst>
                              <p:cond delay="2000"/>
                            </p:stCondLst>
                            <p:childTnLst>
                              <p:par>
                                <p:cTn fill="hold" nodeType="afterEffect" presetClass="entr" presetID="2" presetSubtype="4">
                                  <p:stCondLst>
                                    <p:cond delay="0"/>
                                  </p:stCondLst>
                                  <p:childTnLst>
                                    <p:set>
                                      <p:cBhvr>
                                        <p:cTn dur="1" fill="hold">
                                          <p:stCondLst>
                                            <p:cond delay="0"/>
                                          </p:stCondLst>
                                        </p:cTn>
                                        <p:tgtEl>
                                          <p:spTgt spid="165"/>
                                        </p:tgtEl>
                                        <p:attrNameLst>
                                          <p:attrName>style.visibility</p:attrName>
                                        </p:attrNameLst>
                                      </p:cBhvr>
                                      <p:to>
                                        <p:strVal val="visible"/>
                                      </p:to>
                                    </p:set>
                                    <p:anim calcmode="lin" valueType="num">
                                      <p:cBhvr additive="base">
                                        <p:cTn dur="1000"/>
                                        <p:tgtEl>
                                          <p:spTgt spid="165"/>
                                        </p:tgtEl>
                                        <p:attrNameLst>
                                          <p:attrName>ppt_y</p:attrName>
                                        </p:attrNameLst>
                                      </p:cBhvr>
                                      <p:tavLst>
                                        <p:tav fmla="" tm="0">
                                          <p:val>
                                            <p:strVal val="#ppt_y+1"/>
                                          </p:val>
                                        </p:tav>
                                        <p:tav fmla="" tm="100000">
                                          <p:val>
                                            <p:strVal val="#ppt_y"/>
                                          </p:val>
                                        </p:tav>
                                      </p:tavLst>
                                    </p:anim>
                                  </p:childTnLst>
                                </p:cTn>
                              </p:par>
                            </p:childTnLst>
                          </p:cTn>
                        </p:par>
                        <p:par>
                          <p:cTn fill="hold">
                            <p:stCondLst>
                              <p:cond delay="3000"/>
                            </p:stCondLst>
                            <p:childTnLst>
                              <p:par>
                                <p:cTn fill="hold" nodeType="afterEffect" presetClass="entr" presetID="2" presetSubtype="2">
                                  <p:stCondLst>
                                    <p:cond delay="0"/>
                                  </p:stCondLst>
                                  <p:childTnLst>
                                    <p:set>
                                      <p:cBhvr>
                                        <p:cTn dur="1" fill="hold">
                                          <p:stCondLst>
                                            <p:cond delay="0"/>
                                          </p:stCondLst>
                                        </p:cTn>
                                        <p:tgtEl>
                                          <p:spTgt spid="167"/>
                                        </p:tgtEl>
                                        <p:attrNameLst>
                                          <p:attrName>style.visibility</p:attrName>
                                        </p:attrNameLst>
                                      </p:cBhvr>
                                      <p:to>
                                        <p:strVal val="visible"/>
                                      </p:to>
                                    </p:set>
                                    <p:anim calcmode="lin" valueType="num">
                                      <p:cBhvr additive="base">
                                        <p:cTn dur="1000"/>
                                        <p:tgtEl>
                                          <p:spTgt spid="167"/>
                                        </p:tgtEl>
                                        <p:attrNameLst>
                                          <p:attrName>ppt_x</p:attrName>
                                        </p:attrNameLst>
                                      </p:cBhvr>
                                      <p:tavLst>
                                        <p:tav fmla="" tm="0">
                                          <p:val>
                                            <p:strVal val="#ppt_x+1"/>
                                          </p:val>
                                        </p:tav>
                                        <p:tav fmla="" tm="100000">
                                          <p:val>
                                            <p:strVal val="#ppt_x"/>
                                          </p:val>
                                        </p:tav>
                                      </p:tavLst>
                                    </p:anim>
                                  </p:childTnLst>
                                </p:cTn>
                              </p:par>
                            </p:childTnLst>
                          </p:cTn>
                        </p:par>
                        <p:par>
                          <p:cTn fill="hold">
                            <p:stCondLst>
                              <p:cond delay="4000"/>
                            </p:stCondLst>
                            <p:childTnLst>
                              <p:par>
                                <p:cTn fill="hold" nodeType="afterEffect" presetClass="entr" presetID="2" presetSubtype="2">
                                  <p:stCondLst>
                                    <p:cond delay="0"/>
                                  </p:stCondLst>
                                  <p:childTnLst>
                                    <p:set>
                                      <p:cBhvr>
                                        <p:cTn dur="1" fill="hold">
                                          <p:stCondLst>
                                            <p:cond delay="0"/>
                                          </p:stCondLst>
                                        </p:cTn>
                                        <p:tgtEl>
                                          <p:spTgt spid="166"/>
                                        </p:tgtEl>
                                        <p:attrNameLst>
                                          <p:attrName>style.visibility</p:attrName>
                                        </p:attrNameLst>
                                      </p:cBhvr>
                                      <p:to>
                                        <p:strVal val="visible"/>
                                      </p:to>
                                    </p:set>
                                    <p:anim calcmode="lin" valueType="num">
                                      <p:cBhvr additive="base">
                                        <p:cTn dur="1000"/>
                                        <p:tgtEl>
                                          <p:spTgt spid="166"/>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173" name="Shape 173"/>
        <p:cNvGrpSpPr/>
        <p:nvPr/>
      </p:nvGrpSpPr>
      <p:grpSpPr>
        <a:xfrm>
          <a:off x="0" y="0"/>
          <a:ext cx="0" cy="0"/>
          <a:chOff x="0" y="0"/>
          <a:chExt cx="0" cy="0"/>
        </a:xfrm>
      </p:grpSpPr>
      <p:pic>
        <p:nvPicPr>
          <p:cNvPr id="174" name="Google Shape;174;p31"/>
          <p:cNvPicPr preferRelativeResize="0"/>
          <p:nvPr/>
        </p:nvPicPr>
        <p:blipFill>
          <a:blip r:embed="rId3">
            <a:alphaModFix/>
          </a:blip>
          <a:stretch>
            <a:fillRect/>
          </a:stretch>
        </p:blipFill>
        <p:spPr>
          <a:xfrm>
            <a:off x="4000500" y="43800"/>
            <a:ext cx="5143498" cy="5143498"/>
          </a:xfrm>
          <a:prstGeom prst="rect">
            <a:avLst/>
          </a:prstGeom>
          <a:noFill/>
          <a:ln>
            <a:noFill/>
          </a:ln>
        </p:spPr>
      </p:pic>
      <p:sp>
        <p:nvSpPr>
          <p:cNvPr id="175" name="Google Shape;175;p31"/>
          <p:cNvSpPr txBox="1"/>
          <p:nvPr>
            <p:ph type="title"/>
          </p:nvPr>
        </p:nvSpPr>
        <p:spPr>
          <a:xfrm rot="-1817920">
            <a:off x="326409" y="1790460"/>
            <a:ext cx="4073280" cy="1562577"/>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5400">
                <a:solidFill>
                  <a:srgbClr val="FFFF00"/>
                </a:solidFill>
                <a:latin typeface="Impact"/>
                <a:ea typeface="Impact"/>
                <a:cs typeface="Impact"/>
                <a:sym typeface="Impact"/>
              </a:rPr>
              <a:t>C</a:t>
            </a:r>
            <a:r>
              <a:rPr lang="en" sz="3600">
                <a:solidFill>
                  <a:srgbClr val="FFFFFF"/>
                </a:solidFill>
                <a:latin typeface="Impact"/>
                <a:ea typeface="Impact"/>
                <a:cs typeface="Impact"/>
                <a:sym typeface="Impact"/>
              </a:rPr>
              <a:t>ritical &amp; </a:t>
            </a:r>
            <a:r>
              <a:rPr lang="en" sz="5400">
                <a:solidFill>
                  <a:srgbClr val="FF0000"/>
                </a:solidFill>
                <a:latin typeface="Impact"/>
                <a:ea typeface="Impact"/>
                <a:cs typeface="Impact"/>
                <a:sym typeface="Impact"/>
              </a:rPr>
              <a:t>C</a:t>
            </a:r>
            <a:r>
              <a:rPr lang="en" sz="3600">
                <a:solidFill>
                  <a:srgbClr val="FFFFFF"/>
                </a:solidFill>
                <a:latin typeface="Impact"/>
                <a:ea typeface="Impact"/>
                <a:cs typeface="Impact"/>
                <a:sym typeface="Impact"/>
              </a:rPr>
              <a:t>reative </a:t>
            </a:r>
            <a:endParaRPr sz="3600">
              <a:solidFill>
                <a:srgbClr val="FFFFFF"/>
              </a:solidFill>
              <a:latin typeface="Impact"/>
              <a:ea typeface="Impact"/>
              <a:cs typeface="Impact"/>
              <a:sym typeface="Impact"/>
            </a:endParaRPr>
          </a:p>
          <a:p>
            <a:pPr indent="0" lvl="0" marL="0" rtl="0" algn="ctr">
              <a:spcBef>
                <a:spcPts val="0"/>
              </a:spcBef>
              <a:spcAft>
                <a:spcPts val="0"/>
              </a:spcAft>
              <a:buNone/>
            </a:pPr>
            <a:r>
              <a:rPr lang="en" sz="5400">
                <a:solidFill>
                  <a:srgbClr val="7DD8D5"/>
                </a:solidFill>
                <a:latin typeface="Impact"/>
                <a:ea typeface="Impact"/>
                <a:cs typeface="Impact"/>
                <a:sym typeface="Impact"/>
              </a:rPr>
              <a:t>T</a:t>
            </a:r>
            <a:r>
              <a:rPr lang="en" sz="3600">
                <a:solidFill>
                  <a:srgbClr val="FFFFFF"/>
                </a:solidFill>
                <a:latin typeface="Impact"/>
                <a:ea typeface="Impact"/>
                <a:cs typeface="Impact"/>
                <a:sym typeface="Impact"/>
              </a:rPr>
              <a:t>hinking </a:t>
            </a:r>
            <a:r>
              <a:rPr lang="en" sz="5400">
                <a:solidFill>
                  <a:srgbClr val="FF9900"/>
                </a:solidFill>
                <a:latin typeface="Impact"/>
                <a:ea typeface="Impact"/>
                <a:cs typeface="Impact"/>
                <a:sym typeface="Impact"/>
              </a:rPr>
              <a:t>S</a:t>
            </a:r>
            <a:r>
              <a:rPr lang="en" sz="3600">
                <a:solidFill>
                  <a:srgbClr val="FFFFFF"/>
                </a:solidFill>
                <a:latin typeface="Impact"/>
                <a:ea typeface="Impact"/>
                <a:cs typeface="Impact"/>
                <a:sym typeface="Impact"/>
              </a:rPr>
              <a:t>kills</a:t>
            </a:r>
            <a:endParaRPr sz="3600">
              <a:solidFill>
                <a:srgbClr val="FFFFFF"/>
              </a:solidFill>
              <a:latin typeface="Impact"/>
              <a:ea typeface="Impact"/>
              <a:cs typeface="Impact"/>
              <a:sym typeface="Impact"/>
            </a:endParaRPr>
          </a:p>
        </p:txBody>
      </p:sp>
    </p:spTree>
  </p:cSld>
  <p:clrMapOvr>
    <a:masterClrMapping/>
  </p:clrMapOvr>
  <mc:AlternateContent>
    <mc:Choice Requires="p14">
      <p:transition spd="slow" p14:dur="1000">
        <p14:gallery dir="l"/>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2" presetSubtype="8">
                                  <p:stCondLst>
                                    <p:cond delay="0"/>
                                  </p:stCondLst>
                                  <p:childTnLst>
                                    <p:set>
                                      <p:cBhvr>
                                        <p:cTn dur="1" fill="hold">
                                          <p:stCondLst>
                                            <p:cond delay="0"/>
                                          </p:stCondLst>
                                        </p:cTn>
                                        <p:tgtEl>
                                          <p:spTgt spid="175"/>
                                        </p:tgtEl>
                                        <p:attrNameLst>
                                          <p:attrName>style.visibility</p:attrName>
                                        </p:attrNameLst>
                                      </p:cBhvr>
                                      <p:to>
                                        <p:strVal val="visible"/>
                                      </p:to>
                                    </p:set>
                                    <p:anim calcmode="lin" valueType="num">
                                      <p:cBhvr additive="base">
                                        <p:cTn dur="1000"/>
                                        <p:tgtEl>
                                          <p:spTgt spid="175"/>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179" name="Shape 179"/>
        <p:cNvGrpSpPr/>
        <p:nvPr/>
      </p:nvGrpSpPr>
      <p:grpSpPr>
        <a:xfrm>
          <a:off x="0" y="0"/>
          <a:ext cx="0" cy="0"/>
          <a:chOff x="0" y="0"/>
          <a:chExt cx="0" cy="0"/>
        </a:xfrm>
      </p:grpSpPr>
      <p:pic>
        <p:nvPicPr>
          <p:cNvPr id="180" name="Google Shape;180;p32"/>
          <p:cNvPicPr preferRelativeResize="0"/>
          <p:nvPr/>
        </p:nvPicPr>
        <p:blipFill>
          <a:blip r:embed="rId3">
            <a:alphaModFix/>
          </a:blip>
          <a:stretch>
            <a:fillRect/>
          </a:stretch>
        </p:blipFill>
        <p:spPr>
          <a:xfrm>
            <a:off x="998528" y="0"/>
            <a:ext cx="8145475" cy="5143500"/>
          </a:xfrm>
          <a:prstGeom prst="rect">
            <a:avLst/>
          </a:prstGeom>
          <a:noFill/>
          <a:ln>
            <a:noFill/>
          </a:ln>
        </p:spPr>
      </p:pic>
      <p:sp>
        <p:nvSpPr>
          <p:cNvPr id="181" name="Google Shape;181;p32"/>
          <p:cNvSpPr/>
          <p:nvPr/>
        </p:nvSpPr>
        <p:spPr>
          <a:xfrm>
            <a:off x="2493075" y="698825"/>
            <a:ext cx="5156400" cy="3802200"/>
          </a:xfrm>
          <a:prstGeom prst="ellipse">
            <a:avLst/>
          </a:prstGeom>
          <a:solidFill>
            <a:srgbClr val="666666">
              <a:alpha val="68080"/>
            </a:srgbClr>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300">
                <a:solidFill>
                  <a:srgbClr val="FF0000"/>
                </a:solidFill>
                <a:latin typeface="Oswald"/>
                <a:ea typeface="Oswald"/>
                <a:cs typeface="Oswald"/>
                <a:sym typeface="Oswald"/>
              </a:rPr>
              <a:t>R</a:t>
            </a:r>
            <a:r>
              <a:rPr b="1" lang="en" sz="4800">
                <a:solidFill>
                  <a:srgbClr val="FFFFFF"/>
                </a:solidFill>
                <a:latin typeface="Oswald"/>
                <a:ea typeface="Oswald"/>
                <a:cs typeface="Oswald"/>
                <a:sym typeface="Oswald"/>
              </a:rPr>
              <a:t>ecognising</a:t>
            </a:r>
            <a:endParaRPr b="1" sz="4800">
              <a:solidFill>
                <a:srgbClr val="FFFFFF"/>
              </a:solidFill>
              <a:latin typeface="Oswald"/>
              <a:ea typeface="Oswald"/>
              <a:cs typeface="Oswald"/>
              <a:sym typeface="Oswald"/>
            </a:endParaRPr>
          </a:p>
          <a:p>
            <a:pPr indent="0" lvl="0" marL="0" rtl="0" algn="ctr">
              <a:spcBef>
                <a:spcPts val="0"/>
              </a:spcBef>
              <a:spcAft>
                <a:spcPts val="0"/>
              </a:spcAft>
              <a:buNone/>
            </a:pPr>
            <a:r>
              <a:rPr b="1" lang="en" sz="6600">
                <a:solidFill>
                  <a:srgbClr val="FFFF00"/>
                </a:solidFill>
                <a:latin typeface="Oswald"/>
                <a:ea typeface="Oswald"/>
                <a:cs typeface="Oswald"/>
                <a:sym typeface="Oswald"/>
              </a:rPr>
              <a:t>O</a:t>
            </a:r>
            <a:r>
              <a:rPr b="1" lang="en" sz="4600">
                <a:solidFill>
                  <a:srgbClr val="FFFFFF"/>
                </a:solidFill>
                <a:latin typeface="Oswald"/>
                <a:ea typeface="Oswald"/>
                <a:cs typeface="Oswald"/>
                <a:sym typeface="Oswald"/>
              </a:rPr>
              <a:t>pportunities</a:t>
            </a:r>
            <a:endParaRPr b="1" sz="4600">
              <a:solidFill>
                <a:srgbClr val="FFFFFF"/>
              </a:solidFill>
              <a:latin typeface="Oswald"/>
              <a:ea typeface="Oswald"/>
              <a:cs typeface="Oswald"/>
              <a:sym typeface="Oswald"/>
            </a:endParaRPr>
          </a:p>
        </p:txBody>
      </p:sp>
    </p:spTree>
  </p:cSld>
  <p:clrMapOvr>
    <a:masterClrMapping/>
  </p:clrMapOvr>
  <mc:AlternateContent>
    <mc:Choice Requires="p14">
      <p:transition spd="slow" p14:dur="10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23" presetSubtype="16">
                                  <p:stCondLst>
                                    <p:cond delay="0"/>
                                  </p:stCondLst>
                                  <p:childTnLst>
                                    <p:set>
                                      <p:cBhvr>
                                        <p:cTn dur="1" fill="hold">
                                          <p:stCondLst>
                                            <p:cond delay="0"/>
                                          </p:stCondLst>
                                        </p:cTn>
                                        <p:tgtEl>
                                          <p:spTgt spid="181"/>
                                        </p:tgtEl>
                                        <p:attrNameLst>
                                          <p:attrName>style.visibility</p:attrName>
                                        </p:attrNameLst>
                                      </p:cBhvr>
                                      <p:to>
                                        <p:strVal val="visible"/>
                                      </p:to>
                                    </p:set>
                                    <p:anim calcmode="lin" valueType="num">
                                      <p:cBhvr additive="base">
                                        <p:cTn dur="1000"/>
                                        <p:tgtEl>
                                          <p:spTgt spid="181"/>
                                        </p:tgtEl>
                                        <p:attrNameLst>
                                          <p:attrName>ppt_w</p:attrName>
                                        </p:attrNameLst>
                                      </p:cBhvr>
                                      <p:tavLst>
                                        <p:tav fmla="" tm="0">
                                          <p:val>
                                            <p:strVal val="0"/>
                                          </p:val>
                                        </p:tav>
                                        <p:tav fmla="" tm="100000">
                                          <p:val>
                                            <p:strVal val="#ppt_w"/>
                                          </p:val>
                                        </p:tav>
                                      </p:tavLst>
                                    </p:anim>
                                    <p:anim calcmode="lin" valueType="num">
                                      <p:cBhvr additive="base">
                                        <p:cTn dur="1000"/>
                                        <p:tgtEl>
                                          <p:spTgt spid="181"/>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5" name="Shape 185"/>
        <p:cNvGrpSpPr/>
        <p:nvPr/>
      </p:nvGrpSpPr>
      <p:grpSpPr>
        <a:xfrm>
          <a:off x="0" y="0"/>
          <a:ext cx="0" cy="0"/>
          <a:chOff x="0" y="0"/>
          <a:chExt cx="0" cy="0"/>
        </a:xfrm>
      </p:grpSpPr>
      <p:pic>
        <p:nvPicPr>
          <p:cNvPr id="186" name="Google Shape;186;p33"/>
          <p:cNvPicPr preferRelativeResize="0"/>
          <p:nvPr/>
        </p:nvPicPr>
        <p:blipFill>
          <a:blip r:embed="rId3">
            <a:alphaModFix/>
          </a:blip>
          <a:stretch>
            <a:fillRect/>
          </a:stretch>
        </p:blipFill>
        <p:spPr>
          <a:xfrm>
            <a:off x="0" y="0"/>
            <a:ext cx="9143997" cy="4631323"/>
          </a:xfrm>
          <a:prstGeom prst="rect">
            <a:avLst/>
          </a:prstGeom>
          <a:noFill/>
          <a:ln>
            <a:noFill/>
          </a:ln>
        </p:spPr>
      </p:pic>
      <p:sp>
        <p:nvSpPr>
          <p:cNvPr id="187" name="Google Shape;187;p33"/>
          <p:cNvSpPr txBox="1"/>
          <p:nvPr>
            <p:ph idx="1" type="body"/>
          </p:nvPr>
        </p:nvSpPr>
        <p:spPr>
          <a:xfrm>
            <a:off x="0" y="4114325"/>
            <a:ext cx="9144000" cy="1029300"/>
          </a:xfrm>
          <a:prstGeom prst="rect">
            <a:avLst/>
          </a:prstGeom>
          <a:solidFill>
            <a:srgbClr val="1A1D76">
              <a:alpha val="77310"/>
            </a:srgbClr>
          </a:solidFill>
        </p:spPr>
        <p:txBody>
          <a:bodyPr anchorCtr="0" anchor="t" bIns="91425" lIns="91425" spcFirstLastPara="1" rIns="91425" wrap="square" tIns="91425">
            <a:noAutofit/>
          </a:bodyPr>
          <a:lstStyle/>
          <a:p>
            <a:pPr indent="0" lvl="0" marL="0" rtl="0" algn="ctr">
              <a:lnSpc>
                <a:spcPct val="100000"/>
              </a:lnSpc>
              <a:spcBef>
                <a:spcPts val="0"/>
              </a:spcBef>
              <a:spcAft>
                <a:spcPts val="0"/>
              </a:spcAft>
              <a:buClr>
                <a:schemeClr val="dk1"/>
              </a:buClr>
              <a:buSzPts val="1100"/>
              <a:buFont typeface="Arial"/>
              <a:buNone/>
            </a:pPr>
            <a:r>
              <a:rPr b="1" lang="en" sz="6000">
                <a:solidFill>
                  <a:srgbClr val="FFFF00"/>
                </a:solidFill>
                <a:latin typeface="Oswald"/>
                <a:ea typeface="Oswald"/>
                <a:cs typeface="Oswald"/>
                <a:sym typeface="Oswald"/>
              </a:rPr>
              <a:t>P</a:t>
            </a:r>
            <a:r>
              <a:rPr b="1" lang="en" sz="6000">
                <a:solidFill>
                  <a:srgbClr val="FFFFFF"/>
                </a:solidFill>
                <a:latin typeface="Oswald"/>
                <a:ea typeface="Oswald"/>
                <a:cs typeface="Oswald"/>
                <a:sym typeface="Oswald"/>
              </a:rPr>
              <a:t>roblem</a:t>
            </a:r>
            <a:r>
              <a:rPr b="1" lang="en" sz="6000">
                <a:solidFill>
                  <a:srgbClr val="FFFF00"/>
                </a:solidFill>
                <a:latin typeface="Oswald"/>
                <a:ea typeface="Oswald"/>
                <a:cs typeface="Oswald"/>
                <a:sym typeface="Oswald"/>
              </a:rPr>
              <a:t> S</a:t>
            </a:r>
            <a:r>
              <a:rPr b="1" lang="en" sz="6000">
                <a:solidFill>
                  <a:srgbClr val="FFFFFF"/>
                </a:solidFill>
                <a:latin typeface="Oswald"/>
                <a:ea typeface="Oswald"/>
                <a:cs typeface="Oswald"/>
                <a:sym typeface="Oswald"/>
              </a:rPr>
              <a:t>olving</a:t>
            </a:r>
            <a:endParaRPr b="1" sz="6000">
              <a:solidFill>
                <a:srgbClr val="FFFFFF"/>
              </a:solidFill>
              <a:latin typeface="Oswald"/>
              <a:ea typeface="Oswald"/>
              <a:cs typeface="Oswald"/>
              <a:sym typeface="Oswald"/>
            </a:endParaRPr>
          </a:p>
        </p:txBody>
      </p:sp>
    </p:spTree>
  </p:cSld>
  <p:clrMapOvr>
    <a:masterClrMapping/>
  </p:clrMapOvr>
  <mc:AlternateContent>
    <mc:Choice Requires="p14">
      <p:transition spd="slow" p14:dur="1000">
        <p:fade thruBlk="1"/>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2" presetSubtype="4">
                                  <p:stCondLst>
                                    <p:cond delay="0"/>
                                  </p:stCondLst>
                                  <p:childTnLst>
                                    <p:set>
                                      <p:cBhvr>
                                        <p:cTn dur="1" fill="hold">
                                          <p:stCondLst>
                                            <p:cond delay="0"/>
                                          </p:stCondLst>
                                        </p:cTn>
                                        <p:tgtEl>
                                          <p:spTgt spid="187"/>
                                        </p:tgtEl>
                                        <p:attrNameLst>
                                          <p:attrName>style.visibility</p:attrName>
                                        </p:attrNameLst>
                                      </p:cBhvr>
                                      <p:to>
                                        <p:strVal val="visible"/>
                                      </p:to>
                                    </p:set>
                                    <p:anim calcmode="lin" valueType="num">
                                      <p:cBhvr additive="base">
                                        <p:cTn dur="1000"/>
                                        <p:tgtEl>
                                          <p:spTgt spid="187"/>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name="Paperback">
  <a:themeElements>
    <a:clrScheme name="Paperback">
      <a:dk1>
        <a:srgbClr val="000000"/>
      </a:dk1>
      <a:lt1>
        <a:srgbClr val="FFFFFF"/>
      </a:lt1>
      <a:dk2>
        <a:srgbClr val="00695C"/>
      </a:dk2>
      <a:lt2>
        <a:srgbClr val="26A69A"/>
      </a:lt2>
      <a:accent1>
        <a:srgbClr val="FFFBF0"/>
      </a:accent1>
      <a:accent2>
        <a:srgbClr val="B7B7B7"/>
      </a:accent2>
      <a:accent3>
        <a:srgbClr val="FB8C00"/>
      </a:accent3>
      <a:accent4>
        <a:srgbClr val="80CBC4"/>
      </a:accent4>
      <a:accent5>
        <a:srgbClr val="AF4345"/>
      </a:accent5>
      <a:accent6>
        <a:srgbClr val="F58F8F"/>
      </a:accent6>
      <a:hlink>
        <a:srgbClr val="AF4345"/>
      </a:hlink>
      <a:folHlink>
        <a:srgbClr val="AF434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