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Lst>
  <p:sldSz cy="6858000" cx="12192000"/>
  <p:notesSz cx="6858000" cy="9144000"/>
  <p:embeddedFontLst>
    <p:embeddedFont>
      <p:font typeface="Arial Black"/>
      <p:regular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ArialBlack-regular.fntdata"/><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ce656dabb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ce656dabb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ceb6ba04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ceb6ba04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e656dabb_0_1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ce656dabb_0_1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e656dabb_0_1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ce656dabb_0_1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ce656dabb_0_1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e656dabb_0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eb6ba04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ceb6ba04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ce656dabb_0_1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ce656dabb_0_1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eb6ba04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ceb6ba04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e656dabb_0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ce656dabb_0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ceb6ba04c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ceb6ba04c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e656dabb_0_1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ce656dabb_0_1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c56a4dc3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c56a4dc3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eb6ba04c_0_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ceb6ba04c_0_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ce656dabb_0_1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ce656dabb_0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ceb6ba04c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ceb6ba04c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e656dabb_0_1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ce656dabb_0_1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e656dabb_0_1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e656dabb_0_1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f1059725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cf1059725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f1059725_2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cf1059725_2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e656dabb_0_1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ce656dabb_0_1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eb6ba04c_0_1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ceb6ba04c_0_1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ce656dabb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ce656dabb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c164e348c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c164e348c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c8581b2d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c8581b2d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8581b2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c8581b2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c736887f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c736887f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736887f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c736887f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c736887fd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c736887fd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cf1059725_2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cf1059725_2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f1059725_2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cf1059725_2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22fe7ca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c22fe7ca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c736887f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c736887f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e656dabb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ce656dabb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22fe7ca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c22fe7ca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736887f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c736887f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c736887f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c736887f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736887f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c736887f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c8581b2d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c8581b2d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c22fe7ca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c22fe7ca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c22fe7ca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c22fe7ca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c736887f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c736887f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370f1368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c370f1368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c8581b2d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c8581b2d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e656dabb_0_1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ce656dabb_0_1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c22fe7ca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c22fe7ca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736887f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c736887f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ce656dabb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ce656dabb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c736887f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c736887f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ceb6ba04c_0_1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ceb6ba04c_0_1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8581b2dd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c8581b2dd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c164e348c_0_1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c164e348c_0_1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c164e348c_0_1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c164e348c_0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e656dab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ce656dab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c736887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c736887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ce656dabb_0_1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ce656dabb_0_1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c736887f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c736887f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c8581b2dd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c8581b2dd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c22fe7ca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c22fe7ca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ce656dab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ce656dab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ce656dab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ce656dab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c8581b2dd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2c8581b2dd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c736887f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c736887f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c736887f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c736887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c22fe7ca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c22fe7ca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c736887f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c736887f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e656dabb_0_1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ce656dabb_0_1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c22fe7ca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c22fe7ca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ceb6ba04c_0_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ceb6ba04c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ceb6ba04c_0_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ceb6ba04c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ceb6ba04c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ceb6ba04c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ceb6ba04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ceb6ba04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e656dabb_0_18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ce656dabb_0_18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ce656dabb_0_1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ce656dabb_0_1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p11"/>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algn="ctr">
              <a:spcBef>
                <a:spcPts val="0"/>
              </a:spcBef>
              <a:spcAft>
                <a:spcPts val="0"/>
              </a:spcAft>
              <a:buSzPts val="24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
        <p:nvSpPr>
          <p:cNvPr id="47" name="Google Shape;4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4">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12192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 name="Google Shape;52;p13"/>
          <p:cNvSpPr txBox="1"/>
          <p:nvPr>
            <p:ph type="ctrTitle"/>
          </p:nvPr>
        </p:nvSpPr>
        <p:spPr>
          <a:xfrm>
            <a:off x="2489200" y="2641600"/>
            <a:ext cx="7149900" cy="1574700"/>
          </a:xfrm>
          <a:prstGeom prst="rect">
            <a:avLst/>
          </a:prstGeom>
          <a:noFill/>
        </p:spPr>
        <p:txBody>
          <a:bodyPr anchorCtr="0" anchor="ctr" bIns="121900" lIns="121900" spcFirstLastPara="1" rIns="121900" wrap="square" tIns="121900">
            <a:noAutofit/>
          </a:bodyPr>
          <a:lstStyle>
            <a:lvl1pPr lvl="0" algn="ctr">
              <a:lnSpc>
                <a:spcPct val="100000"/>
              </a:lnSpc>
              <a:spcBef>
                <a:spcPts val="0"/>
              </a:spcBef>
              <a:spcAft>
                <a:spcPts val="0"/>
              </a:spcAft>
              <a:buClr>
                <a:schemeClr val="lt1"/>
              </a:buClr>
              <a:buSzPts val="5300"/>
              <a:buNone/>
              <a:defRPr sz="5300">
                <a:solidFill>
                  <a:schemeClr val="lt1"/>
                </a:solidFill>
              </a:defRPr>
            </a:lvl1pPr>
            <a:lvl2pPr lvl="1" algn="ctr">
              <a:lnSpc>
                <a:spcPct val="100000"/>
              </a:lnSpc>
              <a:spcBef>
                <a:spcPts val="0"/>
              </a:spcBef>
              <a:spcAft>
                <a:spcPts val="0"/>
              </a:spcAft>
              <a:buClr>
                <a:schemeClr val="lt1"/>
              </a:buClr>
              <a:buSzPts val="5300"/>
              <a:buNone/>
              <a:defRPr sz="5300">
                <a:solidFill>
                  <a:schemeClr val="lt1"/>
                </a:solidFill>
              </a:defRPr>
            </a:lvl2pPr>
            <a:lvl3pPr lvl="2" algn="ctr">
              <a:lnSpc>
                <a:spcPct val="100000"/>
              </a:lnSpc>
              <a:spcBef>
                <a:spcPts val="0"/>
              </a:spcBef>
              <a:spcAft>
                <a:spcPts val="0"/>
              </a:spcAft>
              <a:buClr>
                <a:schemeClr val="lt1"/>
              </a:buClr>
              <a:buSzPts val="5300"/>
              <a:buNone/>
              <a:defRPr sz="5300">
                <a:solidFill>
                  <a:schemeClr val="lt1"/>
                </a:solidFill>
              </a:defRPr>
            </a:lvl3pPr>
            <a:lvl4pPr lvl="3" algn="ctr">
              <a:lnSpc>
                <a:spcPct val="100000"/>
              </a:lnSpc>
              <a:spcBef>
                <a:spcPts val="0"/>
              </a:spcBef>
              <a:spcAft>
                <a:spcPts val="0"/>
              </a:spcAft>
              <a:buClr>
                <a:schemeClr val="lt1"/>
              </a:buClr>
              <a:buSzPts val="5300"/>
              <a:buNone/>
              <a:defRPr sz="5300">
                <a:solidFill>
                  <a:schemeClr val="lt1"/>
                </a:solidFill>
              </a:defRPr>
            </a:lvl4pPr>
            <a:lvl5pPr lvl="4" algn="ctr">
              <a:lnSpc>
                <a:spcPct val="100000"/>
              </a:lnSpc>
              <a:spcBef>
                <a:spcPts val="0"/>
              </a:spcBef>
              <a:spcAft>
                <a:spcPts val="0"/>
              </a:spcAft>
              <a:buClr>
                <a:schemeClr val="lt1"/>
              </a:buClr>
              <a:buSzPts val="5300"/>
              <a:buNone/>
              <a:defRPr sz="5300">
                <a:solidFill>
                  <a:schemeClr val="lt1"/>
                </a:solidFill>
              </a:defRPr>
            </a:lvl5pPr>
            <a:lvl6pPr lvl="5" algn="ctr">
              <a:lnSpc>
                <a:spcPct val="100000"/>
              </a:lnSpc>
              <a:spcBef>
                <a:spcPts val="0"/>
              </a:spcBef>
              <a:spcAft>
                <a:spcPts val="0"/>
              </a:spcAft>
              <a:buClr>
                <a:schemeClr val="lt1"/>
              </a:buClr>
              <a:buSzPts val="5300"/>
              <a:buNone/>
              <a:defRPr sz="5300">
                <a:solidFill>
                  <a:schemeClr val="lt1"/>
                </a:solidFill>
              </a:defRPr>
            </a:lvl6pPr>
            <a:lvl7pPr lvl="6" algn="ctr">
              <a:lnSpc>
                <a:spcPct val="100000"/>
              </a:lnSpc>
              <a:spcBef>
                <a:spcPts val="0"/>
              </a:spcBef>
              <a:spcAft>
                <a:spcPts val="0"/>
              </a:spcAft>
              <a:buClr>
                <a:schemeClr val="lt1"/>
              </a:buClr>
              <a:buSzPts val="5300"/>
              <a:buNone/>
              <a:defRPr sz="5300">
                <a:solidFill>
                  <a:schemeClr val="lt1"/>
                </a:solidFill>
              </a:defRPr>
            </a:lvl7pPr>
            <a:lvl8pPr lvl="7" algn="ctr">
              <a:lnSpc>
                <a:spcPct val="100000"/>
              </a:lnSpc>
              <a:spcBef>
                <a:spcPts val="0"/>
              </a:spcBef>
              <a:spcAft>
                <a:spcPts val="0"/>
              </a:spcAft>
              <a:buClr>
                <a:schemeClr val="lt1"/>
              </a:buClr>
              <a:buSzPts val="5300"/>
              <a:buNone/>
              <a:defRPr sz="5300">
                <a:solidFill>
                  <a:schemeClr val="lt1"/>
                </a:solidFill>
              </a:defRPr>
            </a:lvl8pPr>
            <a:lvl9pPr lvl="8" algn="ctr">
              <a:lnSpc>
                <a:spcPct val="100000"/>
              </a:lnSpc>
              <a:spcBef>
                <a:spcPts val="0"/>
              </a:spcBef>
              <a:spcAft>
                <a:spcPts val="0"/>
              </a:spcAft>
              <a:buClr>
                <a:schemeClr val="lt1"/>
              </a:buClr>
              <a:buSzPts val="5300"/>
              <a:buNone/>
              <a:defRPr sz="5300">
                <a:solidFill>
                  <a:schemeClr val="lt1"/>
                </a:solidFill>
              </a:defRPr>
            </a:lvl9pPr>
          </a:lstStyle>
          <a:p/>
        </p:txBody>
      </p:sp>
      <p:sp>
        <p:nvSpPr>
          <p:cNvPr id="53" name="Google Shape;53;p13"/>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Autofit/>
          </a:bodyPr>
          <a:lstStyle>
            <a:lvl1pPr lvl="0" algn="r">
              <a:lnSpc>
                <a:spcPct val="100000"/>
              </a:lnSpc>
              <a:spcAft>
                <a:spcPts val="0"/>
              </a:spcAft>
              <a:buNone/>
              <a:defRPr sz="1300">
                <a:solidFill>
                  <a:schemeClr val="lt1"/>
                </a:solidFill>
              </a:defRPr>
            </a:lvl1pPr>
            <a:lvl2pPr lvl="1" algn="r">
              <a:lnSpc>
                <a:spcPct val="100000"/>
              </a:lnSpc>
              <a:spcAft>
                <a:spcPts val="0"/>
              </a:spcAft>
              <a:buNone/>
              <a:defRPr sz="1300">
                <a:solidFill>
                  <a:schemeClr val="lt1"/>
                </a:solidFill>
              </a:defRPr>
            </a:lvl2pPr>
            <a:lvl3pPr lvl="2" algn="r">
              <a:lnSpc>
                <a:spcPct val="100000"/>
              </a:lnSpc>
              <a:spcAft>
                <a:spcPts val="0"/>
              </a:spcAft>
              <a:buNone/>
              <a:defRPr sz="1300">
                <a:solidFill>
                  <a:schemeClr val="lt1"/>
                </a:solidFill>
              </a:defRPr>
            </a:lvl3pPr>
            <a:lvl4pPr lvl="3" algn="r">
              <a:lnSpc>
                <a:spcPct val="100000"/>
              </a:lnSpc>
              <a:spcAft>
                <a:spcPts val="0"/>
              </a:spcAft>
              <a:buNone/>
              <a:defRPr sz="1300">
                <a:solidFill>
                  <a:schemeClr val="lt1"/>
                </a:solidFill>
              </a:defRPr>
            </a:lvl4pPr>
            <a:lvl5pPr lvl="4" algn="r">
              <a:lnSpc>
                <a:spcPct val="100000"/>
              </a:lnSpc>
              <a:spcAft>
                <a:spcPts val="0"/>
              </a:spcAft>
              <a:buNone/>
              <a:defRPr sz="1300">
                <a:solidFill>
                  <a:schemeClr val="lt1"/>
                </a:solidFill>
              </a:defRPr>
            </a:lvl5pPr>
            <a:lvl6pPr lvl="5" algn="r">
              <a:lnSpc>
                <a:spcPct val="100000"/>
              </a:lnSpc>
              <a:spcAft>
                <a:spcPts val="0"/>
              </a:spcAft>
              <a:buNone/>
              <a:defRPr sz="1300">
                <a:solidFill>
                  <a:schemeClr val="lt1"/>
                </a:solidFill>
              </a:defRPr>
            </a:lvl6pPr>
            <a:lvl7pPr lvl="6" algn="r">
              <a:lnSpc>
                <a:spcPct val="100000"/>
              </a:lnSpc>
              <a:spcAft>
                <a:spcPts val="0"/>
              </a:spcAft>
              <a:buNone/>
              <a:defRPr sz="1300">
                <a:solidFill>
                  <a:schemeClr val="lt1"/>
                </a:solidFill>
              </a:defRPr>
            </a:lvl7pPr>
            <a:lvl8pPr lvl="7" algn="r">
              <a:lnSpc>
                <a:spcPct val="100000"/>
              </a:lnSpc>
              <a:spcAft>
                <a:spcPts val="0"/>
              </a:spcAft>
              <a:buNone/>
              <a:defRPr sz="1300">
                <a:solidFill>
                  <a:schemeClr val="lt1"/>
                </a:solidFill>
              </a:defRPr>
            </a:lvl8pPr>
            <a:lvl9pPr lvl="8" algn="r">
              <a:lnSpc>
                <a:spcPct val="100000"/>
              </a:lnSpc>
              <a:spcAft>
                <a:spcPts val="0"/>
              </a:spcAft>
              <a:buNone/>
              <a:defRPr sz="13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5">
    <p:bg>
      <p:bgPr>
        <a:solidFill>
          <a:srgbClr val="FFFFFF"/>
        </a:solidFill>
      </p:bgPr>
    </p:bg>
    <p:spTree>
      <p:nvGrpSpPr>
        <p:cNvPr id="54" name="Shape 54"/>
        <p:cNvGrpSpPr/>
        <p:nvPr/>
      </p:nvGrpSpPr>
      <p:grpSpPr>
        <a:xfrm>
          <a:off x="0" y="0"/>
          <a:ext cx="0" cy="0"/>
          <a:chOff x="0" y="0"/>
          <a:chExt cx="0" cy="0"/>
        </a:xfrm>
      </p:grpSpPr>
      <p:sp>
        <p:nvSpPr>
          <p:cNvPr id="55" name="Google Shape;55;p14"/>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 name="Google Shape;56;p14"/>
          <p:cNvSpPr txBox="1"/>
          <p:nvPr>
            <p:ph type="title"/>
          </p:nvPr>
        </p:nvSpPr>
        <p:spPr>
          <a:xfrm>
            <a:off x="349695" y="410433"/>
            <a:ext cx="4504500" cy="1890900"/>
          </a:xfrm>
          <a:prstGeom prst="rect">
            <a:avLst/>
          </a:prstGeom>
          <a:noFill/>
        </p:spPr>
        <p:txBody>
          <a:bodyPr anchorCtr="0" anchor="b" bIns="121900" lIns="121900" spcFirstLastPara="1" rIns="121900" wrap="square" tIns="121900">
            <a:noAutofit/>
          </a:bodyPr>
          <a:lstStyle>
            <a:lvl1pPr lvl="0" algn="l">
              <a:lnSpc>
                <a:spcPct val="100000"/>
              </a:lnSpc>
              <a:spcBef>
                <a:spcPts val="0"/>
              </a:spcBef>
              <a:spcAft>
                <a:spcPts val="0"/>
              </a:spcAft>
              <a:buClr>
                <a:schemeClr val="dk1"/>
              </a:buClr>
              <a:buSzPts val="4000"/>
              <a:buNone/>
              <a:defRPr sz="4000">
                <a:solidFill>
                  <a:schemeClr val="dk1"/>
                </a:solidFill>
              </a:defRPr>
            </a:lvl1pPr>
            <a:lvl2pPr lvl="1" algn="l">
              <a:lnSpc>
                <a:spcPct val="100000"/>
              </a:lnSpc>
              <a:spcBef>
                <a:spcPts val="0"/>
              </a:spcBef>
              <a:spcAft>
                <a:spcPts val="0"/>
              </a:spcAft>
              <a:buClr>
                <a:schemeClr val="dk1"/>
              </a:buClr>
              <a:buSzPts val="4000"/>
              <a:buNone/>
              <a:defRPr sz="4000">
                <a:solidFill>
                  <a:schemeClr val="dk1"/>
                </a:solidFill>
              </a:defRPr>
            </a:lvl2pPr>
            <a:lvl3pPr lvl="2" algn="l">
              <a:lnSpc>
                <a:spcPct val="100000"/>
              </a:lnSpc>
              <a:spcBef>
                <a:spcPts val="0"/>
              </a:spcBef>
              <a:spcAft>
                <a:spcPts val="0"/>
              </a:spcAft>
              <a:buClr>
                <a:schemeClr val="dk1"/>
              </a:buClr>
              <a:buSzPts val="4000"/>
              <a:buNone/>
              <a:defRPr sz="4000">
                <a:solidFill>
                  <a:schemeClr val="dk1"/>
                </a:solidFill>
              </a:defRPr>
            </a:lvl3pPr>
            <a:lvl4pPr lvl="3" algn="l">
              <a:lnSpc>
                <a:spcPct val="100000"/>
              </a:lnSpc>
              <a:spcBef>
                <a:spcPts val="0"/>
              </a:spcBef>
              <a:spcAft>
                <a:spcPts val="0"/>
              </a:spcAft>
              <a:buClr>
                <a:schemeClr val="dk1"/>
              </a:buClr>
              <a:buSzPts val="4000"/>
              <a:buNone/>
              <a:defRPr sz="4000">
                <a:solidFill>
                  <a:schemeClr val="dk1"/>
                </a:solidFill>
              </a:defRPr>
            </a:lvl4pPr>
            <a:lvl5pPr lvl="4" algn="l">
              <a:lnSpc>
                <a:spcPct val="100000"/>
              </a:lnSpc>
              <a:spcBef>
                <a:spcPts val="0"/>
              </a:spcBef>
              <a:spcAft>
                <a:spcPts val="0"/>
              </a:spcAft>
              <a:buClr>
                <a:schemeClr val="dk1"/>
              </a:buClr>
              <a:buSzPts val="4000"/>
              <a:buNone/>
              <a:defRPr sz="4000">
                <a:solidFill>
                  <a:schemeClr val="dk1"/>
                </a:solidFill>
              </a:defRPr>
            </a:lvl5pPr>
            <a:lvl6pPr lvl="5" algn="l">
              <a:lnSpc>
                <a:spcPct val="100000"/>
              </a:lnSpc>
              <a:spcBef>
                <a:spcPts val="0"/>
              </a:spcBef>
              <a:spcAft>
                <a:spcPts val="0"/>
              </a:spcAft>
              <a:buClr>
                <a:schemeClr val="dk1"/>
              </a:buClr>
              <a:buSzPts val="4000"/>
              <a:buNone/>
              <a:defRPr sz="4000">
                <a:solidFill>
                  <a:schemeClr val="dk1"/>
                </a:solidFill>
              </a:defRPr>
            </a:lvl6pPr>
            <a:lvl7pPr lvl="6" algn="l">
              <a:lnSpc>
                <a:spcPct val="100000"/>
              </a:lnSpc>
              <a:spcBef>
                <a:spcPts val="0"/>
              </a:spcBef>
              <a:spcAft>
                <a:spcPts val="0"/>
              </a:spcAft>
              <a:buClr>
                <a:schemeClr val="dk1"/>
              </a:buClr>
              <a:buSzPts val="4000"/>
              <a:buNone/>
              <a:defRPr sz="4000">
                <a:solidFill>
                  <a:schemeClr val="dk1"/>
                </a:solidFill>
              </a:defRPr>
            </a:lvl7pPr>
            <a:lvl8pPr lvl="7" algn="l">
              <a:lnSpc>
                <a:spcPct val="100000"/>
              </a:lnSpc>
              <a:spcBef>
                <a:spcPts val="0"/>
              </a:spcBef>
              <a:spcAft>
                <a:spcPts val="0"/>
              </a:spcAft>
              <a:buClr>
                <a:schemeClr val="dk1"/>
              </a:buClr>
              <a:buSzPts val="4000"/>
              <a:buNone/>
              <a:defRPr sz="4000">
                <a:solidFill>
                  <a:schemeClr val="dk1"/>
                </a:solidFill>
              </a:defRPr>
            </a:lvl8pPr>
            <a:lvl9pPr lvl="8" algn="l">
              <a:lnSpc>
                <a:spcPct val="100000"/>
              </a:lnSpc>
              <a:spcBef>
                <a:spcPts val="0"/>
              </a:spcBef>
              <a:spcAft>
                <a:spcPts val="0"/>
              </a:spcAft>
              <a:buClr>
                <a:schemeClr val="dk1"/>
              </a:buClr>
              <a:buSzPts val="4000"/>
              <a:buNone/>
              <a:defRPr sz="4000">
                <a:solidFill>
                  <a:schemeClr val="dk1"/>
                </a:solidFill>
              </a:defRPr>
            </a:lvl9pPr>
          </a:lstStyle>
          <a:p/>
        </p:txBody>
      </p:sp>
      <p:sp>
        <p:nvSpPr>
          <p:cNvPr id="57" name="Google Shape;57;p14"/>
          <p:cNvSpPr txBox="1"/>
          <p:nvPr>
            <p:ph idx="1" type="body"/>
          </p:nvPr>
        </p:nvSpPr>
        <p:spPr>
          <a:xfrm>
            <a:off x="355138" y="2410833"/>
            <a:ext cx="4504500" cy="3691500"/>
          </a:xfrm>
          <a:prstGeom prst="rect">
            <a:avLst/>
          </a:prstGeom>
          <a:noFill/>
        </p:spPr>
        <p:txBody>
          <a:bodyPr anchorCtr="0" anchor="t" bIns="121900" lIns="121900" spcFirstLastPara="1" rIns="121900" wrap="square" tIns="121900">
            <a:noAutofit/>
          </a:bodyPr>
          <a:lstStyle>
            <a:lvl1pPr indent="-349250" lvl="0" marL="457200" algn="l">
              <a:lnSpc>
                <a:spcPct val="115000"/>
              </a:lnSpc>
              <a:spcBef>
                <a:spcPts val="0"/>
              </a:spcBef>
              <a:spcAft>
                <a:spcPts val="0"/>
              </a:spcAft>
              <a:buClr>
                <a:schemeClr val="dk2"/>
              </a:buClr>
              <a:buSzPts val="1900"/>
              <a:buChar char="●"/>
              <a:defRPr sz="1900">
                <a:solidFill>
                  <a:schemeClr val="dk2"/>
                </a:solidFill>
              </a:defRPr>
            </a:lvl1pPr>
            <a:lvl2pPr indent="-330200" lvl="1" marL="914400" algn="l">
              <a:lnSpc>
                <a:spcPct val="115000"/>
              </a:lnSpc>
              <a:spcBef>
                <a:spcPts val="2100"/>
              </a:spcBef>
              <a:spcAft>
                <a:spcPts val="0"/>
              </a:spcAft>
              <a:buClr>
                <a:schemeClr val="dk2"/>
              </a:buClr>
              <a:buSzPts val="1600"/>
              <a:buChar char="○"/>
              <a:defRPr sz="1600">
                <a:solidFill>
                  <a:schemeClr val="dk2"/>
                </a:solidFill>
              </a:defRPr>
            </a:lvl2pPr>
            <a:lvl3pPr indent="-330200" lvl="2" marL="1371600" algn="l">
              <a:lnSpc>
                <a:spcPct val="115000"/>
              </a:lnSpc>
              <a:spcBef>
                <a:spcPts val="2100"/>
              </a:spcBef>
              <a:spcAft>
                <a:spcPts val="0"/>
              </a:spcAft>
              <a:buClr>
                <a:schemeClr val="dk2"/>
              </a:buClr>
              <a:buSzPts val="1600"/>
              <a:buChar char="■"/>
              <a:defRPr sz="1600">
                <a:solidFill>
                  <a:schemeClr val="dk2"/>
                </a:solidFill>
              </a:defRPr>
            </a:lvl3pPr>
            <a:lvl4pPr indent="-330200" lvl="3" marL="1828800" algn="l">
              <a:lnSpc>
                <a:spcPct val="115000"/>
              </a:lnSpc>
              <a:spcBef>
                <a:spcPts val="2100"/>
              </a:spcBef>
              <a:spcAft>
                <a:spcPts val="0"/>
              </a:spcAft>
              <a:buClr>
                <a:schemeClr val="dk2"/>
              </a:buClr>
              <a:buSzPts val="1600"/>
              <a:buChar char="●"/>
              <a:defRPr sz="1600">
                <a:solidFill>
                  <a:schemeClr val="dk2"/>
                </a:solidFill>
              </a:defRPr>
            </a:lvl4pPr>
            <a:lvl5pPr indent="-330200" lvl="4" marL="2286000" algn="l">
              <a:lnSpc>
                <a:spcPct val="115000"/>
              </a:lnSpc>
              <a:spcBef>
                <a:spcPts val="2100"/>
              </a:spcBef>
              <a:spcAft>
                <a:spcPts val="0"/>
              </a:spcAft>
              <a:buClr>
                <a:schemeClr val="dk2"/>
              </a:buClr>
              <a:buSzPts val="1600"/>
              <a:buChar char="○"/>
              <a:defRPr sz="1600">
                <a:solidFill>
                  <a:schemeClr val="dk2"/>
                </a:solidFill>
              </a:defRPr>
            </a:lvl5pPr>
            <a:lvl6pPr indent="-330200" lvl="5" marL="2743200" algn="l">
              <a:lnSpc>
                <a:spcPct val="115000"/>
              </a:lnSpc>
              <a:spcBef>
                <a:spcPts val="2100"/>
              </a:spcBef>
              <a:spcAft>
                <a:spcPts val="0"/>
              </a:spcAft>
              <a:buClr>
                <a:schemeClr val="dk2"/>
              </a:buClr>
              <a:buSzPts val="1600"/>
              <a:buChar char="■"/>
              <a:defRPr sz="1600">
                <a:solidFill>
                  <a:schemeClr val="dk2"/>
                </a:solidFill>
              </a:defRPr>
            </a:lvl6pPr>
            <a:lvl7pPr indent="-330200" lvl="6" marL="3200400" algn="l">
              <a:lnSpc>
                <a:spcPct val="115000"/>
              </a:lnSpc>
              <a:spcBef>
                <a:spcPts val="2100"/>
              </a:spcBef>
              <a:spcAft>
                <a:spcPts val="0"/>
              </a:spcAft>
              <a:buClr>
                <a:schemeClr val="dk2"/>
              </a:buClr>
              <a:buSzPts val="1600"/>
              <a:buChar char="●"/>
              <a:defRPr sz="1600">
                <a:solidFill>
                  <a:schemeClr val="dk2"/>
                </a:solidFill>
              </a:defRPr>
            </a:lvl7pPr>
            <a:lvl8pPr indent="-330200" lvl="7" marL="3657600" algn="l">
              <a:lnSpc>
                <a:spcPct val="115000"/>
              </a:lnSpc>
              <a:spcBef>
                <a:spcPts val="2100"/>
              </a:spcBef>
              <a:spcAft>
                <a:spcPts val="0"/>
              </a:spcAft>
              <a:buClr>
                <a:schemeClr val="dk2"/>
              </a:buClr>
              <a:buSzPts val="1600"/>
              <a:buChar char="○"/>
              <a:defRPr sz="1600">
                <a:solidFill>
                  <a:schemeClr val="dk2"/>
                </a:solidFill>
              </a:defRPr>
            </a:lvl8pPr>
            <a:lvl9pPr indent="-330200" lvl="8" marL="4114800" algn="l">
              <a:lnSpc>
                <a:spcPct val="115000"/>
              </a:lnSpc>
              <a:spcBef>
                <a:spcPts val="2100"/>
              </a:spcBef>
              <a:spcAft>
                <a:spcPts val="2100"/>
              </a:spcAft>
              <a:buClr>
                <a:schemeClr val="dk2"/>
              </a:buClr>
              <a:buSzPts val="1600"/>
              <a:buChar char="■"/>
              <a:defRPr sz="1600">
                <a:solidFill>
                  <a:schemeClr val="dk2"/>
                </a:solidFill>
              </a:defRPr>
            </a:lvl9pPr>
          </a:lstStyle>
          <a:p/>
        </p:txBody>
      </p:sp>
      <p:sp>
        <p:nvSpPr>
          <p:cNvPr id="58" name="Google Shape;58;p14"/>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8">
    <p:bg>
      <p:bgPr>
        <a:solidFill>
          <a:srgbClr val="FFFFFF"/>
        </a:solidFill>
      </p:bgPr>
    </p:bg>
    <p:spTree>
      <p:nvGrpSpPr>
        <p:cNvPr id="59" name="Shape 59"/>
        <p:cNvGrpSpPr/>
        <p:nvPr/>
      </p:nvGrpSpPr>
      <p:grpSpPr>
        <a:xfrm>
          <a:off x="0" y="0"/>
          <a:ext cx="0" cy="0"/>
          <a:chOff x="0" y="0"/>
          <a:chExt cx="0" cy="0"/>
        </a:xfrm>
      </p:grpSpPr>
      <p:sp>
        <p:nvSpPr>
          <p:cNvPr id="60" name="Google Shape;60;p15"/>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p15"/>
          <p:cNvSpPr txBox="1"/>
          <p:nvPr>
            <p:ph type="ctrTitle"/>
          </p:nvPr>
        </p:nvSpPr>
        <p:spPr>
          <a:xfrm>
            <a:off x="2450100" y="1668700"/>
            <a:ext cx="7261200" cy="3520800"/>
          </a:xfrm>
          <a:prstGeom prst="rect">
            <a:avLst/>
          </a:prstGeom>
          <a:noFill/>
        </p:spPr>
        <p:txBody>
          <a:bodyPr anchorCtr="0" anchor="ctr" bIns="121900" lIns="121900" spcFirstLastPara="1" rIns="121900" wrap="square" tIns="1219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62" name="Google Shape;62;p15"/>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Autofit/>
          </a:bodyPr>
          <a:lstStyle>
            <a:lvl1pPr lvl="0" algn="r">
              <a:lnSpc>
                <a:spcPct val="100000"/>
              </a:lnSpc>
              <a:spcAft>
                <a:spcPts val="0"/>
              </a:spcAft>
              <a:buNone/>
              <a:defRPr sz="1300">
                <a:solidFill>
                  <a:srgbClr val="FFFFFF"/>
                </a:solidFill>
              </a:defRPr>
            </a:lvl1pPr>
            <a:lvl2pPr lvl="1" algn="r">
              <a:lnSpc>
                <a:spcPct val="100000"/>
              </a:lnSpc>
              <a:spcAft>
                <a:spcPts val="0"/>
              </a:spcAft>
              <a:buNone/>
              <a:defRPr sz="1300">
                <a:solidFill>
                  <a:srgbClr val="FFFFFF"/>
                </a:solidFill>
              </a:defRPr>
            </a:lvl2pPr>
            <a:lvl3pPr lvl="2" algn="r">
              <a:lnSpc>
                <a:spcPct val="100000"/>
              </a:lnSpc>
              <a:spcAft>
                <a:spcPts val="0"/>
              </a:spcAft>
              <a:buNone/>
              <a:defRPr sz="1300">
                <a:solidFill>
                  <a:srgbClr val="FFFFFF"/>
                </a:solidFill>
              </a:defRPr>
            </a:lvl3pPr>
            <a:lvl4pPr lvl="3" algn="r">
              <a:lnSpc>
                <a:spcPct val="100000"/>
              </a:lnSpc>
              <a:spcAft>
                <a:spcPts val="0"/>
              </a:spcAft>
              <a:buNone/>
              <a:defRPr sz="1300">
                <a:solidFill>
                  <a:srgbClr val="FFFFFF"/>
                </a:solidFill>
              </a:defRPr>
            </a:lvl4pPr>
            <a:lvl5pPr lvl="4" algn="r">
              <a:lnSpc>
                <a:spcPct val="100000"/>
              </a:lnSpc>
              <a:spcAft>
                <a:spcPts val="0"/>
              </a:spcAft>
              <a:buNone/>
              <a:defRPr sz="1300">
                <a:solidFill>
                  <a:srgbClr val="FFFFFF"/>
                </a:solidFill>
              </a:defRPr>
            </a:lvl5pPr>
            <a:lvl6pPr lvl="5" algn="r">
              <a:lnSpc>
                <a:spcPct val="100000"/>
              </a:lnSpc>
              <a:spcAft>
                <a:spcPts val="0"/>
              </a:spcAft>
              <a:buNone/>
              <a:defRPr sz="1300">
                <a:solidFill>
                  <a:srgbClr val="FFFFFF"/>
                </a:solidFill>
              </a:defRPr>
            </a:lvl6pPr>
            <a:lvl7pPr lvl="6" algn="r">
              <a:lnSpc>
                <a:spcPct val="100000"/>
              </a:lnSpc>
              <a:spcAft>
                <a:spcPts val="0"/>
              </a:spcAft>
              <a:buNone/>
              <a:defRPr sz="1300">
                <a:solidFill>
                  <a:srgbClr val="FFFFFF"/>
                </a:solidFill>
              </a:defRPr>
            </a:lvl7pPr>
            <a:lvl8pPr lvl="7" algn="r">
              <a:lnSpc>
                <a:spcPct val="100000"/>
              </a:lnSpc>
              <a:spcAft>
                <a:spcPts val="0"/>
              </a:spcAft>
              <a:buNone/>
              <a:defRPr sz="1300">
                <a:solidFill>
                  <a:srgbClr val="FFFFFF"/>
                </a:solidFill>
              </a:defRPr>
            </a:lvl8pPr>
            <a:lvl9pPr lvl="8" algn="r">
              <a:lnSpc>
                <a:spcPct val="100000"/>
              </a:lnSpc>
              <a:spcAft>
                <a:spcPts val="0"/>
              </a:spcAft>
              <a:buNone/>
              <a:defRPr sz="13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9">
    <p:bg>
      <p:bgPr>
        <a:solidFill>
          <a:srgbClr val="FFFFFF"/>
        </a:solidFill>
      </p:bgPr>
    </p:bg>
    <p:spTree>
      <p:nvGrpSpPr>
        <p:cNvPr id="63" name="Shape 63"/>
        <p:cNvGrpSpPr/>
        <p:nvPr/>
      </p:nvGrpSpPr>
      <p:grpSpPr>
        <a:xfrm>
          <a:off x="0" y="0"/>
          <a:ext cx="0" cy="0"/>
          <a:chOff x="0" y="0"/>
          <a:chExt cx="0" cy="0"/>
        </a:xfrm>
      </p:grpSpPr>
      <p:sp>
        <p:nvSpPr>
          <p:cNvPr id="64" name="Google Shape;64;p16"/>
          <p:cNvSpPr/>
          <p:nvPr/>
        </p:nvSpPr>
        <p:spPr>
          <a:xfrm>
            <a:off x="0" y="0"/>
            <a:ext cx="12192000" cy="6858000"/>
          </a:xfrm>
          <a:prstGeom prst="rect">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 name="Google Shape;65;p16"/>
          <p:cNvSpPr txBox="1"/>
          <p:nvPr>
            <p:ph type="ctrTitle"/>
          </p:nvPr>
        </p:nvSpPr>
        <p:spPr>
          <a:xfrm>
            <a:off x="1834133" y="1252000"/>
            <a:ext cx="8492700" cy="3394500"/>
          </a:xfrm>
          <a:prstGeom prst="rect">
            <a:avLst/>
          </a:prstGeom>
          <a:noFill/>
        </p:spPr>
        <p:txBody>
          <a:bodyPr anchorCtr="0" anchor="ctr" bIns="121900" lIns="121900" spcFirstLastPara="1" rIns="121900" wrap="square" tIns="121900">
            <a:no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66" name="Google Shape;66;p16"/>
          <p:cNvSpPr txBox="1"/>
          <p:nvPr>
            <p:ph idx="1" type="subTitle"/>
          </p:nvPr>
        </p:nvSpPr>
        <p:spPr>
          <a:xfrm>
            <a:off x="1849600" y="4849600"/>
            <a:ext cx="8492700" cy="756300"/>
          </a:xfrm>
          <a:prstGeom prst="rect">
            <a:avLst/>
          </a:prstGeom>
          <a:noFill/>
        </p:spPr>
        <p:txBody>
          <a:bodyPr anchorCtr="0" anchor="t" bIns="121900" lIns="121900" spcFirstLastPara="1" rIns="121900" wrap="square" tIns="121900">
            <a:noAutofit/>
          </a:bodyPr>
          <a:lstStyle>
            <a:lvl1pPr lvl="0" algn="ctr">
              <a:lnSpc>
                <a:spcPct val="100000"/>
              </a:lnSpc>
              <a:spcBef>
                <a:spcPts val="0"/>
              </a:spcBef>
              <a:spcAft>
                <a:spcPts val="0"/>
              </a:spcAft>
              <a:buClr>
                <a:srgbClr val="FFFFFF"/>
              </a:buClr>
              <a:buSzPts val="1900"/>
              <a:buNone/>
              <a:defRPr sz="1900">
                <a:solidFill>
                  <a:srgbClr val="FFFFFF"/>
                </a:solidFill>
              </a:defRPr>
            </a:lvl1pPr>
            <a:lvl2pPr lvl="1" algn="ctr">
              <a:lnSpc>
                <a:spcPct val="100000"/>
              </a:lnSpc>
              <a:spcBef>
                <a:spcPts val="0"/>
              </a:spcBef>
              <a:spcAft>
                <a:spcPts val="0"/>
              </a:spcAft>
              <a:buClr>
                <a:srgbClr val="FFFFFF"/>
              </a:buClr>
              <a:buSzPts val="1900"/>
              <a:buNone/>
              <a:defRPr sz="1900">
                <a:solidFill>
                  <a:srgbClr val="FFFFFF"/>
                </a:solidFill>
              </a:defRPr>
            </a:lvl2pPr>
            <a:lvl3pPr lvl="2" algn="ctr">
              <a:lnSpc>
                <a:spcPct val="100000"/>
              </a:lnSpc>
              <a:spcBef>
                <a:spcPts val="0"/>
              </a:spcBef>
              <a:spcAft>
                <a:spcPts val="0"/>
              </a:spcAft>
              <a:buClr>
                <a:srgbClr val="FFFFFF"/>
              </a:buClr>
              <a:buSzPts val="1900"/>
              <a:buNone/>
              <a:defRPr sz="1900">
                <a:solidFill>
                  <a:srgbClr val="FFFFFF"/>
                </a:solidFill>
              </a:defRPr>
            </a:lvl3pPr>
            <a:lvl4pPr lvl="3" algn="ctr">
              <a:lnSpc>
                <a:spcPct val="100000"/>
              </a:lnSpc>
              <a:spcBef>
                <a:spcPts val="0"/>
              </a:spcBef>
              <a:spcAft>
                <a:spcPts val="0"/>
              </a:spcAft>
              <a:buClr>
                <a:srgbClr val="FFFFFF"/>
              </a:buClr>
              <a:buSzPts val="1900"/>
              <a:buNone/>
              <a:defRPr sz="1900">
                <a:solidFill>
                  <a:srgbClr val="FFFFFF"/>
                </a:solidFill>
              </a:defRPr>
            </a:lvl4pPr>
            <a:lvl5pPr lvl="4" algn="ctr">
              <a:lnSpc>
                <a:spcPct val="100000"/>
              </a:lnSpc>
              <a:spcBef>
                <a:spcPts val="0"/>
              </a:spcBef>
              <a:spcAft>
                <a:spcPts val="0"/>
              </a:spcAft>
              <a:buClr>
                <a:srgbClr val="FFFFFF"/>
              </a:buClr>
              <a:buSzPts val="1900"/>
              <a:buNone/>
              <a:defRPr sz="1900">
                <a:solidFill>
                  <a:srgbClr val="FFFFFF"/>
                </a:solidFill>
              </a:defRPr>
            </a:lvl5pPr>
            <a:lvl6pPr lvl="5" algn="ctr">
              <a:lnSpc>
                <a:spcPct val="100000"/>
              </a:lnSpc>
              <a:spcBef>
                <a:spcPts val="0"/>
              </a:spcBef>
              <a:spcAft>
                <a:spcPts val="0"/>
              </a:spcAft>
              <a:buClr>
                <a:srgbClr val="FFFFFF"/>
              </a:buClr>
              <a:buSzPts val="1900"/>
              <a:buNone/>
              <a:defRPr sz="1900">
                <a:solidFill>
                  <a:srgbClr val="FFFFFF"/>
                </a:solidFill>
              </a:defRPr>
            </a:lvl6pPr>
            <a:lvl7pPr lvl="6" algn="ctr">
              <a:lnSpc>
                <a:spcPct val="100000"/>
              </a:lnSpc>
              <a:spcBef>
                <a:spcPts val="0"/>
              </a:spcBef>
              <a:spcAft>
                <a:spcPts val="0"/>
              </a:spcAft>
              <a:buClr>
                <a:srgbClr val="FFFFFF"/>
              </a:buClr>
              <a:buSzPts val="1900"/>
              <a:buNone/>
              <a:defRPr sz="1900">
                <a:solidFill>
                  <a:srgbClr val="FFFFFF"/>
                </a:solidFill>
              </a:defRPr>
            </a:lvl7pPr>
            <a:lvl8pPr lvl="7" algn="ctr">
              <a:lnSpc>
                <a:spcPct val="100000"/>
              </a:lnSpc>
              <a:spcBef>
                <a:spcPts val="0"/>
              </a:spcBef>
              <a:spcAft>
                <a:spcPts val="0"/>
              </a:spcAft>
              <a:buClr>
                <a:srgbClr val="FFFFFF"/>
              </a:buClr>
              <a:buSzPts val="1900"/>
              <a:buNone/>
              <a:defRPr sz="1900">
                <a:solidFill>
                  <a:srgbClr val="FFFFFF"/>
                </a:solidFill>
              </a:defRPr>
            </a:lvl8pPr>
            <a:lvl9pPr lvl="8" algn="ctr">
              <a:lnSpc>
                <a:spcPct val="100000"/>
              </a:lnSpc>
              <a:spcBef>
                <a:spcPts val="0"/>
              </a:spcBef>
              <a:spcAft>
                <a:spcPts val="0"/>
              </a:spcAft>
              <a:buClr>
                <a:srgbClr val="FFFFFF"/>
              </a:buClr>
              <a:buSzPts val="1900"/>
              <a:buNone/>
              <a:defRPr sz="1900">
                <a:solidFill>
                  <a:srgbClr val="FFFFFF"/>
                </a:solidFill>
              </a:defRPr>
            </a:lvl9pPr>
          </a:lstStyle>
          <a:p/>
        </p:txBody>
      </p:sp>
      <p:sp>
        <p:nvSpPr>
          <p:cNvPr id="67" name="Google Shape;67;p16"/>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Autofit/>
          </a:bodyPr>
          <a:lstStyle>
            <a:lvl1pPr lvl="0" algn="r">
              <a:lnSpc>
                <a:spcPct val="100000"/>
              </a:lnSpc>
              <a:spcAft>
                <a:spcPts val="0"/>
              </a:spcAft>
              <a:buNone/>
              <a:defRPr sz="1300">
                <a:solidFill>
                  <a:srgbClr val="FFFFFF"/>
                </a:solidFill>
              </a:defRPr>
            </a:lvl1pPr>
            <a:lvl2pPr lvl="1" algn="r">
              <a:lnSpc>
                <a:spcPct val="100000"/>
              </a:lnSpc>
              <a:spcAft>
                <a:spcPts val="0"/>
              </a:spcAft>
              <a:buNone/>
              <a:defRPr sz="1300">
                <a:solidFill>
                  <a:srgbClr val="FFFFFF"/>
                </a:solidFill>
              </a:defRPr>
            </a:lvl2pPr>
            <a:lvl3pPr lvl="2" algn="r">
              <a:lnSpc>
                <a:spcPct val="100000"/>
              </a:lnSpc>
              <a:spcAft>
                <a:spcPts val="0"/>
              </a:spcAft>
              <a:buNone/>
              <a:defRPr sz="1300">
                <a:solidFill>
                  <a:srgbClr val="FFFFFF"/>
                </a:solidFill>
              </a:defRPr>
            </a:lvl3pPr>
            <a:lvl4pPr lvl="3" algn="r">
              <a:lnSpc>
                <a:spcPct val="100000"/>
              </a:lnSpc>
              <a:spcAft>
                <a:spcPts val="0"/>
              </a:spcAft>
              <a:buNone/>
              <a:defRPr sz="1300">
                <a:solidFill>
                  <a:srgbClr val="FFFFFF"/>
                </a:solidFill>
              </a:defRPr>
            </a:lvl4pPr>
            <a:lvl5pPr lvl="4" algn="r">
              <a:lnSpc>
                <a:spcPct val="100000"/>
              </a:lnSpc>
              <a:spcAft>
                <a:spcPts val="0"/>
              </a:spcAft>
              <a:buNone/>
              <a:defRPr sz="1300">
                <a:solidFill>
                  <a:srgbClr val="FFFFFF"/>
                </a:solidFill>
              </a:defRPr>
            </a:lvl5pPr>
            <a:lvl6pPr lvl="5" algn="r">
              <a:lnSpc>
                <a:spcPct val="100000"/>
              </a:lnSpc>
              <a:spcAft>
                <a:spcPts val="0"/>
              </a:spcAft>
              <a:buNone/>
              <a:defRPr sz="1300">
                <a:solidFill>
                  <a:srgbClr val="FFFFFF"/>
                </a:solidFill>
              </a:defRPr>
            </a:lvl6pPr>
            <a:lvl7pPr lvl="6" algn="r">
              <a:lnSpc>
                <a:spcPct val="100000"/>
              </a:lnSpc>
              <a:spcAft>
                <a:spcPts val="0"/>
              </a:spcAft>
              <a:buNone/>
              <a:defRPr sz="1300">
                <a:solidFill>
                  <a:srgbClr val="FFFFFF"/>
                </a:solidFill>
              </a:defRPr>
            </a:lvl7pPr>
            <a:lvl8pPr lvl="7" algn="r">
              <a:lnSpc>
                <a:spcPct val="100000"/>
              </a:lnSpc>
              <a:spcAft>
                <a:spcPts val="0"/>
              </a:spcAft>
              <a:buNone/>
              <a:defRPr sz="1300">
                <a:solidFill>
                  <a:srgbClr val="FFFFFF"/>
                </a:solidFill>
              </a:defRPr>
            </a:lvl8pPr>
            <a:lvl9pPr lvl="8" algn="r">
              <a:lnSpc>
                <a:spcPct val="100000"/>
              </a:lnSpc>
              <a:spcAft>
                <a:spcPts val="0"/>
              </a:spcAft>
              <a:buNone/>
              <a:defRPr sz="13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0">
    <p:bg>
      <p:bgPr>
        <a:gradFill>
          <a:gsLst>
            <a:gs pos="0">
              <a:srgbClr val="4E29AA"/>
            </a:gs>
            <a:gs pos="100000">
              <a:srgbClr val="1E123D"/>
            </a:gs>
          </a:gsLst>
          <a:path path="circle">
            <a:fillToRect b="50%" l="50%" r="50%" t="50%"/>
          </a:path>
          <a:tileRect/>
        </a:gradFill>
      </p:bgPr>
    </p:bg>
    <p:spTree>
      <p:nvGrpSpPr>
        <p:cNvPr id="68" name="Shape 68"/>
        <p:cNvGrpSpPr/>
        <p:nvPr/>
      </p:nvGrpSpPr>
      <p:grpSpPr>
        <a:xfrm>
          <a:off x="0" y="0"/>
          <a:ext cx="0" cy="0"/>
          <a:chOff x="0" y="0"/>
          <a:chExt cx="0" cy="0"/>
        </a:xfrm>
      </p:grpSpPr>
      <p:sp>
        <p:nvSpPr>
          <p:cNvPr id="69" name="Google Shape;69;p17"/>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Autofit/>
          </a:bodyPr>
          <a:lstStyle>
            <a:lvl1pPr lvl="0" algn="r">
              <a:lnSpc>
                <a:spcPct val="100000"/>
              </a:lnSpc>
              <a:spcAft>
                <a:spcPts val="0"/>
              </a:spcAft>
              <a:buNone/>
              <a:defRPr sz="1300">
                <a:solidFill>
                  <a:srgbClr val="212121"/>
                </a:solidFill>
              </a:defRPr>
            </a:lvl1pPr>
            <a:lvl2pPr lvl="1" algn="r">
              <a:lnSpc>
                <a:spcPct val="100000"/>
              </a:lnSpc>
              <a:spcAft>
                <a:spcPts val="0"/>
              </a:spcAft>
              <a:buNone/>
              <a:defRPr sz="1300">
                <a:solidFill>
                  <a:srgbClr val="212121"/>
                </a:solidFill>
              </a:defRPr>
            </a:lvl2pPr>
            <a:lvl3pPr lvl="2" algn="r">
              <a:lnSpc>
                <a:spcPct val="100000"/>
              </a:lnSpc>
              <a:spcAft>
                <a:spcPts val="0"/>
              </a:spcAft>
              <a:buNone/>
              <a:defRPr sz="1300">
                <a:solidFill>
                  <a:srgbClr val="212121"/>
                </a:solidFill>
              </a:defRPr>
            </a:lvl3pPr>
            <a:lvl4pPr lvl="3" algn="r">
              <a:lnSpc>
                <a:spcPct val="100000"/>
              </a:lnSpc>
              <a:spcAft>
                <a:spcPts val="0"/>
              </a:spcAft>
              <a:buNone/>
              <a:defRPr sz="1300">
                <a:solidFill>
                  <a:srgbClr val="212121"/>
                </a:solidFill>
              </a:defRPr>
            </a:lvl4pPr>
            <a:lvl5pPr lvl="4" algn="r">
              <a:lnSpc>
                <a:spcPct val="100000"/>
              </a:lnSpc>
              <a:spcAft>
                <a:spcPts val="0"/>
              </a:spcAft>
              <a:buNone/>
              <a:defRPr sz="1300">
                <a:solidFill>
                  <a:srgbClr val="212121"/>
                </a:solidFill>
              </a:defRPr>
            </a:lvl5pPr>
            <a:lvl6pPr lvl="5" algn="r">
              <a:lnSpc>
                <a:spcPct val="100000"/>
              </a:lnSpc>
              <a:spcAft>
                <a:spcPts val="0"/>
              </a:spcAft>
              <a:buNone/>
              <a:defRPr sz="1300">
                <a:solidFill>
                  <a:srgbClr val="212121"/>
                </a:solidFill>
              </a:defRPr>
            </a:lvl6pPr>
            <a:lvl7pPr lvl="6" algn="r">
              <a:lnSpc>
                <a:spcPct val="100000"/>
              </a:lnSpc>
              <a:spcAft>
                <a:spcPts val="0"/>
              </a:spcAft>
              <a:buNone/>
              <a:defRPr sz="1300">
                <a:solidFill>
                  <a:srgbClr val="212121"/>
                </a:solidFill>
              </a:defRPr>
            </a:lvl7pPr>
            <a:lvl8pPr lvl="7" algn="r">
              <a:lnSpc>
                <a:spcPct val="100000"/>
              </a:lnSpc>
              <a:spcAft>
                <a:spcPts val="0"/>
              </a:spcAft>
              <a:buNone/>
              <a:defRPr sz="1300">
                <a:solidFill>
                  <a:srgbClr val="212121"/>
                </a:solidFill>
              </a:defRPr>
            </a:lvl8pPr>
            <a:lvl9pPr lvl="8" algn="r">
              <a:lnSpc>
                <a:spcPct val="100000"/>
              </a:lnSpc>
              <a:spcAft>
                <a:spcPts val="0"/>
              </a:spcAft>
              <a:buNone/>
              <a:defRPr sz="1300">
                <a:solidFill>
                  <a:srgbClr val="212121"/>
                </a:solidFill>
              </a:defRPr>
            </a:lvl9pPr>
          </a:lstStyle>
          <a:p>
            <a:pPr indent="0" lvl="0" marL="0" rtl="0" algn="r">
              <a:spcBef>
                <a:spcPts val="0"/>
              </a:spcBef>
              <a:spcAft>
                <a:spcPts val="0"/>
              </a:spcAft>
              <a:buNone/>
            </a:pPr>
            <a:fld id="{00000000-1234-1234-1234-123412341234}" type="slidenum">
              <a:rPr lang="en"/>
              <a:t>‹#›</a:t>
            </a:fld>
            <a:endParaRPr/>
          </a:p>
        </p:txBody>
      </p:sp>
      <p:sp>
        <p:nvSpPr>
          <p:cNvPr id="70" name="Google Shape;70;p17"/>
          <p:cNvSpPr txBox="1"/>
          <p:nvPr>
            <p:ph type="title"/>
          </p:nvPr>
        </p:nvSpPr>
        <p:spPr>
          <a:xfrm>
            <a:off x="4069450" y="1375867"/>
            <a:ext cx="4052700" cy="1851600"/>
          </a:xfrm>
          <a:prstGeom prst="rect">
            <a:avLst/>
          </a:prstGeom>
          <a:noFill/>
        </p:spPr>
        <p:txBody>
          <a:bodyPr anchorCtr="0" anchor="b" bIns="121900" lIns="121900" spcFirstLastPara="1" rIns="121900" wrap="square" tIns="121900">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p:txBody>
      </p:sp>
      <p:sp>
        <p:nvSpPr>
          <p:cNvPr id="71" name="Google Shape;71;p17"/>
          <p:cNvSpPr txBox="1"/>
          <p:nvPr>
            <p:ph idx="1" type="body"/>
          </p:nvPr>
        </p:nvSpPr>
        <p:spPr>
          <a:xfrm>
            <a:off x="4069533" y="3368429"/>
            <a:ext cx="4052700" cy="1747200"/>
          </a:xfrm>
          <a:prstGeom prst="rect">
            <a:avLst/>
          </a:prstGeom>
          <a:noFill/>
        </p:spPr>
        <p:txBody>
          <a:bodyPr anchorCtr="0" anchor="t" bIns="121900" lIns="121900" spcFirstLastPara="1" rIns="121900" wrap="square" tIns="121900">
            <a:noAutofit/>
          </a:bodyPr>
          <a:lstStyle>
            <a:lvl1pPr indent="-361950" lvl="0" marL="457200" algn="ctr">
              <a:lnSpc>
                <a:spcPct val="115000"/>
              </a:lnSpc>
              <a:spcBef>
                <a:spcPts val="0"/>
              </a:spcBef>
              <a:spcAft>
                <a:spcPts val="0"/>
              </a:spcAft>
              <a:buClr>
                <a:srgbClr val="FFFFFF"/>
              </a:buClr>
              <a:buSzPts val="2100"/>
              <a:buChar char="●"/>
              <a:defRPr sz="2100">
                <a:solidFill>
                  <a:srgbClr val="FFFFFF"/>
                </a:solidFill>
              </a:defRPr>
            </a:lvl1pPr>
            <a:lvl2pPr indent="-349250" lvl="1" marL="914400" algn="ctr">
              <a:lnSpc>
                <a:spcPct val="115000"/>
              </a:lnSpc>
              <a:spcBef>
                <a:spcPts val="2100"/>
              </a:spcBef>
              <a:spcAft>
                <a:spcPts val="0"/>
              </a:spcAft>
              <a:buClr>
                <a:srgbClr val="FFFFFF"/>
              </a:buClr>
              <a:buSzPts val="1900"/>
              <a:buChar char="○"/>
              <a:defRPr sz="1900">
                <a:solidFill>
                  <a:srgbClr val="FFFFFF"/>
                </a:solidFill>
              </a:defRPr>
            </a:lvl2pPr>
            <a:lvl3pPr indent="-349250" lvl="2" marL="1371600" algn="ctr">
              <a:lnSpc>
                <a:spcPct val="115000"/>
              </a:lnSpc>
              <a:spcBef>
                <a:spcPts val="2100"/>
              </a:spcBef>
              <a:spcAft>
                <a:spcPts val="0"/>
              </a:spcAft>
              <a:buClr>
                <a:srgbClr val="FFFFFF"/>
              </a:buClr>
              <a:buSzPts val="1900"/>
              <a:buChar char="■"/>
              <a:defRPr sz="1900">
                <a:solidFill>
                  <a:srgbClr val="FFFFFF"/>
                </a:solidFill>
              </a:defRPr>
            </a:lvl3pPr>
            <a:lvl4pPr indent="-349250" lvl="3" marL="1828800" algn="ctr">
              <a:lnSpc>
                <a:spcPct val="115000"/>
              </a:lnSpc>
              <a:spcBef>
                <a:spcPts val="2100"/>
              </a:spcBef>
              <a:spcAft>
                <a:spcPts val="0"/>
              </a:spcAft>
              <a:buClr>
                <a:srgbClr val="FFFFFF"/>
              </a:buClr>
              <a:buSzPts val="1900"/>
              <a:buChar char="●"/>
              <a:defRPr sz="1900">
                <a:solidFill>
                  <a:srgbClr val="FFFFFF"/>
                </a:solidFill>
              </a:defRPr>
            </a:lvl4pPr>
            <a:lvl5pPr indent="-349250" lvl="4" marL="2286000" algn="ctr">
              <a:lnSpc>
                <a:spcPct val="115000"/>
              </a:lnSpc>
              <a:spcBef>
                <a:spcPts val="2100"/>
              </a:spcBef>
              <a:spcAft>
                <a:spcPts val="0"/>
              </a:spcAft>
              <a:buClr>
                <a:srgbClr val="FFFFFF"/>
              </a:buClr>
              <a:buSzPts val="1900"/>
              <a:buChar char="○"/>
              <a:defRPr sz="1900">
                <a:solidFill>
                  <a:srgbClr val="FFFFFF"/>
                </a:solidFill>
              </a:defRPr>
            </a:lvl5pPr>
            <a:lvl6pPr indent="-349250" lvl="5" marL="2743200" algn="ctr">
              <a:lnSpc>
                <a:spcPct val="115000"/>
              </a:lnSpc>
              <a:spcBef>
                <a:spcPts val="2100"/>
              </a:spcBef>
              <a:spcAft>
                <a:spcPts val="0"/>
              </a:spcAft>
              <a:buClr>
                <a:srgbClr val="FFFFFF"/>
              </a:buClr>
              <a:buSzPts val="1900"/>
              <a:buChar char="■"/>
              <a:defRPr sz="1900">
                <a:solidFill>
                  <a:srgbClr val="FFFFFF"/>
                </a:solidFill>
              </a:defRPr>
            </a:lvl6pPr>
            <a:lvl7pPr indent="-349250" lvl="6" marL="3200400" algn="ctr">
              <a:lnSpc>
                <a:spcPct val="115000"/>
              </a:lnSpc>
              <a:spcBef>
                <a:spcPts val="2100"/>
              </a:spcBef>
              <a:spcAft>
                <a:spcPts val="0"/>
              </a:spcAft>
              <a:buClr>
                <a:srgbClr val="FFFFFF"/>
              </a:buClr>
              <a:buSzPts val="1900"/>
              <a:buChar char="●"/>
              <a:defRPr sz="1900">
                <a:solidFill>
                  <a:srgbClr val="FFFFFF"/>
                </a:solidFill>
              </a:defRPr>
            </a:lvl7pPr>
            <a:lvl8pPr indent="-349250" lvl="7" marL="3657600" algn="ctr">
              <a:lnSpc>
                <a:spcPct val="115000"/>
              </a:lnSpc>
              <a:spcBef>
                <a:spcPts val="2100"/>
              </a:spcBef>
              <a:spcAft>
                <a:spcPts val="0"/>
              </a:spcAft>
              <a:buClr>
                <a:srgbClr val="FFFFFF"/>
              </a:buClr>
              <a:buSzPts val="1900"/>
              <a:buChar char="○"/>
              <a:defRPr sz="1900">
                <a:solidFill>
                  <a:srgbClr val="FFFFFF"/>
                </a:solidFill>
              </a:defRPr>
            </a:lvl8pPr>
            <a:lvl9pPr indent="-349250" lvl="8" marL="4114800" algn="ctr">
              <a:lnSpc>
                <a:spcPct val="115000"/>
              </a:lnSpc>
              <a:spcBef>
                <a:spcPts val="2100"/>
              </a:spcBef>
              <a:spcAft>
                <a:spcPts val="2100"/>
              </a:spcAft>
              <a:buClr>
                <a:srgbClr val="FFFFFF"/>
              </a:buClr>
              <a:buSzPts val="1900"/>
              <a:buChar char="■"/>
              <a:defRPr sz="19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12">
    <p:bg>
      <p:bgPr>
        <a:gradFill>
          <a:gsLst>
            <a:gs pos="0">
              <a:srgbClr val="4E29AA"/>
            </a:gs>
            <a:gs pos="100000">
              <a:srgbClr val="1E123D"/>
            </a:gs>
          </a:gsLst>
          <a:path path="circle">
            <a:fillToRect b="50%" l="50%" r="50%" t="50%"/>
          </a:path>
          <a:tileRect/>
        </a:gradFill>
      </p:bgPr>
    </p:bg>
    <p:spTree>
      <p:nvGrpSpPr>
        <p:cNvPr id="72" name="Shape 72"/>
        <p:cNvGrpSpPr/>
        <p:nvPr/>
      </p:nvGrpSpPr>
      <p:grpSpPr>
        <a:xfrm>
          <a:off x="0" y="0"/>
          <a:ext cx="0" cy="0"/>
          <a:chOff x="0" y="0"/>
          <a:chExt cx="0" cy="0"/>
        </a:xfrm>
      </p:grpSpPr>
      <p:sp>
        <p:nvSpPr>
          <p:cNvPr id="73" name="Google Shape;73;p18"/>
          <p:cNvSpPr txBox="1"/>
          <p:nvPr>
            <p:ph idx="1" type="body"/>
          </p:nvPr>
        </p:nvSpPr>
        <p:spPr>
          <a:xfrm>
            <a:off x="5349100" y="423100"/>
            <a:ext cx="6426900" cy="5794500"/>
          </a:xfrm>
          <a:prstGeom prst="rect">
            <a:avLst/>
          </a:prstGeom>
          <a:noFill/>
        </p:spPr>
        <p:txBody>
          <a:bodyPr anchorCtr="0" anchor="t" bIns="121900" lIns="121900" spcFirstLastPara="1" rIns="121900" wrap="square" tIns="121900">
            <a:noAutofit/>
          </a:bodyPr>
          <a:lstStyle>
            <a:lvl1pPr indent="-361950" lvl="0" marL="457200" algn="l">
              <a:lnSpc>
                <a:spcPct val="115000"/>
              </a:lnSpc>
              <a:spcBef>
                <a:spcPts val="0"/>
              </a:spcBef>
              <a:spcAft>
                <a:spcPts val="0"/>
              </a:spcAft>
              <a:buClr>
                <a:schemeClr val="dk2"/>
              </a:buClr>
              <a:buSzPts val="2100"/>
              <a:buChar char="●"/>
              <a:defRPr sz="2100">
                <a:solidFill>
                  <a:schemeClr val="dk2"/>
                </a:solidFill>
              </a:defRPr>
            </a:lvl1pPr>
            <a:lvl2pPr indent="-349250" lvl="1" marL="914400" algn="l">
              <a:lnSpc>
                <a:spcPct val="115000"/>
              </a:lnSpc>
              <a:spcBef>
                <a:spcPts val="2100"/>
              </a:spcBef>
              <a:spcAft>
                <a:spcPts val="0"/>
              </a:spcAft>
              <a:buClr>
                <a:schemeClr val="dk2"/>
              </a:buClr>
              <a:buSzPts val="1900"/>
              <a:buChar char="○"/>
              <a:defRPr sz="1900">
                <a:solidFill>
                  <a:schemeClr val="dk2"/>
                </a:solidFill>
              </a:defRPr>
            </a:lvl2pPr>
            <a:lvl3pPr indent="-349250" lvl="2" marL="1371600" algn="l">
              <a:lnSpc>
                <a:spcPct val="115000"/>
              </a:lnSpc>
              <a:spcBef>
                <a:spcPts val="2100"/>
              </a:spcBef>
              <a:spcAft>
                <a:spcPts val="0"/>
              </a:spcAft>
              <a:buClr>
                <a:schemeClr val="dk2"/>
              </a:buClr>
              <a:buSzPts val="1900"/>
              <a:buChar char="■"/>
              <a:defRPr sz="1900">
                <a:solidFill>
                  <a:schemeClr val="dk2"/>
                </a:solidFill>
              </a:defRPr>
            </a:lvl3pPr>
            <a:lvl4pPr indent="-349250" lvl="3" marL="1828800" algn="l">
              <a:lnSpc>
                <a:spcPct val="115000"/>
              </a:lnSpc>
              <a:spcBef>
                <a:spcPts val="2100"/>
              </a:spcBef>
              <a:spcAft>
                <a:spcPts val="0"/>
              </a:spcAft>
              <a:buClr>
                <a:schemeClr val="dk2"/>
              </a:buClr>
              <a:buSzPts val="1900"/>
              <a:buChar char="●"/>
              <a:defRPr sz="1900">
                <a:solidFill>
                  <a:schemeClr val="dk2"/>
                </a:solidFill>
              </a:defRPr>
            </a:lvl4pPr>
            <a:lvl5pPr indent="-349250" lvl="4" marL="2286000" algn="l">
              <a:lnSpc>
                <a:spcPct val="115000"/>
              </a:lnSpc>
              <a:spcBef>
                <a:spcPts val="2100"/>
              </a:spcBef>
              <a:spcAft>
                <a:spcPts val="0"/>
              </a:spcAft>
              <a:buClr>
                <a:schemeClr val="dk2"/>
              </a:buClr>
              <a:buSzPts val="1900"/>
              <a:buChar char="○"/>
              <a:defRPr sz="1900">
                <a:solidFill>
                  <a:schemeClr val="dk2"/>
                </a:solidFill>
              </a:defRPr>
            </a:lvl5pPr>
            <a:lvl6pPr indent="-349250" lvl="5" marL="2743200" algn="l">
              <a:lnSpc>
                <a:spcPct val="115000"/>
              </a:lnSpc>
              <a:spcBef>
                <a:spcPts val="2100"/>
              </a:spcBef>
              <a:spcAft>
                <a:spcPts val="0"/>
              </a:spcAft>
              <a:buClr>
                <a:schemeClr val="dk2"/>
              </a:buClr>
              <a:buSzPts val="1900"/>
              <a:buChar char="■"/>
              <a:defRPr sz="1900">
                <a:solidFill>
                  <a:schemeClr val="dk2"/>
                </a:solidFill>
              </a:defRPr>
            </a:lvl6pPr>
            <a:lvl7pPr indent="-349250" lvl="6" marL="3200400" algn="l">
              <a:lnSpc>
                <a:spcPct val="115000"/>
              </a:lnSpc>
              <a:spcBef>
                <a:spcPts val="2100"/>
              </a:spcBef>
              <a:spcAft>
                <a:spcPts val="0"/>
              </a:spcAft>
              <a:buClr>
                <a:schemeClr val="dk2"/>
              </a:buClr>
              <a:buSzPts val="1900"/>
              <a:buChar char="●"/>
              <a:defRPr sz="1900">
                <a:solidFill>
                  <a:schemeClr val="dk2"/>
                </a:solidFill>
              </a:defRPr>
            </a:lvl7pPr>
            <a:lvl8pPr indent="-349250" lvl="7" marL="3657600" algn="l">
              <a:lnSpc>
                <a:spcPct val="115000"/>
              </a:lnSpc>
              <a:spcBef>
                <a:spcPts val="2100"/>
              </a:spcBef>
              <a:spcAft>
                <a:spcPts val="0"/>
              </a:spcAft>
              <a:buClr>
                <a:schemeClr val="dk2"/>
              </a:buClr>
              <a:buSzPts val="1900"/>
              <a:buChar char="○"/>
              <a:defRPr sz="1900">
                <a:solidFill>
                  <a:schemeClr val="dk2"/>
                </a:solidFill>
              </a:defRPr>
            </a:lvl8pPr>
            <a:lvl9pPr indent="-349250" lvl="8" marL="4114800" algn="l">
              <a:lnSpc>
                <a:spcPct val="115000"/>
              </a:lnSpc>
              <a:spcBef>
                <a:spcPts val="2100"/>
              </a:spcBef>
              <a:spcAft>
                <a:spcPts val="2100"/>
              </a:spcAft>
              <a:buClr>
                <a:schemeClr val="dk2"/>
              </a:buClr>
              <a:buSzPts val="1900"/>
              <a:buChar char="■"/>
              <a:defRPr sz="1900">
                <a:solidFill>
                  <a:schemeClr val="dk2"/>
                </a:solidFill>
              </a:defRPr>
            </a:lvl9pPr>
          </a:lstStyle>
          <a:p/>
        </p:txBody>
      </p:sp>
      <p:sp>
        <p:nvSpPr>
          <p:cNvPr id="74" name="Google Shape;74;p18"/>
          <p:cNvSpPr txBox="1"/>
          <p:nvPr>
            <p:ph idx="12" type="sldNum"/>
          </p:nvPr>
        </p:nvSpPr>
        <p:spPr>
          <a:xfrm>
            <a:off x="11296610" y="6217622"/>
            <a:ext cx="731700" cy="524700"/>
          </a:xfrm>
          <a:prstGeom prst="rect">
            <a:avLst/>
          </a:prstGeom>
          <a:noFill/>
        </p:spPr>
        <p:txBody>
          <a:bodyPr anchorCtr="0" anchor="ctr" bIns="121900" lIns="121900" spcFirstLastPara="1" rIns="121900" wrap="square" tIns="121900">
            <a:no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p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19" name="Google Shape;19;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5"/>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3" name="Google Shape;23;p5"/>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4" name="Google Shape;24;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p7"/>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31" name="Google Shape;31;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p9"/>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p9"/>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0" name="Google Shape;40;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a:lnSpc>
                <a:spcPct val="100000"/>
              </a:lnSpc>
              <a:spcBef>
                <a:spcPts val="0"/>
              </a:spcBef>
              <a:spcAft>
                <a:spcPts val="0"/>
              </a:spcAft>
              <a:buSzPts val="2400"/>
              <a:buNone/>
              <a:defRPr/>
            </a:lvl1pPr>
          </a:lstStyle>
          <a:p/>
        </p:txBody>
      </p:sp>
      <p:sp>
        <p:nvSpPr>
          <p:cNvPr id="43" name="Google Shape;4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2100"/>
              </a:spcBef>
              <a:spcAft>
                <a:spcPts val="0"/>
              </a:spcAft>
              <a:buClr>
                <a:schemeClr val="dk2"/>
              </a:buClr>
              <a:buSzPts val="1900"/>
              <a:buChar char="○"/>
              <a:defRPr sz="1900">
                <a:solidFill>
                  <a:schemeClr val="dk2"/>
                </a:solidFill>
              </a:defRPr>
            </a:lvl2pPr>
            <a:lvl3pPr indent="-349250" lvl="2" marL="1371600">
              <a:lnSpc>
                <a:spcPct val="115000"/>
              </a:lnSpc>
              <a:spcBef>
                <a:spcPts val="2100"/>
              </a:spcBef>
              <a:spcAft>
                <a:spcPts val="0"/>
              </a:spcAft>
              <a:buClr>
                <a:schemeClr val="dk2"/>
              </a:buClr>
              <a:buSzPts val="1900"/>
              <a:buChar char="■"/>
              <a:defRPr sz="1900">
                <a:solidFill>
                  <a:schemeClr val="dk2"/>
                </a:solidFill>
              </a:defRPr>
            </a:lvl3pPr>
            <a:lvl4pPr indent="-349250" lvl="3" marL="1828800">
              <a:lnSpc>
                <a:spcPct val="115000"/>
              </a:lnSpc>
              <a:spcBef>
                <a:spcPts val="2100"/>
              </a:spcBef>
              <a:spcAft>
                <a:spcPts val="0"/>
              </a:spcAft>
              <a:buClr>
                <a:schemeClr val="dk2"/>
              </a:buClr>
              <a:buSzPts val="1900"/>
              <a:buChar char="●"/>
              <a:defRPr sz="1900">
                <a:solidFill>
                  <a:schemeClr val="dk2"/>
                </a:solidFill>
              </a:defRPr>
            </a:lvl4pPr>
            <a:lvl5pPr indent="-349250" lvl="4" marL="2286000">
              <a:lnSpc>
                <a:spcPct val="115000"/>
              </a:lnSpc>
              <a:spcBef>
                <a:spcPts val="2100"/>
              </a:spcBef>
              <a:spcAft>
                <a:spcPts val="0"/>
              </a:spcAft>
              <a:buClr>
                <a:schemeClr val="dk2"/>
              </a:buClr>
              <a:buSzPts val="1900"/>
              <a:buChar char="○"/>
              <a:defRPr sz="1900">
                <a:solidFill>
                  <a:schemeClr val="dk2"/>
                </a:solidFill>
              </a:defRPr>
            </a:lvl5pPr>
            <a:lvl6pPr indent="-349250" lvl="5" marL="2743200">
              <a:lnSpc>
                <a:spcPct val="115000"/>
              </a:lnSpc>
              <a:spcBef>
                <a:spcPts val="2100"/>
              </a:spcBef>
              <a:spcAft>
                <a:spcPts val="0"/>
              </a:spcAft>
              <a:buClr>
                <a:schemeClr val="dk2"/>
              </a:buClr>
              <a:buSzPts val="1900"/>
              <a:buChar char="■"/>
              <a:defRPr sz="1900">
                <a:solidFill>
                  <a:schemeClr val="dk2"/>
                </a:solidFill>
              </a:defRPr>
            </a:lvl6pPr>
            <a:lvl7pPr indent="-349250" lvl="6" marL="3200400">
              <a:lnSpc>
                <a:spcPct val="115000"/>
              </a:lnSpc>
              <a:spcBef>
                <a:spcPts val="2100"/>
              </a:spcBef>
              <a:spcAft>
                <a:spcPts val="0"/>
              </a:spcAft>
              <a:buClr>
                <a:schemeClr val="dk2"/>
              </a:buClr>
              <a:buSzPts val="1900"/>
              <a:buChar char="●"/>
              <a:defRPr sz="1900">
                <a:solidFill>
                  <a:schemeClr val="dk2"/>
                </a:solidFill>
              </a:defRPr>
            </a:lvl7pPr>
            <a:lvl8pPr indent="-349250" lvl="7" marL="3657600">
              <a:lnSpc>
                <a:spcPct val="115000"/>
              </a:lnSpc>
              <a:spcBef>
                <a:spcPts val="2100"/>
              </a:spcBef>
              <a:spcAft>
                <a:spcPts val="0"/>
              </a:spcAft>
              <a:buClr>
                <a:schemeClr val="dk2"/>
              </a:buClr>
              <a:buSzPts val="1900"/>
              <a:buChar char="○"/>
              <a:defRPr sz="1900">
                <a:solidFill>
                  <a:schemeClr val="dk2"/>
                </a:solidFill>
              </a:defRPr>
            </a:lvl8pPr>
            <a:lvl9pPr indent="-349250" lvl="8" marL="4114800">
              <a:lnSpc>
                <a:spcPct val="115000"/>
              </a:lnSpc>
              <a:spcBef>
                <a:spcPts val="2100"/>
              </a:spcBef>
              <a:spcAft>
                <a:spcPts val="2100"/>
              </a:spcAft>
              <a:buClr>
                <a:schemeClr val="dk2"/>
              </a:buClr>
              <a:buSzPts val="1900"/>
              <a:buChar char="■"/>
              <a:defRPr sz="1900">
                <a:solidFill>
                  <a:schemeClr val="dk2"/>
                </a:solidFill>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hyperlink" Target="http://drive.google.com/file/d/1l6Q3nQkBir_iH76oHnwVy8KjU9_3_rR9/view" TargetMode="Externa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drive.google.com/file/d/1P6P9beZahUDD7zXpIj14McbquYTWjl99/view" TargetMode="Externa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drive.google.com/file/d/1UWE47q5FxslA8esT6_EDSrpYJxqHoX9s/view" TargetMode="Externa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hyperlink" Target="http://drive.google.com/file/d/1WO3gyomV0SzmbJg5H-nGh3P0qMeyaL3V/view" TargetMode="Externa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hyperlink" Target="http://drive.google.com/file/d/1yc4Wy9ruTltWYBFGflMFbIZstYHvAKcx/view" TargetMode="Externa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drive.google.com/file/d/1FdFaRNb0rHZDovXNWPMBGsPnD7Wdps1E/view" TargetMode="Externa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hyperlink" Target="http://drive.google.com/file/d/1rTxzADsXSOY3C-g9ukyyxsH66baJkluH/view" TargetMode="Externa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drive.google.com/file/d/1Jd65KXyG8mT9m_Z0c1SS85lPW3Id3qES/view" TargetMode="Externa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9.jp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24.jpg"/><Relationship Id="rId5"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7.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4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7.jpg"/><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7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8.jp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45.jpg"/><Relationship Id="rId4" Type="http://schemas.openxmlformats.org/officeDocument/2006/relationships/image" Target="../media/image4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6.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drive.google.com/file/d/1iLN13BQIb2uGgXEaef8FXefSLqTylbtK/view" TargetMode="Externa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image" Target="../media/image5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4.xml"/><Relationship Id="rId3"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drive.google.com/file/d/1EYl_noR2s7V__pijhf7JNkeUOFHWOZ5k/view"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78" name="Shape 78"/>
        <p:cNvGrpSpPr/>
        <p:nvPr/>
      </p:nvGrpSpPr>
      <p:grpSpPr>
        <a:xfrm>
          <a:off x="0" y="0"/>
          <a:ext cx="0" cy="0"/>
          <a:chOff x="0" y="0"/>
          <a:chExt cx="0" cy="0"/>
        </a:xfrm>
      </p:grpSpPr>
      <p:pic>
        <p:nvPicPr>
          <p:cNvPr id="79" name="Google Shape;79;p19"/>
          <p:cNvPicPr preferRelativeResize="0"/>
          <p:nvPr/>
        </p:nvPicPr>
        <p:blipFill rotWithShape="1">
          <a:blip r:embed="rId3">
            <a:alphaModFix/>
          </a:blip>
          <a:srcRect b="5105" l="5555" r="5555" t="0"/>
          <a:stretch/>
        </p:blipFill>
        <p:spPr>
          <a:xfrm>
            <a:off x="0" y="0"/>
            <a:ext cx="12192000" cy="6858000"/>
          </a:xfrm>
          <a:prstGeom prst="rect">
            <a:avLst/>
          </a:prstGeom>
          <a:noFill/>
          <a:ln>
            <a:noFill/>
          </a:ln>
        </p:spPr>
      </p:pic>
      <p:sp>
        <p:nvSpPr>
          <p:cNvPr id="80" name="Google Shape;80;p19"/>
          <p:cNvSpPr/>
          <p:nvPr/>
        </p:nvSpPr>
        <p:spPr>
          <a:xfrm>
            <a:off x="3441500" y="774533"/>
            <a:ext cx="5308800" cy="5309100"/>
          </a:xfrm>
          <a:prstGeom prst="ellipse">
            <a:avLst/>
          </a:prstGeom>
          <a:solidFill>
            <a:srgbClr val="000000">
              <a:alpha val="819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 name="Google Shape;81;p19"/>
          <p:cNvSpPr txBox="1"/>
          <p:nvPr>
            <p:ph type="title"/>
          </p:nvPr>
        </p:nvSpPr>
        <p:spPr>
          <a:xfrm>
            <a:off x="3785850" y="1629600"/>
            <a:ext cx="4620300" cy="1851600"/>
          </a:xfrm>
          <a:prstGeom prst="rect">
            <a:avLst/>
          </a:prstGeom>
        </p:spPr>
        <p:txBody>
          <a:bodyPr anchorCtr="0" anchor="b" bIns="121900" lIns="121900" spcFirstLastPara="1" rIns="121900" wrap="square" tIns="121900">
            <a:noAutofit/>
          </a:bodyPr>
          <a:lstStyle/>
          <a:p>
            <a:pPr indent="0" lvl="0" marL="0" rtl="0" algn="ctr">
              <a:spcBef>
                <a:spcPts val="0"/>
              </a:spcBef>
              <a:spcAft>
                <a:spcPts val="0"/>
              </a:spcAft>
              <a:buNone/>
            </a:pPr>
            <a:r>
              <a:rPr lang="en" sz="6000">
                <a:latin typeface="Arial Black"/>
                <a:ea typeface="Arial Black"/>
                <a:cs typeface="Arial Black"/>
                <a:sym typeface="Arial Black"/>
              </a:rPr>
              <a:t>Welcome!</a:t>
            </a:r>
            <a:endParaRPr sz="6000">
              <a:latin typeface="Arial Black"/>
              <a:ea typeface="Arial Black"/>
              <a:cs typeface="Arial Black"/>
              <a:sym typeface="Arial Black"/>
            </a:endParaRPr>
          </a:p>
        </p:txBody>
      </p:sp>
      <p:sp>
        <p:nvSpPr>
          <p:cNvPr id="82" name="Google Shape;82;p19"/>
          <p:cNvSpPr txBox="1"/>
          <p:nvPr>
            <p:ph idx="1" type="body"/>
          </p:nvPr>
        </p:nvSpPr>
        <p:spPr>
          <a:xfrm>
            <a:off x="4040033" y="3481204"/>
            <a:ext cx="4052700" cy="1747200"/>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sz="2400"/>
              <a:t>We thank you for your time.</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32" name="Shape 132"/>
        <p:cNvGrpSpPr/>
        <p:nvPr/>
      </p:nvGrpSpPr>
      <p:grpSpPr>
        <a:xfrm>
          <a:off x="0" y="0"/>
          <a:ext cx="0" cy="0"/>
          <a:chOff x="0" y="0"/>
          <a:chExt cx="0" cy="0"/>
        </a:xfrm>
      </p:grpSpPr>
      <p:sp>
        <p:nvSpPr>
          <p:cNvPr id="133" name="Google Shape;133;p28"/>
          <p:cNvSpPr txBox="1"/>
          <p:nvPr>
            <p:ph type="title"/>
          </p:nvPr>
        </p:nvSpPr>
        <p:spPr>
          <a:xfrm>
            <a:off x="41560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Correct People </a:t>
            </a:r>
            <a:endParaRPr sz="7200">
              <a:solidFill>
                <a:srgbClr val="F3F3F3"/>
              </a:solidFill>
              <a:latin typeface="Arial Black"/>
              <a:ea typeface="Arial Black"/>
              <a:cs typeface="Arial Black"/>
              <a:sym typeface="Arial Black"/>
            </a:endParaRPr>
          </a:p>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or </a:t>
            </a:r>
            <a:endParaRPr sz="7200">
              <a:solidFill>
                <a:srgbClr val="F3F3F3"/>
              </a:solidFill>
              <a:latin typeface="Arial Black"/>
              <a:ea typeface="Arial Black"/>
              <a:cs typeface="Arial Black"/>
              <a:sym typeface="Arial Black"/>
            </a:endParaRPr>
          </a:p>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Release Them</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9" title="Change People.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42" name="Shape 142"/>
        <p:cNvGrpSpPr/>
        <p:nvPr/>
      </p:nvGrpSpPr>
      <p:grpSpPr>
        <a:xfrm>
          <a:off x="0" y="0"/>
          <a:ext cx="0" cy="0"/>
          <a:chOff x="0" y="0"/>
          <a:chExt cx="0" cy="0"/>
        </a:xfrm>
      </p:grpSpPr>
      <p:sp>
        <p:nvSpPr>
          <p:cNvPr id="143" name="Google Shape;143;p30"/>
          <p:cNvSpPr txBox="1"/>
          <p:nvPr>
            <p:ph type="title"/>
          </p:nvPr>
        </p:nvSpPr>
        <p:spPr>
          <a:xfrm>
            <a:off x="41560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Take Lead </a:t>
            </a:r>
            <a:endParaRPr sz="7200">
              <a:solidFill>
                <a:srgbClr val="F3F3F3"/>
              </a:solidFill>
              <a:latin typeface="Arial Black"/>
              <a:ea typeface="Arial Black"/>
              <a:cs typeface="Arial Black"/>
              <a:sym typeface="Arial Black"/>
            </a:endParaRPr>
          </a:p>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&amp; </a:t>
            </a:r>
            <a:endParaRPr sz="7200">
              <a:solidFill>
                <a:srgbClr val="F3F3F3"/>
              </a:solidFill>
              <a:latin typeface="Arial Black"/>
              <a:ea typeface="Arial Black"/>
              <a:cs typeface="Arial Black"/>
              <a:sym typeface="Arial Black"/>
            </a:endParaRPr>
          </a:p>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Find Solution</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31" title="Free Myself.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52" name="Shape 152"/>
        <p:cNvGrpSpPr/>
        <p:nvPr/>
      </p:nvGrpSpPr>
      <p:grpSpPr>
        <a:xfrm>
          <a:off x="0" y="0"/>
          <a:ext cx="0" cy="0"/>
          <a:chOff x="0" y="0"/>
          <a:chExt cx="0" cy="0"/>
        </a:xfrm>
      </p:grpSpPr>
      <p:sp>
        <p:nvSpPr>
          <p:cNvPr id="153" name="Google Shape;153;p32"/>
          <p:cNvSpPr txBox="1"/>
          <p:nvPr>
            <p:ph type="title"/>
          </p:nvPr>
        </p:nvSpPr>
        <p:spPr>
          <a:xfrm>
            <a:off x="41560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No Grouping, </a:t>
            </a:r>
            <a:endParaRPr sz="7200">
              <a:solidFill>
                <a:srgbClr val="F3F3F3"/>
              </a:solidFill>
              <a:latin typeface="Arial Black"/>
              <a:ea typeface="Arial Black"/>
              <a:cs typeface="Arial Black"/>
              <a:sym typeface="Arial Black"/>
            </a:endParaRPr>
          </a:p>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Act as a Family</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3" title="Group.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62" name="Shape 162"/>
        <p:cNvGrpSpPr/>
        <p:nvPr/>
      </p:nvGrpSpPr>
      <p:grpSpPr>
        <a:xfrm>
          <a:off x="0" y="0"/>
          <a:ext cx="0" cy="0"/>
          <a:chOff x="0" y="0"/>
          <a:chExt cx="0" cy="0"/>
        </a:xfrm>
      </p:grpSpPr>
      <p:sp>
        <p:nvSpPr>
          <p:cNvPr id="163" name="Google Shape;163;p34"/>
          <p:cNvSpPr txBox="1"/>
          <p:nvPr>
            <p:ph type="title"/>
          </p:nvPr>
        </p:nvSpPr>
        <p:spPr>
          <a:xfrm>
            <a:off x="41565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6000">
                <a:solidFill>
                  <a:srgbClr val="F3F3F3"/>
                </a:solidFill>
                <a:latin typeface="Arial Black"/>
                <a:ea typeface="Arial Black"/>
                <a:cs typeface="Arial Black"/>
                <a:sym typeface="Arial Black"/>
              </a:rPr>
              <a:t>Nurture Students through Apprenticeship Program</a:t>
            </a:r>
            <a:endParaRPr sz="6000">
              <a:solidFill>
                <a:srgbClr val="F3F3F3"/>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5" title="Apprentice.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72" name="Shape 172"/>
        <p:cNvGrpSpPr/>
        <p:nvPr/>
      </p:nvGrpSpPr>
      <p:grpSpPr>
        <a:xfrm>
          <a:off x="0" y="0"/>
          <a:ext cx="0" cy="0"/>
          <a:chOff x="0" y="0"/>
          <a:chExt cx="0" cy="0"/>
        </a:xfrm>
      </p:grpSpPr>
      <p:sp>
        <p:nvSpPr>
          <p:cNvPr id="173" name="Google Shape;173;p36"/>
          <p:cNvSpPr txBox="1"/>
          <p:nvPr>
            <p:ph type="title"/>
          </p:nvPr>
        </p:nvSpPr>
        <p:spPr>
          <a:xfrm>
            <a:off x="41560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Do not keep people in CC/BCC in </a:t>
            </a:r>
            <a:r>
              <a:rPr lang="en" sz="7200">
                <a:solidFill>
                  <a:srgbClr val="F3F3F3"/>
                </a:solidFill>
                <a:latin typeface="Arial Black"/>
                <a:ea typeface="Arial Black"/>
                <a:cs typeface="Arial Black"/>
                <a:sym typeface="Arial Black"/>
              </a:rPr>
              <a:t>Emails</a:t>
            </a:r>
            <a:r>
              <a:rPr lang="en" sz="7200">
                <a:solidFill>
                  <a:srgbClr val="F3F3F3"/>
                </a:solidFill>
                <a:latin typeface="Arial Black"/>
                <a:ea typeface="Arial Black"/>
                <a:cs typeface="Arial Black"/>
                <a:sym typeface="Arial Black"/>
              </a:rPr>
              <a:t> without relevance</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7" title="Mail CC BCC.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20"/>
          <p:cNvPicPr preferRelativeResize="0"/>
          <p:nvPr/>
        </p:nvPicPr>
        <p:blipFill rotWithShape="1">
          <a:blip r:embed="rId3">
            <a:alphaModFix amt="50000"/>
          </a:blip>
          <a:srcRect b="7820" l="0" r="0" t="7820"/>
          <a:stretch/>
        </p:blipFill>
        <p:spPr>
          <a:xfrm>
            <a:off x="0" y="0"/>
            <a:ext cx="12192009" cy="6857999"/>
          </a:xfrm>
          <a:prstGeom prst="rect">
            <a:avLst/>
          </a:prstGeom>
          <a:noFill/>
          <a:ln>
            <a:noFill/>
          </a:ln>
        </p:spPr>
      </p:pic>
      <p:sp>
        <p:nvSpPr>
          <p:cNvPr id="88" name="Google Shape;88;p20"/>
          <p:cNvSpPr txBox="1"/>
          <p:nvPr>
            <p:ph type="ctrTitle"/>
          </p:nvPr>
        </p:nvSpPr>
        <p:spPr>
          <a:xfrm>
            <a:off x="1689000" y="1668600"/>
            <a:ext cx="8814000" cy="3520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Before We Start, Prepare Yourself to Take Notes!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82" name="Shape 182"/>
        <p:cNvGrpSpPr/>
        <p:nvPr/>
      </p:nvGrpSpPr>
      <p:grpSpPr>
        <a:xfrm>
          <a:off x="0" y="0"/>
          <a:ext cx="0" cy="0"/>
          <a:chOff x="0" y="0"/>
          <a:chExt cx="0" cy="0"/>
        </a:xfrm>
      </p:grpSpPr>
      <p:sp>
        <p:nvSpPr>
          <p:cNvPr id="183" name="Google Shape;183;p38"/>
          <p:cNvSpPr txBox="1"/>
          <p:nvPr>
            <p:ph type="title"/>
          </p:nvPr>
        </p:nvSpPr>
        <p:spPr>
          <a:xfrm>
            <a:off x="41560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Establish/Circulate Daffodil Family</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9" title="Daffodil Family.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92" name="Shape 192"/>
        <p:cNvGrpSpPr/>
        <p:nvPr/>
      </p:nvGrpSpPr>
      <p:grpSpPr>
        <a:xfrm>
          <a:off x="0" y="0"/>
          <a:ext cx="0" cy="0"/>
          <a:chOff x="0" y="0"/>
          <a:chExt cx="0" cy="0"/>
        </a:xfrm>
      </p:grpSpPr>
      <p:sp>
        <p:nvSpPr>
          <p:cNvPr id="193" name="Google Shape;193;p40"/>
          <p:cNvSpPr txBox="1"/>
          <p:nvPr>
            <p:ph type="title"/>
          </p:nvPr>
        </p:nvSpPr>
        <p:spPr>
          <a:xfrm>
            <a:off x="415600" y="1819150"/>
            <a:ext cx="113607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Speech from Pro-VC, DIU</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41" title="ProVC Face Change.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lin ang="5400012" scaled="0"/>
        </a:gradFill>
      </p:bgPr>
    </p:bg>
    <p:spTree>
      <p:nvGrpSpPr>
        <p:cNvPr id="202" name="Shape 202"/>
        <p:cNvGrpSpPr/>
        <p:nvPr/>
      </p:nvGrpSpPr>
      <p:grpSpPr>
        <a:xfrm>
          <a:off x="0" y="0"/>
          <a:ext cx="0" cy="0"/>
          <a:chOff x="0" y="0"/>
          <a:chExt cx="0" cy="0"/>
        </a:xfrm>
      </p:grpSpPr>
      <p:sp>
        <p:nvSpPr>
          <p:cNvPr id="203" name="Google Shape;203;p42"/>
          <p:cNvSpPr txBox="1"/>
          <p:nvPr/>
        </p:nvSpPr>
        <p:spPr>
          <a:xfrm>
            <a:off x="1085700" y="1042325"/>
            <a:ext cx="10020600" cy="2401200"/>
          </a:xfrm>
          <a:prstGeom prst="rect">
            <a:avLst/>
          </a:prstGeom>
          <a:noFill/>
          <a:ln>
            <a:noFill/>
          </a:ln>
          <a:effectLst>
            <a:outerShdw blurRad="71438" rotWithShape="0" algn="bl" dir="5400000" dist="952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3F3F3"/>
                </a:solidFill>
                <a:latin typeface="Arial Black"/>
                <a:ea typeface="Arial Black"/>
                <a:cs typeface="Arial Black"/>
                <a:sym typeface="Arial Black"/>
              </a:rPr>
              <a:t>We will recognize that one person who would work for implementation</a:t>
            </a:r>
            <a:endParaRPr sz="4800">
              <a:solidFill>
                <a:srgbClr val="F3F3F3"/>
              </a:solidFill>
              <a:latin typeface="Arial Black"/>
              <a:ea typeface="Arial Black"/>
              <a:cs typeface="Arial Black"/>
              <a:sym typeface="Arial Black"/>
            </a:endParaRPr>
          </a:p>
        </p:txBody>
      </p:sp>
      <p:sp>
        <p:nvSpPr>
          <p:cNvPr id="204" name="Google Shape;204;p42"/>
          <p:cNvSpPr txBox="1"/>
          <p:nvPr/>
        </p:nvSpPr>
        <p:spPr>
          <a:xfrm>
            <a:off x="3085200" y="4653100"/>
            <a:ext cx="6021600" cy="129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Let’s see the following image as an example</a:t>
            </a:r>
            <a:endParaRPr sz="1800">
              <a:solidFill>
                <a:srgbClr val="F3F3F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lin ang="5400012" scaled="0"/>
        </a:gradFill>
      </p:bgPr>
    </p:bg>
    <p:spTree>
      <p:nvGrpSpPr>
        <p:cNvPr id="208" name="Shape 208"/>
        <p:cNvGrpSpPr/>
        <p:nvPr/>
      </p:nvGrpSpPr>
      <p:grpSpPr>
        <a:xfrm>
          <a:off x="0" y="0"/>
          <a:ext cx="0" cy="0"/>
          <a:chOff x="0" y="0"/>
          <a:chExt cx="0" cy="0"/>
        </a:xfrm>
      </p:grpSpPr>
      <p:pic>
        <p:nvPicPr>
          <p:cNvPr id="209" name="Google Shape;209;p43"/>
          <p:cNvPicPr preferRelativeResize="0"/>
          <p:nvPr/>
        </p:nvPicPr>
        <p:blipFill>
          <a:blip r:embed="rId3">
            <a:alphaModFix/>
          </a:blip>
          <a:stretch>
            <a:fillRect/>
          </a:stretch>
        </p:blipFill>
        <p:spPr>
          <a:xfrm>
            <a:off x="0" y="0"/>
            <a:ext cx="12192001" cy="6858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lin ang="5400012" scaled="0"/>
        </a:gradFill>
      </p:bgPr>
    </p:bg>
    <p:spTree>
      <p:nvGrpSpPr>
        <p:cNvPr id="213" name="Shape 213"/>
        <p:cNvGrpSpPr/>
        <p:nvPr/>
      </p:nvGrpSpPr>
      <p:grpSpPr>
        <a:xfrm>
          <a:off x="0" y="0"/>
          <a:ext cx="0" cy="0"/>
          <a:chOff x="0" y="0"/>
          <a:chExt cx="0" cy="0"/>
        </a:xfrm>
      </p:grpSpPr>
      <p:pic>
        <p:nvPicPr>
          <p:cNvPr id="214" name="Google Shape;214;p4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15" name="Google Shape;215;p44"/>
          <p:cNvSpPr/>
          <p:nvPr/>
        </p:nvSpPr>
        <p:spPr>
          <a:xfrm>
            <a:off x="266550" y="3992625"/>
            <a:ext cx="5142600" cy="26310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4"/>
          <p:cNvSpPr txBox="1"/>
          <p:nvPr/>
        </p:nvSpPr>
        <p:spPr>
          <a:xfrm>
            <a:off x="402300" y="5255025"/>
            <a:ext cx="4890300" cy="13686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800">
                <a:solidFill>
                  <a:srgbClr val="F3F3F3"/>
                </a:solidFill>
              </a:rPr>
              <a:t>Forecasting must be met with honesty and outcome. We will evaluate people, group, concerns and organizations based on these two key factors. </a:t>
            </a:r>
            <a:endParaRPr sz="1800">
              <a:solidFill>
                <a:srgbClr val="F3F3F3"/>
              </a:solidFill>
            </a:endParaRPr>
          </a:p>
        </p:txBody>
      </p:sp>
      <p:sp>
        <p:nvSpPr>
          <p:cNvPr id="217" name="Google Shape;217;p44"/>
          <p:cNvSpPr txBox="1"/>
          <p:nvPr/>
        </p:nvSpPr>
        <p:spPr>
          <a:xfrm>
            <a:off x="402300" y="3992625"/>
            <a:ext cx="4729200" cy="12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3F3F3"/>
                </a:solidFill>
              </a:rPr>
              <a:t>Forecasting, Outcome and Honesty</a:t>
            </a:r>
            <a:endParaRPr sz="3600">
              <a:solidFill>
                <a:srgbClr val="F3F3F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221" name="Shape 221"/>
        <p:cNvGrpSpPr/>
        <p:nvPr/>
      </p:nvGrpSpPr>
      <p:grpSpPr>
        <a:xfrm>
          <a:off x="0" y="0"/>
          <a:ext cx="0" cy="0"/>
          <a:chOff x="0" y="0"/>
          <a:chExt cx="0" cy="0"/>
        </a:xfrm>
      </p:grpSpPr>
      <p:pic>
        <p:nvPicPr>
          <p:cNvPr id="222" name="Google Shape;222;p45"/>
          <p:cNvPicPr preferRelativeResize="0"/>
          <p:nvPr/>
        </p:nvPicPr>
        <p:blipFill>
          <a:blip r:embed="rId3">
            <a:alphaModFix/>
          </a:blip>
          <a:stretch>
            <a:fillRect/>
          </a:stretch>
        </p:blipFill>
        <p:spPr>
          <a:xfrm>
            <a:off x="4573600" y="426875"/>
            <a:ext cx="3044799" cy="2511175"/>
          </a:xfrm>
          <a:prstGeom prst="rect">
            <a:avLst/>
          </a:prstGeom>
          <a:noFill/>
          <a:ln>
            <a:noFill/>
          </a:ln>
          <a:effectLst>
            <a:outerShdw blurRad="57150" rotWithShape="0" algn="bl" dir="5400000" dist="38100">
              <a:srgbClr val="000000">
                <a:alpha val="50000"/>
              </a:srgbClr>
            </a:outerShdw>
          </a:effectLst>
        </p:spPr>
      </p:pic>
      <p:sp>
        <p:nvSpPr>
          <p:cNvPr id="223" name="Google Shape;223;p45"/>
          <p:cNvSpPr txBox="1"/>
          <p:nvPr/>
        </p:nvSpPr>
        <p:spPr>
          <a:xfrm>
            <a:off x="1499850" y="2938050"/>
            <a:ext cx="9192300" cy="2366400"/>
          </a:xfrm>
          <a:prstGeom prst="rect">
            <a:avLst/>
          </a:prstGeom>
          <a:noFill/>
          <a:ln>
            <a:noFill/>
          </a:ln>
          <a:effectLst>
            <a:outerShdw blurRad="142875" rotWithShape="0" algn="bl" dir="5520000" dist="104775">
              <a:srgbClr val="98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Special Announcement</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227" name="Shape 227"/>
        <p:cNvGrpSpPr/>
        <p:nvPr/>
      </p:nvGrpSpPr>
      <p:grpSpPr>
        <a:xfrm>
          <a:off x="0" y="0"/>
          <a:ext cx="0" cy="0"/>
          <a:chOff x="0" y="0"/>
          <a:chExt cx="0" cy="0"/>
        </a:xfrm>
      </p:grpSpPr>
      <p:sp>
        <p:nvSpPr>
          <p:cNvPr id="228" name="Google Shape;228;p46"/>
          <p:cNvSpPr txBox="1"/>
          <p:nvPr/>
        </p:nvSpPr>
        <p:spPr>
          <a:xfrm>
            <a:off x="1499850" y="3348600"/>
            <a:ext cx="9192300" cy="2366400"/>
          </a:xfrm>
          <a:prstGeom prst="rect">
            <a:avLst/>
          </a:prstGeom>
          <a:noFill/>
          <a:ln>
            <a:noFill/>
          </a:ln>
          <a:effectLst>
            <a:outerShdw blurRad="142875" rotWithShape="0" algn="bl" dir="5520000" dist="104775">
              <a:srgbClr val="98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Congratulations!</a:t>
            </a:r>
            <a:endParaRPr sz="7200">
              <a:solidFill>
                <a:srgbClr val="F3F3F3"/>
              </a:solidFill>
              <a:latin typeface="Arial Black"/>
              <a:ea typeface="Arial Black"/>
              <a:cs typeface="Arial Black"/>
              <a:sym typeface="Arial Black"/>
            </a:endParaRPr>
          </a:p>
        </p:txBody>
      </p:sp>
      <p:pic>
        <p:nvPicPr>
          <p:cNvPr id="229" name="Google Shape;229;p46"/>
          <p:cNvPicPr preferRelativeResize="0"/>
          <p:nvPr/>
        </p:nvPicPr>
        <p:blipFill>
          <a:blip r:embed="rId3">
            <a:alphaModFix/>
          </a:blip>
          <a:stretch>
            <a:fillRect/>
          </a:stretch>
        </p:blipFill>
        <p:spPr>
          <a:xfrm>
            <a:off x="4779375" y="441675"/>
            <a:ext cx="2633250" cy="2633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7"/>
          <p:cNvPicPr preferRelativeResize="0"/>
          <p:nvPr/>
        </p:nvPicPr>
        <p:blipFill rotWithShape="1">
          <a:blip r:embed="rId3">
            <a:alphaModFix amt="50000"/>
          </a:blip>
          <a:srcRect b="7813" l="0" r="0" t="7813"/>
          <a:stretch/>
        </p:blipFill>
        <p:spPr>
          <a:xfrm>
            <a:off x="0" y="0"/>
            <a:ext cx="12192013" cy="6857994"/>
          </a:xfrm>
          <a:prstGeom prst="rect">
            <a:avLst/>
          </a:prstGeom>
          <a:noFill/>
          <a:ln>
            <a:noFill/>
          </a:ln>
        </p:spPr>
      </p:pic>
      <p:sp>
        <p:nvSpPr>
          <p:cNvPr id="235" name="Google Shape;235;p47"/>
          <p:cNvSpPr txBox="1"/>
          <p:nvPr>
            <p:ph type="ctrTitle"/>
          </p:nvPr>
        </p:nvSpPr>
        <p:spPr>
          <a:xfrm>
            <a:off x="1834133" y="1252000"/>
            <a:ext cx="8492700" cy="3394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Professional Guidelines</a:t>
            </a:r>
            <a:endParaRPr/>
          </a:p>
        </p:txBody>
      </p:sp>
      <p:sp>
        <p:nvSpPr>
          <p:cNvPr id="236" name="Google Shape;236;p47"/>
          <p:cNvSpPr txBox="1"/>
          <p:nvPr>
            <p:ph idx="1" type="subTitle"/>
          </p:nvPr>
        </p:nvSpPr>
        <p:spPr>
          <a:xfrm>
            <a:off x="1849600" y="4849600"/>
            <a:ext cx="8492700" cy="7563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a:t>Getting the best from the organization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1" title="Taking Note.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8"/>
          <p:cNvPicPr preferRelativeResize="0"/>
          <p:nvPr/>
        </p:nvPicPr>
        <p:blipFill rotWithShape="1">
          <a:blip r:embed="rId3">
            <a:alphaModFix/>
          </a:blip>
          <a:srcRect b="7812" l="0" r="0" t="7820"/>
          <a:stretch/>
        </p:blipFill>
        <p:spPr>
          <a:xfrm>
            <a:off x="101" y="0"/>
            <a:ext cx="12191997" cy="6858002"/>
          </a:xfrm>
          <a:prstGeom prst="rect">
            <a:avLst/>
          </a:prstGeom>
          <a:noFill/>
          <a:ln>
            <a:noFill/>
          </a:ln>
        </p:spPr>
      </p:pic>
      <p:sp>
        <p:nvSpPr>
          <p:cNvPr id="242" name="Google Shape;242;p48"/>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p48"/>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Table of Contents</a:t>
            </a:r>
            <a:endParaRPr/>
          </a:p>
        </p:txBody>
      </p:sp>
      <p:sp>
        <p:nvSpPr>
          <p:cNvPr id="244" name="Google Shape;244;p48"/>
          <p:cNvSpPr/>
          <p:nvPr/>
        </p:nvSpPr>
        <p:spPr>
          <a:xfrm>
            <a:off x="1839963" y="4827800"/>
            <a:ext cx="2748300" cy="624600"/>
          </a:xfrm>
          <a:prstGeom prst="rect">
            <a:avLst/>
          </a:prstGeom>
          <a:solidFill>
            <a:srgbClr val="F3F3F3">
              <a:alpha val="24620"/>
            </a:srgbClr>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F3F3F3"/>
                </a:solidFill>
              </a:rPr>
              <a:t>Personality Management</a:t>
            </a:r>
            <a:endParaRPr sz="1800">
              <a:solidFill>
                <a:srgbClr val="F3F3F3"/>
              </a:solidFill>
            </a:endParaRPr>
          </a:p>
        </p:txBody>
      </p:sp>
      <p:sp>
        <p:nvSpPr>
          <p:cNvPr id="245" name="Google Shape;245;p48"/>
          <p:cNvSpPr/>
          <p:nvPr/>
        </p:nvSpPr>
        <p:spPr>
          <a:xfrm>
            <a:off x="4720356" y="4834902"/>
            <a:ext cx="2748300" cy="624600"/>
          </a:xfrm>
          <a:prstGeom prst="rect">
            <a:avLst/>
          </a:prstGeom>
          <a:solidFill>
            <a:srgbClr val="F3F3F3">
              <a:alpha val="24620"/>
            </a:srgbClr>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Belongingness</a:t>
            </a:r>
            <a:endParaRPr sz="1800">
              <a:solidFill>
                <a:srgbClr val="F3F3F3"/>
              </a:solidFill>
            </a:endParaRPr>
          </a:p>
        </p:txBody>
      </p:sp>
      <p:sp>
        <p:nvSpPr>
          <p:cNvPr id="246" name="Google Shape;246;p48"/>
          <p:cNvSpPr/>
          <p:nvPr/>
        </p:nvSpPr>
        <p:spPr>
          <a:xfrm>
            <a:off x="7600756" y="4834902"/>
            <a:ext cx="2748300" cy="624600"/>
          </a:xfrm>
          <a:prstGeom prst="rect">
            <a:avLst/>
          </a:prstGeom>
          <a:solidFill>
            <a:srgbClr val="F3F3F3">
              <a:alpha val="24620"/>
            </a:srgbClr>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F3F3F3"/>
                </a:solidFill>
              </a:rPr>
              <a:t>Leadership</a:t>
            </a:r>
            <a:endParaRPr sz="1800">
              <a:solidFill>
                <a:srgbClr val="F3F3F3"/>
              </a:solidFill>
            </a:endParaRPr>
          </a:p>
        </p:txBody>
      </p:sp>
      <p:sp>
        <p:nvSpPr>
          <p:cNvPr id="247" name="Google Shape;247;p48"/>
          <p:cNvSpPr/>
          <p:nvPr/>
        </p:nvSpPr>
        <p:spPr>
          <a:xfrm>
            <a:off x="1824850" y="5620886"/>
            <a:ext cx="2748300" cy="624600"/>
          </a:xfrm>
          <a:prstGeom prst="rect">
            <a:avLst/>
          </a:prstGeom>
          <a:solidFill>
            <a:srgbClr val="F3F3F3">
              <a:alpha val="24620"/>
            </a:srgbClr>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Personnel Management</a:t>
            </a:r>
            <a:endParaRPr sz="1800">
              <a:solidFill>
                <a:srgbClr val="F3F3F3"/>
              </a:solidFill>
            </a:endParaRPr>
          </a:p>
        </p:txBody>
      </p:sp>
      <p:sp>
        <p:nvSpPr>
          <p:cNvPr id="248" name="Google Shape;248;p48"/>
          <p:cNvSpPr/>
          <p:nvPr/>
        </p:nvSpPr>
        <p:spPr>
          <a:xfrm>
            <a:off x="4720412" y="5620886"/>
            <a:ext cx="2748300" cy="624600"/>
          </a:xfrm>
          <a:prstGeom prst="rect">
            <a:avLst/>
          </a:prstGeom>
          <a:solidFill>
            <a:srgbClr val="F3F3F3">
              <a:alpha val="24620"/>
            </a:srgbClr>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Asset Management</a:t>
            </a:r>
            <a:endParaRPr sz="1800">
              <a:solidFill>
                <a:srgbClr val="F3F3F3"/>
              </a:solidFill>
            </a:endParaRPr>
          </a:p>
        </p:txBody>
      </p:sp>
      <p:sp>
        <p:nvSpPr>
          <p:cNvPr id="249" name="Google Shape;249;p48"/>
          <p:cNvSpPr/>
          <p:nvPr/>
        </p:nvSpPr>
        <p:spPr>
          <a:xfrm>
            <a:off x="7615975" y="5635090"/>
            <a:ext cx="2748300" cy="624600"/>
          </a:xfrm>
          <a:prstGeom prst="rect">
            <a:avLst/>
          </a:prstGeom>
          <a:solidFill>
            <a:srgbClr val="F3F3F3">
              <a:alpha val="24620"/>
            </a:srgbClr>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Technology Adaptation</a:t>
            </a:r>
            <a:endParaRPr sz="1800">
              <a:solidFill>
                <a:srgbClr val="F3F3F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9"/>
          <p:cNvPicPr preferRelativeResize="0"/>
          <p:nvPr/>
        </p:nvPicPr>
        <p:blipFill rotWithShape="1">
          <a:blip r:embed="rId3">
            <a:alphaModFix/>
          </a:blip>
          <a:srcRect b="7813" l="0" r="0" t="7813"/>
          <a:stretch/>
        </p:blipFill>
        <p:spPr>
          <a:xfrm>
            <a:off x="0" y="0"/>
            <a:ext cx="12192003" cy="6858000"/>
          </a:xfrm>
          <a:prstGeom prst="rect">
            <a:avLst/>
          </a:prstGeom>
          <a:noFill/>
          <a:ln cap="flat" cmpd="sng" w="9525">
            <a:solidFill>
              <a:schemeClr val="dk2"/>
            </a:solidFill>
            <a:prstDash val="solid"/>
            <a:round/>
            <a:headEnd len="sm" w="sm" type="none"/>
            <a:tailEnd len="sm" w="sm" type="none"/>
          </a:ln>
        </p:spPr>
      </p:pic>
      <p:sp>
        <p:nvSpPr>
          <p:cNvPr id="255" name="Google Shape;255;p49"/>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 name="Google Shape;256;p49"/>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Personality Management</a:t>
            </a:r>
            <a:endParaRPr>
              <a:solidFill>
                <a:srgbClr val="FFFF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50"/>
          <p:cNvPicPr preferRelativeResize="0"/>
          <p:nvPr/>
        </p:nvPicPr>
        <p:blipFill rotWithShape="1">
          <a:blip r:embed="rId3">
            <a:alphaModFix/>
          </a:blip>
          <a:srcRect b="0" l="8130" r="0" t="0"/>
          <a:stretch/>
        </p:blipFill>
        <p:spPr>
          <a:xfrm>
            <a:off x="0" y="-606725"/>
            <a:ext cx="12192000" cy="7464725"/>
          </a:xfrm>
          <a:prstGeom prst="rect">
            <a:avLst/>
          </a:prstGeom>
          <a:noFill/>
          <a:ln>
            <a:noFill/>
          </a:ln>
        </p:spPr>
      </p:pic>
      <p:sp>
        <p:nvSpPr>
          <p:cNvPr id="262" name="Google Shape;262;p50"/>
          <p:cNvSpPr/>
          <p:nvPr/>
        </p:nvSpPr>
        <p:spPr>
          <a:xfrm>
            <a:off x="5103250" y="3606075"/>
            <a:ext cx="6849900" cy="3042600"/>
          </a:xfrm>
          <a:prstGeom prst="rect">
            <a:avLst/>
          </a:prstGeom>
          <a:solidFill>
            <a:srgbClr val="000000">
              <a:alpha val="8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0"/>
          <p:cNvSpPr txBox="1"/>
          <p:nvPr>
            <p:ph type="title"/>
          </p:nvPr>
        </p:nvSpPr>
        <p:spPr>
          <a:xfrm>
            <a:off x="5248150" y="3606075"/>
            <a:ext cx="6721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Make yourself look small</a:t>
            </a:r>
            <a:endParaRPr>
              <a:solidFill>
                <a:srgbClr val="F3F3F3"/>
              </a:solidFill>
            </a:endParaRPr>
          </a:p>
        </p:txBody>
      </p:sp>
      <p:sp>
        <p:nvSpPr>
          <p:cNvPr id="264" name="Google Shape;264;p50"/>
          <p:cNvSpPr txBox="1"/>
          <p:nvPr>
            <p:ph idx="1" type="body"/>
          </p:nvPr>
        </p:nvSpPr>
        <p:spPr>
          <a:xfrm>
            <a:off x="5248150" y="4443200"/>
            <a:ext cx="6536100" cy="22056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Sometime managers express their ego and in the process make others look small. This results in demoralizing the team and ultimately becomes the core reason behind organization’s loss. So, if the manager wants to win big, it is wise to discard ego and make himself/herself look small to others to create more access and openness.</a:t>
            </a:r>
            <a:endParaRPr sz="1800">
              <a:solidFill>
                <a:srgbClr val="F3F3F3"/>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5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70" name="Google Shape;270;p51"/>
          <p:cNvSpPr/>
          <p:nvPr/>
        </p:nvSpPr>
        <p:spPr>
          <a:xfrm>
            <a:off x="250450" y="3674775"/>
            <a:ext cx="6575400" cy="29460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51"/>
          <p:cNvSpPr txBox="1"/>
          <p:nvPr>
            <p:ph type="title"/>
          </p:nvPr>
        </p:nvSpPr>
        <p:spPr>
          <a:xfrm>
            <a:off x="480000" y="3654575"/>
            <a:ext cx="6104400" cy="696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solidFill>
                  <a:srgbClr val="F3F3F3"/>
                </a:solidFill>
              </a:rPr>
              <a:t>Don’t be bias in judgment</a:t>
            </a:r>
            <a:endParaRPr>
              <a:solidFill>
                <a:srgbClr val="F3F3F3"/>
              </a:solidFill>
            </a:endParaRPr>
          </a:p>
        </p:txBody>
      </p:sp>
      <p:sp>
        <p:nvSpPr>
          <p:cNvPr id="272" name="Google Shape;272;p51"/>
          <p:cNvSpPr txBox="1"/>
          <p:nvPr>
            <p:ph idx="1" type="body"/>
          </p:nvPr>
        </p:nvSpPr>
        <p:spPr>
          <a:xfrm>
            <a:off x="480000" y="4439019"/>
            <a:ext cx="6104400" cy="21819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Many in the organization may come to you with a lot of proposals or complaints. In such cases, it is wise to first go in depth of the proposal and complaints to know what may be the consequences or truth. Otherwise, what seems to be justice may actually be a great injustice and that may result in a great loss for the organization.</a:t>
            </a:r>
            <a:endParaRPr sz="1800">
              <a:solidFill>
                <a:srgbClr val="F3F3F3"/>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5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78" name="Google Shape;278;p52"/>
          <p:cNvSpPr/>
          <p:nvPr/>
        </p:nvSpPr>
        <p:spPr>
          <a:xfrm>
            <a:off x="5666700" y="3477300"/>
            <a:ext cx="6149700" cy="32034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2"/>
          <p:cNvSpPr txBox="1"/>
          <p:nvPr>
            <p:ph type="title"/>
          </p:nvPr>
        </p:nvSpPr>
        <p:spPr>
          <a:xfrm>
            <a:off x="5898590" y="3477307"/>
            <a:ext cx="5685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Virtue and Patience</a:t>
            </a:r>
            <a:endParaRPr>
              <a:solidFill>
                <a:srgbClr val="F3F3F3"/>
              </a:solidFill>
            </a:endParaRPr>
          </a:p>
        </p:txBody>
      </p:sp>
      <p:sp>
        <p:nvSpPr>
          <p:cNvPr id="280" name="Google Shape;280;p52"/>
          <p:cNvSpPr txBox="1"/>
          <p:nvPr>
            <p:ph idx="1" type="body"/>
          </p:nvPr>
        </p:nvSpPr>
        <p:spPr>
          <a:xfrm>
            <a:off x="5898600" y="4240800"/>
            <a:ext cx="5685900" cy="24399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Always keep goodwill for the organization and its people. It will ultimately return to you. You will find more supports in the organization and it will help you to make your works easier. Also, take time to listen to others and have patience. Take time to analyze their problems and help them if it’s within your capabilities. Also follow your religious values.</a:t>
            </a:r>
            <a:endParaRPr sz="1800">
              <a:solidFill>
                <a:srgbClr val="F3F3F3"/>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53"/>
          <p:cNvPicPr preferRelativeResize="0"/>
          <p:nvPr/>
        </p:nvPicPr>
        <p:blipFill rotWithShape="1">
          <a:blip r:embed="rId3">
            <a:alphaModFix/>
          </a:blip>
          <a:srcRect b="7698" l="0" r="0" t="7698"/>
          <a:stretch/>
        </p:blipFill>
        <p:spPr>
          <a:xfrm>
            <a:off x="0" y="0"/>
            <a:ext cx="12191995" cy="6858000"/>
          </a:xfrm>
          <a:prstGeom prst="rect">
            <a:avLst/>
          </a:prstGeom>
          <a:noFill/>
          <a:ln cap="flat" cmpd="sng" w="9525">
            <a:solidFill>
              <a:schemeClr val="dk2"/>
            </a:solidFill>
            <a:prstDash val="solid"/>
            <a:round/>
            <a:headEnd len="sm" w="sm" type="none"/>
            <a:tailEnd len="sm" w="sm" type="none"/>
          </a:ln>
        </p:spPr>
      </p:pic>
      <p:sp>
        <p:nvSpPr>
          <p:cNvPr id="286" name="Google Shape;286;p53"/>
          <p:cNvSpPr/>
          <p:nvPr/>
        </p:nvSpPr>
        <p:spPr>
          <a:xfrm>
            <a:off x="248325" y="2961425"/>
            <a:ext cx="5895000" cy="36381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3"/>
          <p:cNvSpPr txBox="1"/>
          <p:nvPr>
            <p:ph type="title"/>
          </p:nvPr>
        </p:nvSpPr>
        <p:spPr>
          <a:xfrm>
            <a:off x="848925" y="3047238"/>
            <a:ext cx="46938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Manage your time</a:t>
            </a:r>
            <a:endParaRPr>
              <a:solidFill>
                <a:srgbClr val="F3F3F3"/>
              </a:solidFill>
            </a:endParaRPr>
          </a:p>
        </p:txBody>
      </p:sp>
      <p:sp>
        <p:nvSpPr>
          <p:cNvPr id="288" name="Google Shape;288;p53"/>
          <p:cNvSpPr txBox="1"/>
          <p:nvPr>
            <p:ph idx="1" type="body"/>
          </p:nvPr>
        </p:nvSpPr>
        <p:spPr>
          <a:xfrm>
            <a:off x="848925" y="3756713"/>
            <a:ext cx="4693800" cy="28428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It is a universal truth that we will die at some point of our lives. Neither can we escape it nor can we predict it. So it is better to manage your time for your works so that you can no regrets before you leave this world. Time is precious and it values more than any amount of money. Please spend it wisely.</a:t>
            </a:r>
            <a:endParaRPr sz="1800">
              <a:solidFill>
                <a:srgbClr val="F3F3F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5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94" name="Google Shape;294;p54"/>
          <p:cNvSpPr/>
          <p:nvPr/>
        </p:nvSpPr>
        <p:spPr>
          <a:xfrm>
            <a:off x="6376400" y="3685925"/>
            <a:ext cx="5545200" cy="28986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4"/>
          <p:cNvSpPr txBox="1"/>
          <p:nvPr>
            <p:ph type="title"/>
          </p:nvPr>
        </p:nvSpPr>
        <p:spPr>
          <a:xfrm>
            <a:off x="6802100" y="3686000"/>
            <a:ext cx="4693800" cy="1332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Leave Arrogance and Pride</a:t>
            </a:r>
            <a:endParaRPr>
              <a:solidFill>
                <a:srgbClr val="F3F3F3"/>
              </a:solidFill>
            </a:endParaRPr>
          </a:p>
        </p:txBody>
      </p:sp>
      <p:sp>
        <p:nvSpPr>
          <p:cNvPr id="296" name="Google Shape;296;p54"/>
          <p:cNvSpPr txBox="1"/>
          <p:nvPr>
            <p:ph idx="1" type="body"/>
          </p:nvPr>
        </p:nvSpPr>
        <p:spPr>
          <a:xfrm>
            <a:off x="6802100" y="5018150"/>
            <a:ext cx="4693800" cy="15663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Arrogance and pride can never win you anything. These can only bring loss and this process continues as long as you have them. So, leave them.</a:t>
            </a:r>
            <a:endParaRPr sz="1800">
              <a:solidFill>
                <a:srgbClr val="F3F3F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55"/>
          <p:cNvPicPr preferRelativeResize="0"/>
          <p:nvPr/>
        </p:nvPicPr>
        <p:blipFill rotWithShape="1">
          <a:blip r:embed="rId3">
            <a:alphaModFix/>
          </a:blip>
          <a:srcRect b="14839" l="0" r="0" t="14832"/>
          <a:stretch/>
        </p:blipFill>
        <p:spPr>
          <a:xfrm>
            <a:off x="0" y="0"/>
            <a:ext cx="12192000" cy="6858001"/>
          </a:xfrm>
          <a:prstGeom prst="rect">
            <a:avLst/>
          </a:prstGeom>
          <a:noFill/>
          <a:ln>
            <a:noFill/>
          </a:ln>
        </p:spPr>
      </p:pic>
      <p:pic>
        <p:nvPicPr>
          <p:cNvPr id="302" name="Google Shape;302;p55"/>
          <p:cNvPicPr preferRelativeResize="0"/>
          <p:nvPr/>
        </p:nvPicPr>
        <p:blipFill>
          <a:blip r:embed="rId4">
            <a:alphaModFix/>
          </a:blip>
          <a:stretch>
            <a:fillRect/>
          </a:stretch>
        </p:blipFill>
        <p:spPr>
          <a:xfrm>
            <a:off x="256800" y="246751"/>
            <a:ext cx="11678400" cy="6364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56"/>
          <p:cNvPicPr preferRelativeResize="0"/>
          <p:nvPr/>
        </p:nvPicPr>
        <p:blipFill>
          <a:blip r:embed="rId3">
            <a:alphaModFix/>
          </a:blip>
          <a:stretch>
            <a:fillRect/>
          </a:stretch>
        </p:blipFill>
        <p:spPr>
          <a:xfrm>
            <a:off x="0" y="0"/>
            <a:ext cx="12344424" cy="6943725"/>
          </a:xfrm>
          <a:prstGeom prst="rect">
            <a:avLst/>
          </a:prstGeom>
          <a:noFill/>
          <a:ln>
            <a:noFill/>
          </a:ln>
        </p:spPr>
      </p:pic>
      <p:sp>
        <p:nvSpPr>
          <p:cNvPr id="308" name="Google Shape;308;p56"/>
          <p:cNvSpPr/>
          <p:nvPr/>
        </p:nvSpPr>
        <p:spPr>
          <a:xfrm>
            <a:off x="564640" y="1910688"/>
            <a:ext cx="4655338" cy="1219973"/>
          </a:xfrm>
          <a:prstGeom prst="rect">
            <a:avLst/>
          </a:prstGeom>
        </p:spPr>
        <p:txBody>
          <a:bodyPr>
            <a:prstTxWarp prst="textPlain"/>
          </a:bodyPr>
          <a:lstStyle/>
          <a:p>
            <a:pPr lvl="0" algn="ctr"/>
            <a:r>
              <a:rPr b="0" i="0">
                <a:ln>
                  <a:noFill/>
                </a:ln>
                <a:solidFill>
                  <a:srgbClr val="141414">
                    <a:alpha val="66920"/>
                  </a:srgbClr>
                </a:solidFill>
                <a:latin typeface="Arial Black"/>
              </a:rPr>
              <a:t>Work</a:t>
            </a:r>
          </a:p>
        </p:txBody>
      </p:sp>
      <p:sp>
        <p:nvSpPr>
          <p:cNvPr id="309" name="Google Shape;309;p56"/>
          <p:cNvSpPr/>
          <p:nvPr/>
        </p:nvSpPr>
        <p:spPr>
          <a:xfrm>
            <a:off x="5399922" y="3130651"/>
            <a:ext cx="6721800" cy="36381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6"/>
          <p:cNvSpPr txBox="1"/>
          <p:nvPr>
            <p:ph type="title"/>
          </p:nvPr>
        </p:nvSpPr>
        <p:spPr>
          <a:xfrm>
            <a:off x="5689150" y="3164865"/>
            <a:ext cx="6378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Enjoy your Work.</a:t>
            </a:r>
            <a:endParaRPr>
              <a:solidFill>
                <a:srgbClr val="F3F3F3"/>
              </a:solidFill>
            </a:endParaRPr>
          </a:p>
        </p:txBody>
      </p:sp>
      <p:sp>
        <p:nvSpPr>
          <p:cNvPr id="311" name="Google Shape;311;p56"/>
          <p:cNvSpPr txBox="1"/>
          <p:nvPr>
            <p:ph idx="1" type="body"/>
          </p:nvPr>
        </p:nvSpPr>
        <p:spPr>
          <a:xfrm>
            <a:off x="5689150" y="3928375"/>
            <a:ext cx="6378000" cy="27939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sz="1800">
                <a:solidFill>
                  <a:srgbClr val="F3F3F3"/>
                </a:solidFill>
              </a:rPr>
              <a:t>One of the top most tips for career success is to enjoy your work. From top to bottom, it is true for all. Do not keep your works pending, try to do your works on time and manage the deadline. If for any reason, it is not possible to maintain the timeline, track the issues and solve it. If you cannot solve it alone, take support from your team or others relevant. This may sometimes be challenging and drain your stamina, but if you enjoy your work, you will be able to recover it well.</a:t>
            </a:r>
            <a:endParaRPr sz="1800">
              <a:solidFill>
                <a:srgbClr val="F3F3F3"/>
              </a:solidFill>
            </a:endParaRPr>
          </a:p>
          <a:p>
            <a:pPr indent="0" lvl="0" marL="0" rtl="0" algn="l">
              <a:spcBef>
                <a:spcPts val="2100"/>
              </a:spcBef>
              <a:spcAft>
                <a:spcPts val="0"/>
              </a:spcAft>
              <a:buNone/>
            </a:pPr>
            <a:r>
              <a:t/>
            </a:r>
            <a:endParaRPr sz="1800">
              <a:solidFill>
                <a:srgbClr val="F3F3F3"/>
              </a:solidFill>
            </a:endParaRPr>
          </a:p>
          <a:p>
            <a:pPr indent="0" lvl="0" marL="0" rtl="0" algn="l">
              <a:spcBef>
                <a:spcPts val="2100"/>
              </a:spcBef>
              <a:spcAft>
                <a:spcPts val="2100"/>
              </a:spcAft>
              <a:buNone/>
            </a:pPr>
            <a:r>
              <a:t/>
            </a:r>
            <a:endParaRPr sz="1800">
              <a:solidFill>
                <a:srgbClr val="F3F3F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57"/>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17" name="Google Shape;317;p57"/>
          <p:cNvSpPr/>
          <p:nvPr/>
        </p:nvSpPr>
        <p:spPr>
          <a:xfrm>
            <a:off x="319000" y="3944550"/>
            <a:ext cx="6506700" cy="26238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7"/>
          <p:cNvSpPr txBox="1"/>
          <p:nvPr>
            <p:ph type="title"/>
          </p:nvPr>
        </p:nvSpPr>
        <p:spPr>
          <a:xfrm>
            <a:off x="319000" y="3944550"/>
            <a:ext cx="6506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solidFill>
                  <a:srgbClr val="F3F3F3"/>
                </a:solidFill>
              </a:rPr>
              <a:t>Keep your eyes open always</a:t>
            </a:r>
            <a:endParaRPr>
              <a:solidFill>
                <a:srgbClr val="F3F3F3"/>
              </a:solidFill>
            </a:endParaRPr>
          </a:p>
        </p:txBody>
      </p:sp>
      <p:sp>
        <p:nvSpPr>
          <p:cNvPr id="319" name="Google Shape;319;p57"/>
          <p:cNvSpPr txBox="1"/>
          <p:nvPr>
            <p:ph idx="1" type="body"/>
          </p:nvPr>
        </p:nvSpPr>
        <p:spPr>
          <a:xfrm>
            <a:off x="319000" y="4708050"/>
            <a:ext cx="6506700" cy="18603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Always keep your eyes open and learn from the success of other people and organization and accordingly utilize your knowledge to add value for your organization. Also, remain open to finding new opportunities or threats to take preparation or precaution relatively.</a:t>
            </a:r>
            <a:endParaRPr sz="18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97" name="Shape 97"/>
        <p:cNvGrpSpPr/>
        <p:nvPr/>
      </p:nvGrpSpPr>
      <p:grpSpPr>
        <a:xfrm>
          <a:off x="0" y="0"/>
          <a:ext cx="0" cy="0"/>
          <a:chOff x="0" y="0"/>
          <a:chExt cx="0" cy="0"/>
        </a:xfrm>
      </p:grpSpPr>
      <p:sp>
        <p:nvSpPr>
          <p:cNvPr id="98" name="Google Shape;98;p22"/>
          <p:cNvSpPr txBox="1"/>
          <p:nvPr>
            <p:ph type="ctrTitle"/>
          </p:nvPr>
        </p:nvSpPr>
        <p:spPr>
          <a:xfrm>
            <a:off x="415661" y="2060542"/>
            <a:ext cx="11360700" cy="2736900"/>
          </a:xfrm>
          <a:prstGeom prst="rect">
            <a:avLst/>
          </a:prstGeom>
          <a:effectLst>
            <a:outerShdw blurRad="57150" rotWithShape="0" algn="bl" dir="5400000" dist="95250">
              <a:srgbClr val="000000">
                <a:alpha val="50000"/>
              </a:srgbClr>
            </a:outerShdw>
          </a:effectLst>
        </p:spPr>
        <p:txBody>
          <a:bodyPr anchorCtr="0" anchor="b" bIns="121900" lIns="121900" spcFirstLastPara="1" rIns="121900" wrap="square" tIns="121900">
            <a:noAutofit/>
          </a:bodyPr>
          <a:lstStyle/>
          <a:p>
            <a:pPr indent="0" lvl="0" marL="0" rtl="0" algn="ctr">
              <a:spcBef>
                <a:spcPts val="0"/>
              </a:spcBef>
              <a:spcAft>
                <a:spcPts val="0"/>
              </a:spcAft>
              <a:buNone/>
            </a:pPr>
            <a:r>
              <a:rPr lang="en">
                <a:solidFill>
                  <a:srgbClr val="F3F3F3"/>
                </a:solidFill>
                <a:latin typeface="Arial Black"/>
                <a:ea typeface="Arial Black"/>
                <a:cs typeface="Arial Black"/>
                <a:sym typeface="Arial Black"/>
              </a:rPr>
              <a:t>Now let’s Recall</a:t>
            </a:r>
            <a:r>
              <a:rPr lang="en">
                <a:solidFill>
                  <a:srgbClr val="F3F3F3"/>
                </a:solidFill>
              </a:rPr>
              <a:t> </a:t>
            </a:r>
            <a:endParaRPr>
              <a:solidFill>
                <a:srgbClr val="F3F3F3"/>
              </a:solidFill>
            </a:endParaRPr>
          </a:p>
          <a:p>
            <a:pPr indent="0" lvl="0" marL="0" rtl="0" algn="ctr">
              <a:spcBef>
                <a:spcPts val="0"/>
              </a:spcBef>
              <a:spcAft>
                <a:spcPts val="0"/>
              </a:spcAft>
              <a:buNone/>
            </a:pPr>
            <a:r>
              <a:rPr lang="en">
                <a:solidFill>
                  <a:srgbClr val="F3F3F3"/>
                </a:solidFill>
                <a:latin typeface="Arial Black"/>
                <a:ea typeface="Arial Black"/>
                <a:cs typeface="Arial Black"/>
                <a:sym typeface="Arial Black"/>
              </a:rPr>
              <a:t>Our Last Meeting</a:t>
            </a:r>
            <a:endParaRPr>
              <a:solidFill>
                <a:srgbClr val="F3F3F3"/>
              </a:solidFill>
              <a:latin typeface="Arial Black"/>
              <a:ea typeface="Arial Black"/>
              <a:cs typeface="Arial Black"/>
              <a:sym typeface="Arial Black"/>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8"/>
          <p:cNvPicPr preferRelativeResize="0"/>
          <p:nvPr/>
        </p:nvPicPr>
        <p:blipFill>
          <a:blip r:embed="rId3">
            <a:alphaModFix/>
          </a:blip>
          <a:stretch>
            <a:fillRect/>
          </a:stretch>
        </p:blipFill>
        <p:spPr>
          <a:xfrm>
            <a:off x="1" y="0"/>
            <a:ext cx="12192000" cy="6858000"/>
          </a:xfrm>
          <a:prstGeom prst="rect">
            <a:avLst/>
          </a:prstGeom>
          <a:noFill/>
          <a:ln>
            <a:noFill/>
          </a:ln>
        </p:spPr>
      </p:pic>
      <p:sp>
        <p:nvSpPr>
          <p:cNvPr id="325" name="Google Shape;325;p58"/>
          <p:cNvSpPr/>
          <p:nvPr/>
        </p:nvSpPr>
        <p:spPr>
          <a:xfrm>
            <a:off x="5505725" y="4089050"/>
            <a:ext cx="6391500" cy="2511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8"/>
          <p:cNvSpPr txBox="1"/>
          <p:nvPr>
            <p:ph type="title"/>
          </p:nvPr>
        </p:nvSpPr>
        <p:spPr>
          <a:xfrm>
            <a:off x="5858500" y="4121450"/>
            <a:ext cx="57825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Individual Evaluation</a:t>
            </a:r>
            <a:endParaRPr>
              <a:solidFill>
                <a:srgbClr val="F3F3F3"/>
              </a:solidFill>
            </a:endParaRPr>
          </a:p>
        </p:txBody>
      </p:sp>
      <p:sp>
        <p:nvSpPr>
          <p:cNvPr id="327" name="Google Shape;327;p58"/>
          <p:cNvSpPr txBox="1"/>
          <p:nvPr>
            <p:ph idx="1" type="body"/>
          </p:nvPr>
        </p:nvSpPr>
        <p:spPr>
          <a:xfrm>
            <a:off x="5761925" y="4884950"/>
            <a:ext cx="5879100" cy="16830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The best person who can judge you, is yourself. No one else can do it better. Therefore, you need to track your own progress and evaluate yourself continuously. Only then you can push yourself towards success.</a:t>
            </a:r>
            <a:endParaRPr sz="1800">
              <a:solidFill>
                <a:srgbClr val="F3F3F3"/>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59"/>
          <p:cNvPicPr preferRelativeResize="0"/>
          <p:nvPr/>
        </p:nvPicPr>
        <p:blipFill rotWithShape="1">
          <a:blip r:embed="rId3">
            <a:alphaModFix/>
          </a:blip>
          <a:srcRect b="12547" l="0" r="0" t="12540"/>
          <a:stretch/>
        </p:blipFill>
        <p:spPr>
          <a:xfrm>
            <a:off x="0" y="0"/>
            <a:ext cx="12192001" cy="6858003"/>
          </a:xfrm>
          <a:prstGeom prst="rect">
            <a:avLst/>
          </a:prstGeom>
          <a:noFill/>
          <a:ln cap="flat" cmpd="sng" w="9525">
            <a:solidFill>
              <a:schemeClr val="dk2"/>
            </a:solidFill>
            <a:prstDash val="solid"/>
            <a:round/>
            <a:headEnd len="sm" w="sm" type="none"/>
            <a:tailEnd len="sm" w="sm" type="none"/>
          </a:ln>
        </p:spPr>
      </p:pic>
      <p:sp>
        <p:nvSpPr>
          <p:cNvPr id="333" name="Google Shape;333;p59"/>
          <p:cNvSpPr/>
          <p:nvPr/>
        </p:nvSpPr>
        <p:spPr>
          <a:xfrm>
            <a:off x="335100" y="2946425"/>
            <a:ext cx="6039900" cy="36219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9"/>
          <p:cNvSpPr txBox="1"/>
          <p:nvPr>
            <p:ph type="title"/>
          </p:nvPr>
        </p:nvSpPr>
        <p:spPr>
          <a:xfrm>
            <a:off x="705300" y="2946425"/>
            <a:ext cx="52995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Manage Your </a:t>
            </a:r>
            <a:r>
              <a:rPr lang="en">
                <a:solidFill>
                  <a:srgbClr val="F3F3F3"/>
                </a:solidFill>
              </a:rPr>
              <a:t>Workload</a:t>
            </a:r>
            <a:endParaRPr>
              <a:solidFill>
                <a:srgbClr val="F3F3F3"/>
              </a:solidFill>
            </a:endParaRPr>
          </a:p>
        </p:txBody>
      </p:sp>
      <p:sp>
        <p:nvSpPr>
          <p:cNvPr id="335" name="Google Shape;335;p59"/>
          <p:cNvSpPr txBox="1"/>
          <p:nvPr>
            <p:ph idx="1" type="body"/>
          </p:nvPr>
        </p:nvSpPr>
        <p:spPr>
          <a:xfrm>
            <a:off x="705300" y="3709925"/>
            <a:ext cx="5299500" cy="28584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Sometimes you will have challenge managing your workload but without managing your workload you cannot get progress. If you have a lot of works, try to delegate some works among your teammates or </a:t>
            </a:r>
            <a:r>
              <a:rPr lang="en" sz="1800">
                <a:solidFill>
                  <a:srgbClr val="F3F3F3"/>
                </a:solidFill>
              </a:rPr>
              <a:t>colleagues or subordinates. Prioritize your works and focus on most important ones and get them done. Keep tracking your works till they are all done.</a:t>
            </a:r>
            <a:r>
              <a:rPr lang="en" sz="1800">
                <a:solidFill>
                  <a:srgbClr val="F3F3F3"/>
                </a:solidFill>
              </a:rPr>
              <a:t> </a:t>
            </a:r>
            <a:endParaRPr sz="1800">
              <a:solidFill>
                <a:srgbClr val="F3F3F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60"/>
          <p:cNvPicPr preferRelativeResize="0"/>
          <p:nvPr/>
        </p:nvPicPr>
        <p:blipFill rotWithShape="1">
          <a:blip r:embed="rId3">
            <a:alphaModFix/>
          </a:blip>
          <a:srcRect b="31252" l="0" r="0" t="31248"/>
          <a:stretch/>
        </p:blipFill>
        <p:spPr>
          <a:xfrm>
            <a:off x="0" y="0"/>
            <a:ext cx="12192000" cy="6858000"/>
          </a:xfrm>
          <a:prstGeom prst="rect">
            <a:avLst/>
          </a:prstGeom>
          <a:noFill/>
          <a:ln cap="flat" cmpd="sng" w="9525">
            <a:solidFill>
              <a:schemeClr val="dk2"/>
            </a:solidFill>
            <a:prstDash val="solid"/>
            <a:round/>
            <a:headEnd len="sm" w="sm" type="none"/>
            <a:tailEnd len="sm" w="sm" type="none"/>
          </a:ln>
        </p:spPr>
      </p:pic>
      <p:sp>
        <p:nvSpPr>
          <p:cNvPr id="341" name="Google Shape;341;p60"/>
          <p:cNvSpPr/>
          <p:nvPr/>
        </p:nvSpPr>
        <p:spPr>
          <a:xfrm>
            <a:off x="5570125" y="3356350"/>
            <a:ext cx="6327000" cy="32634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60"/>
          <p:cNvSpPr txBox="1"/>
          <p:nvPr>
            <p:ph type="title"/>
          </p:nvPr>
        </p:nvSpPr>
        <p:spPr>
          <a:xfrm>
            <a:off x="5863825" y="3388413"/>
            <a:ext cx="5739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Never take Revenge</a:t>
            </a:r>
            <a:endParaRPr>
              <a:solidFill>
                <a:srgbClr val="F3F3F3"/>
              </a:solidFill>
            </a:endParaRPr>
          </a:p>
        </p:txBody>
      </p:sp>
      <p:sp>
        <p:nvSpPr>
          <p:cNvPr id="343" name="Google Shape;343;p60"/>
          <p:cNvSpPr txBox="1"/>
          <p:nvPr>
            <p:ph idx="1" type="body"/>
          </p:nvPr>
        </p:nvSpPr>
        <p:spPr>
          <a:xfrm>
            <a:off x="5863825" y="4151924"/>
            <a:ext cx="5739600" cy="25365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Do not take revenge against anyone. It will create a chain that will keep coming to you. It will also be a loss of your time and energy that is </a:t>
            </a:r>
            <a:r>
              <a:rPr lang="en" sz="1800">
                <a:solidFill>
                  <a:srgbClr val="F3F3F3"/>
                </a:solidFill>
              </a:rPr>
              <a:t>valuable</a:t>
            </a:r>
            <a:r>
              <a:rPr lang="en" sz="1800">
                <a:solidFill>
                  <a:srgbClr val="F3F3F3"/>
                </a:solidFill>
              </a:rPr>
              <a:t> for your works. Ignore any problematic character and focus on solving the problem by achieving success. Success is the best revenge you can take and without causing any harm to yourself and others.</a:t>
            </a:r>
            <a:endParaRPr sz="1800">
              <a:solidFill>
                <a:srgbClr val="F3F3F3"/>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61"/>
          <p:cNvPicPr preferRelativeResize="0"/>
          <p:nvPr/>
        </p:nvPicPr>
        <p:blipFill>
          <a:blip r:embed="rId3">
            <a:alphaModFix/>
          </a:blip>
          <a:stretch>
            <a:fillRect/>
          </a:stretch>
        </p:blipFill>
        <p:spPr>
          <a:xfrm>
            <a:off x="0" y="0"/>
            <a:ext cx="12192000" cy="6858001"/>
          </a:xfrm>
          <a:prstGeom prst="rect">
            <a:avLst/>
          </a:prstGeom>
          <a:noFill/>
          <a:ln>
            <a:noFill/>
          </a:ln>
        </p:spPr>
      </p:pic>
      <p:sp>
        <p:nvSpPr>
          <p:cNvPr id="349" name="Google Shape;349;p61"/>
          <p:cNvSpPr/>
          <p:nvPr/>
        </p:nvSpPr>
        <p:spPr>
          <a:xfrm>
            <a:off x="319000" y="3284525"/>
            <a:ext cx="6327000" cy="32634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1"/>
          <p:cNvSpPr txBox="1"/>
          <p:nvPr>
            <p:ph idx="1" type="body"/>
          </p:nvPr>
        </p:nvSpPr>
        <p:spPr>
          <a:xfrm>
            <a:off x="647650" y="4045925"/>
            <a:ext cx="5669700" cy="25041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Your works are important but remember that your health is even more important. You need to take short breaks after working for long hours. Take some time to do light exercises or walk for five minutes. It will refresh you from stress and bring back your concentration and at the same time be good for your health.</a:t>
            </a:r>
            <a:endParaRPr sz="1800">
              <a:solidFill>
                <a:srgbClr val="F3F3F3"/>
              </a:solidFill>
            </a:endParaRPr>
          </a:p>
        </p:txBody>
      </p:sp>
      <p:sp>
        <p:nvSpPr>
          <p:cNvPr id="351" name="Google Shape;351;p61"/>
          <p:cNvSpPr txBox="1"/>
          <p:nvPr>
            <p:ph type="title"/>
          </p:nvPr>
        </p:nvSpPr>
        <p:spPr>
          <a:xfrm>
            <a:off x="647650" y="3282425"/>
            <a:ext cx="5669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Take Care of Your Health</a:t>
            </a:r>
            <a:endParaRPr>
              <a:solidFill>
                <a:srgbClr val="F3F3F3"/>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6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57" name="Google Shape;357;p62"/>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62"/>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Belongingness</a:t>
            </a: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63"/>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64" name="Google Shape;364;p63"/>
          <p:cNvSpPr/>
          <p:nvPr/>
        </p:nvSpPr>
        <p:spPr>
          <a:xfrm>
            <a:off x="351200" y="3606475"/>
            <a:ext cx="6327000" cy="29295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63"/>
          <p:cNvSpPr txBox="1"/>
          <p:nvPr>
            <p:ph type="title"/>
          </p:nvPr>
        </p:nvSpPr>
        <p:spPr>
          <a:xfrm>
            <a:off x="679850" y="3606475"/>
            <a:ext cx="5669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Team Spirit Development</a:t>
            </a:r>
            <a:endParaRPr>
              <a:solidFill>
                <a:srgbClr val="F3F3F3"/>
              </a:solidFill>
            </a:endParaRPr>
          </a:p>
        </p:txBody>
      </p:sp>
      <p:sp>
        <p:nvSpPr>
          <p:cNvPr id="366" name="Google Shape;366;p63"/>
          <p:cNvSpPr txBox="1"/>
          <p:nvPr>
            <p:ph idx="1" type="body"/>
          </p:nvPr>
        </p:nvSpPr>
        <p:spPr>
          <a:xfrm>
            <a:off x="679850" y="4369975"/>
            <a:ext cx="5669700" cy="21660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Maintain a strong team spirit within the organization. Without strong teams working in different sections or areas in the organization, success cannot be ensured. Also feel proud for your organization and love the fact that you work there. Help each other just like you would to your family members.</a:t>
            </a:r>
            <a:endParaRPr sz="1800">
              <a:solidFill>
                <a:srgbClr val="F3F3F3"/>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64"/>
          <p:cNvPicPr preferRelativeResize="0"/>
          <p:nvPr/>
        </p:nvPicPr>
        <p:blipFill>
          <a:blip r:embed="rId3">
            <a:alphaModFix/>
          </a:blip>
          <a:stretch>
            <a:fillRect/>
          </a:stretch>
        </p:blipFill>
        <p:spPr>
          <a:xfrm>
            <a:off x="0" y="0"/>
            <a:ext cx="12192000" cy="6858001"/>
          </a:xfrm>
          <a:prstGeom prst="rect">
            <a:avLst/>
          </a:prstGeom>
          <a:noFill/>
          <a:ln>
            <a:noFill/>
          </a:ln>
        </p:spPr>
      </p:pic>
      <p:sp>
        <p:nvSpPr>
          <p:cNvPr id="372" name="Google Shape;372;p64"/>
          <p:cNvSpPr/>
          <p:nvPr/>
        </p:nvSpPr>
        <p:spPr>
          <a:xfrm>
            <a:off x="4153444" y="3670950"/>
            <a:ext cx="7775700" cy="29295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4"/>
          <p:cNvSpPr txBox="1"/>
          <p:nvPr>
            <p:ph type="title"/>
          </p:nvPr>
        </p:nvSpPr>
        <p:spPr>
          <a:xfrm>
            <a:off x="4248544" y="3807750"/>
            <a:ext cx="75855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solidFill>
                  <a:srgbClr val="F3F3F3"/>
                </a:solidFill>
              </a:rPr>
              <a:t>Family Value for Your Organization</a:t>
            </a:r>
            <a:endParaRPr sz="1400">
              <a:solidFill>
                <a:srgbClr val="F3F3F3"/>
              </a:solidFill>
              <a:highlight>
                <a:srgbClr val="FFFFFF"/>
              </a:highlight>
            </a:endParaRPr>
          </a:p>
          <a:p>
            <a:pPr indent="0" lvl="0" marL="0" rtl="0" algn="l">
              <a:spcBef>
                <a:spcPts val="0"/>
              </a:spcBef>
              <a:spcAft>
                <a:spcPts val="0"/>
              </a:spcAft>
              <a:buNone/>
            </a:pPr>
            <a:r>
              <a:t/>
            </a:r>
            <a:endParaRPr>
              <a:solidFill>
                <a:srgbClr val="F3F3F3"/>
              </a:solidFill>
            </a:endParaRPr>
          </a:p>
        </p:txBody>
      </p:sp>
      <p:sp>
        <p:nvSpPr>
          <p:cNvPr id="374" name="Google Shape;374;p64"/>
          <p:cNvSpPr txBox="1"/>
          <p:nvPr>
            <p:ph idx="1" type="body"/>
          </p:nvPr>
        </p:nvSpPr>
        <p:spPr>
          <a:xfrm>
            <a:off x="4248544" y="4571250"/>
            <a:ext cx="7585500" cy="18924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Treat your organization like your family. You spend a major portion of the day in your organization. You need to own it and give it the same value as your family. Otherwise, you will feel demoralized and drained and cannot contribute much which will ultimately be a barrier to your success.</a:t>
            </a:r>
            <a:endParaRPr sz="1800">
              <a:solidFill>
                <a:srgbClr val="F3F3F3"/>
              </a:solidFill>
              <a:highlight>
                <a:srgbClr val="FFFFFF"/>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65"/>
          <p:cNvPicPr preferRelativeResize="0"/>
          <p:nvPr/>
        </p:nvPicPr>
        <p:blipFill rotWithShape="1">
          <a:blip r:embed="rId3">
            <a:alphaModFix/>
          </a:blip>
          <a:srcRect b="3436" l="17202" r="31766" t="5637"/>
          <a:stretch/>
        </p:blipFill>
        <p:spPr>
          <a:xfrm>
            <a:off x="0" y="0"/>
            <a:ext cx="6165750" cy="6858000"/>
          </a:xfrm>
          <a:prstGeom prst="rect">
            <a:avLst/>
          </a:prstGeom>
          <a:noFill/>
          <a:ln>
            <a:noFill/>
          </a:ln>
        </p:spPr>
      </p:pic>
      <p:pic>
        <p:nvPicPr>
          <p:cNvPr id="380" name="Google Shape;380;p65"/>
          <p:cNvPicPr preferRelativeResize="0"/>
          <p:nvPr/>
        </p:nvPicPr>
        <p:blipFill rotWithShape="1">
          <a:blip r:embed="rId4">
            <a:alphaModFix/>
          </a:blip>
          <a:srcRect b="0" l="811" r="26751" t="0"/>
          <a:stretch/>
        </p:blipFill>
        <p:spPr>
          <a:xfrm>
            <a:off x="6165750" y="0"/>
            <a:ext cx="6026251" cy="6858000"/>
          </a:xfrm>
          <a:prstGeom prst="rect">
            <a:avLst/>
          </a:prstGeom>
          <a:noFill/>
          <a:ln>
            <a:noFill/>
          </a:ln>
        </p:spPr>
      </p:pic>
      <p:sp>
        <p:nvSpPr>
          <p:cNvPr id="381" name="Google Shape;381;p65"/>
          <p:cNvSpPr/>
          <p:nvPr/>
        </p:nvSpPr>
        <p:spPr>
          <a:xfrm>
            <a:off x="351200" y="2637900"/>
            <a:ext cx="6716100" cy="39276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5"/>
          <p:cNvSpPr txBox="1"/>
          <p:nvPr>
            <p:ph type="title"/>
          </p:nvPr>
        </p:nvSpPr>
        <p:spPr>
          <a:xfrm>
            <a:off x="528350" y="2637900"/>
            <a:ext cx="63618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Office and Family Balance</a:t>
            </a:r>
            <a:endParaRPr>
              <a:solidFill>
                <a:srgbClr val="F3F3F3"/>
              </a:solidFill>
            </a:endParaRPr>
          </a:p>
        </p:txBody>
      </p:sp>
      <p:sp>
        <p:nvSpPr>
          <p:cNvPr id="383" name="Google Shape;383;p65"/>
          <p:cNvSpPr txBox="1"/>
          <p:nvPr>
            <p:ph idx="1" type="body"/>
          </p:nvPr>
        </p:nvSpPr>
        <p:spPr>
          <a:xfrm>
            <a:off x="528350" y="3401400"/>
            <a:ext cx="6361800" cy="31641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Make a balance between your office and family. It is important to share about your office life with your family members and make them understand your efforts for them. That way your family members will also help you to put your concentration on your works when required. Also after a long term work, go on a vacation to spend some quality time with your family members. It will energize you, motivate your family members and also help you understand if you could manage a proper delegation for your works.</a:t>
            </a:r>
            <a:endParaRPr sz="1800">
              <a:solidFill>
                <a:srgbClr val="F3F3F3"/>
              </a:solidFill>
            </a:endParaRPr>
          </a:p>
        </p:txBody>
      </p:sp>
      <p:pic>
        <p:nvPicPr>
          <p:cNvPr id="384" name="Google Shape;384;p65"/>
          <p:cNvPicPr preferRelativeResize="0"/>
          <p:nvPr/>
        </p:nvPicPr>
        <p:blipFill>
          <a:blip r:embed="rId5">
            <a:alphaModFix/>
          </a:blip>
          <a:stretch>
            <a:fillRect/>
          </a:stretch>
        </p:blipFill>
        <p:spPr>
          <a:xfrm>
            <a:off x="5007725" y="152400"/>
            <a:ext cx="2335350" cy="21893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66"/>
          <p:cNvPicPr preferRelativeResize="0"/>
          <p:nvPr/>
        </p:nvPicPr>
        <p:blipFill rotWithShape="1">
          <a:blip r:embed="rId3">
            <a:alphaModFix/>
          </a:blip>
          <a:srcRect b="17838" l="0" r="0" t="37161"/>
          <a:stretch/>
        </p:blipFill>
        <p:spPr>
          <a:xfrm>
            <a:off x="0" y="0"/>
            <a:ext cx="12192075" cy="6858000"/>
          </a:xfrm>
          <a:prstGeom prst="rect">
            <a:avLst/>
          </a:prstGeom>
          <a:noFill/>
          <a:ln>
            <a:noFill/>
          </a:ln>
        </p:spPr>
      </p:pic>
      <p:sp>
        <p:nvSpPr>
          <p:cNvPr id="390" name="Google Shape;390;p66"/>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66"/>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Leadership</a:t>
            </a:r>
            <a:endParaRPr>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67"/>
          <p:cNvPicPr preferRelativeResize="0"/>
          <p:nvPr/>
        </p:nvPicPr>
        <p:blipFill>
          <a:blip r:embed="rId3">
            <a:alphaModFix/>
          </a:blip>
          <a:stretch>
            <a:fillRect/>
          </a:stretch>
        </p:blipFill>
        <p:spPr>
          <a:xfrm>
            <a:off x="5" y="0"/>
            <a:ext cx="12192000" cy="6858000"/>
          </a:xfrm>
          <a:prstGeom prst="rect">
            <a:avLst/>
          </a:prstGeom>
          <a:noFill/>
          <a:ln>
            <a:noFill/>
          </a:ln>
        </p:spPr>
      </p:pic>
      <p:sp>
        <p:nvSpPr>
          <p:cNvPr id="397" name="Google Shape;397;p67"/>
          <p:cNvSpPr/>
          <p:nvPr/>
        </p:nvSpPr>
        <p:spPr>
          <a:xfrm>
            <a:off x="5715000" y="3670875"/>
            <a:ext cx="6181800" cy="29616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7"/>
          <p:cNvSpPr txBox="1"/>
          <p:nvPr>
            <p:ph type="title"/>
          </p:nvPr>
        </p:nvSpPr>
        <p:spPr>
          <a:xfrm>
            <a:off x="5946900" y="3670875"/>
            <a:ext cx="5718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Developing System</a:t>
            </a:r>
            <a:endParaRPr>
              <a:solidFill>
                <a:srgbClr val="F3F3F3"/>
              </a:solidFill>
            </a:endParaRPr>
          </a:p>
        </p:txBody>
      </p:sp>
      <p:sp>
        <p:nvSpPr>
          <p:cNvPr id="399" name="Google Shape;399;p67"/>
          <p:cNvSpPr txBox="1"/>
          <p:nvPr>
            <p:ph idx="1" type="body"/>
          </p:nvPr>
        </p:nvSpPr>
        <p:spPr>
          <a:xfrm>
            <a:off x="5946900" y="4434375"/>
            <a:ext cx="5718000" cy="21981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To create sustainability both for career and organization, developing system is necessary rather than creating dependency on people. System should be developed in such a way that it guides the people in the organization to stay on the right track and automate the processes.</a:t>
            </a:r>
            <a:endParaRPr sz="1800">
              <a:solidFill>
                <a:srgbClr val="F3F3F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02" name="Shape 102"/>
        <p:cNvGrpSpPr/>
        <p:nvPr/>
      </p:nvGrpSpPr>
      <p:grpSpPr>
        <a:xfrm>
          <a:off x="0" y="0"/>
          <a:ext cx="0" cy="0"/>
          <a:chOff x="0" y="0"/>
          <a:chExt cx="0" cy="0"/>
        </a:xfrm>
      </p:grpSpPr>
      <p:sp>
        <p:nvSpPr>
          <p:cNvPr id="103" name="Google Shape;103;p23"/>
          <p:cNvSpPr/>
          <p:nvPr/>
        </p:nvSpPr>
        <p:spPr>
          <a:xfrm>
            <a:off x="1441886" y="707225"/>
            <a:ext cx="2320800" cy="4008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3"/>
          <p:cNvSpPr/>
          <p:nvPr/>
        </p:nvSpPr>
        <p:spPr>
          <a:xfrm>
            <a:off x="2292650" y="707225"/>
            <a:ext cx="2320800" cy="4008000"/>
          </a:xfrm>
          <a:prstGeom prst="rect">
            <a:avLst/>
          </a:prstGeom>
          <a:solidFill>
            <a:srgbClr val="052B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3"/>
          <p:cNvSpPr/>
          <p:nvPr/>
        </p:nvSpPr>
        <p:spPr>
          <a:xfrm>
            <a:off x="2421211" y="2680959"/>
            <a:ext cx="362100" cy="362100"/>
          </a:xfrm>
          <a:prstGeom prst="ellipse">
            <a:avLst/>
          </a:prstGeom>
          <a:gradFill>
            <a:gsLst>
              <a:gs pos="0">
                <a:srgbClr val="FFC002"/>
              </a:gs>
              <a:gs pos="100000">
                <a:srgbClr val="795B04"/>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3"/>
          <p:cNvSpPr txBox="1"/>
          <p:nvPr>
            <p:ph type="ctrTitle"/>
          </p:nvPr>
        </p:nvSpPr>
        <p:spPr>
          <a:xfrm>
            <a:off x="4697750" y="1502405"/>
            <a:ext cx="7156200" cy="1941900"/>
          </a:xfrm>
          <a:prstGeom prst="rect">
            <a:avLst/>
          </a:prstGeom>
          <a:effectLst>
            <a:outerShdw blurRad="57150" rotWithShape="0" algn="bl" dir="5400000" dist="85725">
              <a:srgbClr val="000000">
                <a:alpha val="50000"/>
              </a:srgbClr>
            </a:outerShdw>
          </a:effectLst>
        </p:spPr>
        <p:txBody>
          <a:bodyPr anchorCtr="0" anchor="b" bIns="121900" lIns="121900" spcFirstLastPara="1" rIns="121900" wrap="square" tIns="121900">
            <a:noAutofit/>
          </a:bodyPr>
          <a:lstStyle/>
          <a:p>
            <a:pPr indent="0" lvl="0" marL="0" rtl="0" algn="ctr">
              <a:spcBef>
                <a:spcPts val="0"/>
              </a:spcBef>
              <a:spcAft>
                <a:spcPts val="0"/>
              </a:spcAft>
              <a:buNone/>
            </a:pPr>
            <a:r>
              <a:rPr lang="en" sz="5500">
                <a:solidFill>
                  <a:srgbClr val="F3F3F3"/>
                </a:solidFill>
                <a:latin typeface="Arial Black"/>
                <a:ea typeface="Arial Black"/>
                <a:cs typeface="Arial Black"/>
                <a:sym typeface="Arial Black"/>
              </a:rPr>
              <a:t>Meeting</a:t>
            </a:r>
            <a:r>
              <a:rPr lang="en" sz="5500">
                <a:solidFill>
                  <a:srgbClr val="F3F3F3"/>
                </a:solidFill>
                <a:latin typeface="Arial Black"/>
                <a:ea typeface="Arial Black"/>
                <a:cs typeface="Arial Black"/>
                <a:sym typeface="Arial Black"/>
              </a:rPr>
              <a:t> on August 17, 2016</a:t>
            </a:r>
            <a:endParaRPr sz="5500">
              <a:solidFill>
                <a:srgbClr val="F3F3F3"/>
              </a:solidFill>
              <a:latin typeface="Arial Black"/>
              <a:ea typeface="Arial Black"/>
              <a:cs typeface="Arial Black"/>
              <a:sym typeface="Arial Black"/>
            </a:endParaRPr>
          </a:p>
        </p:txBody>
      </p:sp>
      <p:sp>
        <p:nvSpPr>
          <p:cNvPr id="107" name="Google Shape;107;p23"/>
          <p:cNvSpPr txBox="1"/>
          <p:nvPr>
            <p:ph idx="1" type="subTitle"/>
          </p:nvPr>
        </p:nvSpPr>
        <p:spPr>
          <a:xfrm>
            <a:off x="4697750" y="3478808"/>
            <a:ext cx="7156200" cy="742800"/>
          </a:xfrm>
          <a:prstGeom prst="rect">
            <a:avLst/>
          </a:prstGeom>
          <a:effectLst>
            <a:outerShdw blurRad="57150" rotWithShape="0" algn="bl" dir="5400000" dist="85725">
              <a:srgbClr val="000000">
                <a:alpha val="50000"/>
              </a:srgbClr>
            </a:outerShdw>
          </a:effectLst>
        </p:spPr>
        <p:txBody>
          <a:bodyPr anchorCtr="0" anchor="t" bIns="121900" lIns="121900" spcFirstLastPara="1" rIns="121900" wrap="square" tIns="121900">
            <a:noAutofit/>
          </a:bodyPr>
          <a:lstStyle/>
          <a:p>
            <a:pPr indent="0" lvl="0" marL="0" rtl="0" algn="ctr">
              <a:spcBef>
                <a:spcPts val="0"/>
              </a:spcBef>
              <a:spcAft>
                <a:spcPts val="0"/>
              </a:spcAft>
              <a:buNone/>
            </a:pPr>
            <a:r>
              <a:rPr lang="en">
                <a:solidFill>
                  <a:srgbClr val="F3F3F3"/>
                </a:solidFill>
              </a:rPr>
              <a:t>Exit Plan</a:t>
            </a:r>
            <a:endParaRPr>
              <a:solidFill>
                <a:srgbClr val="F3F3F3"/>
              </a:solidFill>
            </a:endParaRPr>
          </a:p>
        </p:txBody>
      </p:sp>
      <p:sp>
        <p:nvSpPr>
          <p:cNvPr id="108" name="Google Shape;108;p23"/>
          <p:cNvSpPr/>
          <p:nvPr/>
        </p:nvSpPr>
        <p:spPr>
          <a:xfrm>
            <a:off x="692250" y="4715225"/>
            <a:ext cx="2398800" cy="2142900"/>
          </a:xfrm>
          <a:prstGeom prst="trapezoid">
            <a:avLst>
              <a:gd fmla="val 35308" name="adj"/>
            </a:avLst>
          </a:prstGeom>
          <a:solidFill>
            <a:srgbClr val="F3F3F3">
              <a:alpha val="2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03" name="Shape 403"/>
        <p:cNvGrpSpPr/>
        <p:nvPr/>
      </p:nvGrpSpPr>
      <p:grpSpPr>
        <a:xfrm>
          <a:off x="0" y="0"/>
          <a:ext cx="0" cy="0"/>
          <a:chOff x="0" y="0"/>
          <a:chExt cx="0" cy="0"/>
        </a:xfrm>
      </p:grpSpPr>
      <p:sp>
        <p:nvSpPr>
          <p:cNvPr id="404" name="Google Shape;404;p68"/>
          <p:cNvSpPr/>
          <p:nvPr/>
        </p:nvSpPr>
        <p:spPr>
          <a:xfrm>
            <a:off x="340850" y="4202150"/>
            <a:ext cx="6181800" cy="2382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8"/>
          <p:cNvSpPr txBox="1"/>
          <p:nvPr>
            <p:ph type="title"/>
          </p:nvPr>
        </p:nvSpPr>
        <p:spPr>
          <a:xfrm>
            <a:off x="605000" y="4202150"/>
            <a:ext cx="56535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Expand Leadership</a:t>
            </a:r>
            <a:endParaRPr>
              <a:solidFill>
                <a:srgbClr val="F3F3F3"/>
              </a:solidFill>
            </a:endParaRPr>
          </a:p>
        </p:txBody>
      </p:sp>
      <p:sp>
        <p:nvSpPr>
          <p:cNvPr id="406" name="Google Shape;406;p68"/>
          <p:cNvSpPr txBox="1"/>
          <p:nvPr>
            <p:ph idx="1" type="body"/>
          </p:nvPr>
        </p:nvSpPr>
        <p:spPr>
          <a:xfrm>
            <a:off x="605000" y="4965650"/>
            <a:ext cx="5653500" cy="16188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Leaders create more leaders and expand their leadership. Sustainability of the organization depend on this process very much. If this is done correctly, organizational growth expands by many folds.</a:t>
            </a:r>
            <a:endParaRPr sz="3700">
              <a:solidFill>
                <a:srgbClr val="F3F3F3"/>
              </a:solidFill>
            </a:endParaRPr>
          </a:p>
        </p:txBody>
      </p:sp>
      <p:sp>
        <p:nvSpPr>
          <p:cNvPr id="407" name="Google Shape;407;p68"/>
          <p:cNvSpPr/>
          <p:nvPr/>
        </p:nvSpPr>
        <p:spPr>
          <a:xfrm>
            <a:off x="4361913" y="2012325"/>
            <a:ext cx="3686700" cy="13362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8"/>
          <p:cNvSpPr/>
          <p:nvPr/>
        </p:nvSpPr>
        <p:spPr>
          <a:xfrm>
            <a:off x="4361913" y="1923225"/>
            <a:ext cx="3686700" cy="1223400"/>
          </a:xfrm>
          <a:prstGeom prst="ellipse">
            <a:avLst/>
          </a:prstGeom>
          <a:gradFill>
            <a:gsLst>
              <a:gs pos="0">
                <a:srgbClr val="FFFFFF"/>
              </a:gs>
              <a:gs pos="100000">
                <a:srgbClr val="B3B3B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8"/>
          <p:cNvSpPr/>
          <p:nvPr/>
        </p:nvSpPr>
        <p:spPr>
          <a:xfrm>
            <a:off x="8420613" y="1410134"/>
            <a:ext cx="2393100" cy="867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8"/>
          <p:cNvSpPr/>
          <p:nvPr/>
        </p:nvSpPr>
        <p:spPr>
          <a:xfrm>
            <a:off x="8420613" y="1352300"/>
            <a:ext cx="2393100" cy="794100"/>
          </a:xfrm>
          <a:prstGeom prst="ellipse">
            <a:avLst/>
          </a:prstGeom>
          <a:gradFill>
            <a:gsLst>
              <a:gs pos="0">
                <a:srgbClr val="FFFFFF"/>
              </a:gs>
              <a:gs pos="100000">
                <a:srgbClr val="B3B3B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8"/>
          <p:cNvSpPr/>
          <p:nvPr/>
        </p:nvSpPr>
        <p:spPr>
          <a:xfrm>
            <a:off x="1305038" y="1410134"/>
            <a:ext cx="2393100" cy="8673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8"/>
          <p:cNvSpPr/>
          <p:nvPr/>
        </p:nvSpPr>
        <p:spPr>
          <a:xfrm>
            <a:off x="1305038" y="1352300"/>
            <a:ext cx="2393100" cy="794100"/>
          </a:xfrm>
          <a:prstGeom prst="ellipse">
            <a:avLst/>
          </a:prstGeom>
          <a:gradFill>
            <a:gsLst>
              <a:gs pos="0">
                <a:srgbClr val="FFFFFF"/>
              </a:gs>
              <a:gs pos="100000">
                <a:srgbClr val="B3B3B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8"/>
          <p:cNvSpPr/>
          <p:nvPr/>
        </p:nvSpPr>
        <p:spPr>
          <a:xfrm>
            <a:off x="8925554" y="3885095"/>
            <a:ext cx="2925600" cy="10602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8"/>
          <p:cNvSpPr/>
          <p:nvPr/>
        </p:nvSpPr>
        <p:spPr>
          <a:xfrm>
            <a:off x="8925554" y="3814389"/>
            <a:ext cx="2925600" cy="970800"/>
          </a:xfrm>
          <a:prstGeom prst="ellipse">
            <a:avLst/>
          </a:prstGeom>
          <a:gradFill>
            <a:gsLst>
              <a:gs pos="0">
                <a:srgbClr val="FFFFFF"/>
              </a:gs>
              <a:gs pos="100000">
                <a:srgbClr val="B3B3B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68"/>
          <p:cNvPicPr preferRelativeResize="0"/>
          <p:nvPr/>
        </p:nvPicPr>
        <p:blipFill>
          <a:blip r:embed="rId3">
            <a:alphaModFix/>
          </a:blip>
          <a:stretch>
            <a:fillRect/>
          </a:stretch>
        </p:blipFill>
        <p:spPr>
          <a:xfrm>
            <a:off x="4410900" y="490765"/>
            <a:ext cx="3588725" cy="2259572"/>
          </a:xfrm>
          <a:prstGeom prst="rect">
            <a:avLst/>
          </a:prstGeom>
          <a:noFill/>
          <a:ln>
            <a:noFill/>
          </a:ln>
        </p:spPr>
      </p:pic>
      <p:pic>
        <p:nvPicPr>
          <p:cNvPr id="416" name="Google Shape;416;p68"/>
          <p:cNvPicPr preferRelativeResize="0"/>
          <p:nvPr/>
        </p:nvPicPr>
        <p:blipFill>
          <a:blip r:embed="rId3">
            <a:alphaModFix/>
          </a:blip>
          <a:stretch>
            <a:fillRect/>
          </a:stretch>
        </p:blipFill>
        <p:spPr>
          <a:xfrm>
            <a:off x="8455537" y="370275"/>
            <a:ext cx="2323250" cy="1462800"/>
          </a:xfrm>
          <a:prstGeom prst="rect">
            <a:avLst/>
          </a:prstGeom>
          <a:noFill/>
          <a:ln>
            <a:noFill/>
          </a:ln>
        </p:spPr>
      </p:pic>
      <p:pic>
        <p:nvPicPr>
          <p:cNvPr id="417" name="Google Shape;417;p68"/>
          <p:cNvPicPr preferRelativeResize="0"/>
          <p:nvPr/>
        </p:nvPicPr>
        <p:blipFill>
          <a:blip r:embed="rId3">
            <a:alphaModFix/>
          </a:blip>
          <a:stretch>
            <a:fillRect/>
          </a:stretch>
        </p:blipFill>
        <p:spPr>
          <a:xfrm>
            <a:off x="8968252" y="2544284"/>
            <a:ext cx="2840351" cy="1788385"/>
          </a:xfrm>
          <a:prstGeom prst="rect">
            <a:avLst/>
          </a:prstGeom>
          <a:noFill/>
          <a:ln>
            <a:noFill/>
          </a:ln>
        </p:spPr>
      </p:pic>
      <p:pic>
        <p:nvPicPr>
          <p:cNvPr id="418" name="Google Shape;418;p68"/>
          <p:cNvPicPr preferRelativeResize="0"/>
          <p:nvPr/>
        </p:nvPicPr>
        <p:blipFill>
          <a:blip r:embed="rId4">
            <a:alphaModFix/>
          </a:blip>
          <a:stretch>
            <a:fillRect/>
          </a:stretch>
        </p:blipFill>
        <p:spPr>
          <a:xfrm>
            <a:off x="1215713" y="213834"/>
            <a:ext cx="2571750" cy="1619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69"/>
          <p:cNvPicPr preferRelativeResize="0"/>
          <p:nvPr/>
        </p:nvPicPr>
        <p:blipFill>
          <a:blip r:embed="rId3">
            <a:alphaModFix/>
          </a:blip>
          <a:stretch>
            <a:fillRect/>
          </a:stretch>
        </p:blipFill>
        <p:spPr>
          <a:xfrm>
            <a:off x="0" y="0"/>
            <a:ext cx="12192001" cy="6858000"/>
          </a:xfrm>
          <a:prstGeom prst="rect">
            <a:avLst/>
          </a:prstGeom>
          <a:noFill/>
          <a:ln>
            <a:noFill/>
          </a:ln>
        </p:spPr>
      </p:pic>
      <p:sp>
        <p:nvSpPr>
          <p:cNvPr id="424" name="Google Shape;424;p69"/>
          <p:cNvSpPr/>
          <p:nvPr/>
        </p:nvSpPr>
        <p:spPr>
          <a:xfrm>
            <a:off x="5698925" y="4201950"/>
            <a:ext cx="6181800" cy="2382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9"/>
          <p:cNvSpPr txBox="1"/>
          <p:nvPr>
            <p:ph type="title"/>
          </p:nvPr>
        </p:nvSpPr>
        <p:spPr>
          <a:xfrm>
            <a:off x="5963075" y="4168500"/>
            <a:ext cx="5653500" cy="125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Listen more, Speak Less, Do More</a:t>
            </a:r>
            <a:endParaRPr>
              <a:solidFill>
                <a:srgbClr val="F3F3F3"/>
              </a:solidFill>
            </a:endParaRPr>
          </a:p>
        </p:txBody>
      </p:sp>
      <p:sp>
        <p:nvSpPr>
          <p:cNvPr id="426" name="Google Shape;426;p69"/>
          <p:cNvSpPr txBox="1"/>
          <p:nvPr>
            <p:ph idx="1" type="body"/>
          </p:nvPr>
        </p:nvSpPr>
        <p:spPr>
          <a:xfrm>
            <a:off x="5963075" y="5426400"/>
            <a:ext cx="5653500" cy="11913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A leader speaks less and listen more and helps others to perform well. Doing so, enable them to generate more outcome and be in lead automatically.</a:t>
            </a:r>
            <a:endParaRPr sz="1800">
              <a:solidFill>
                <a:srgbClr val="F3F3F3"/>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430" name="Shape 430"/>
        <p:cNvGrpSpPr/>
        <p:nvPr/>
      </p:nvGrpSpPr>
      <p:grpSpPr>
        <a:xfrm>
          <a:off x="0" y="0"/>
          <a:ext cx="0" cy="0"/>
          <a:chOff x="0" y="0"/>
          <a:chExt cx="0" cy="0"/>
        </a:xfrm>
      </p:grpSpPr>
      <p:pic>
        <p:nvPicPr>
          <p:cNvPr id="431" name="Google Shape;431;p70"/>
          <p:cNvPicPr preferRelativeResize="0"/>
          <p:nvPr/>
        </p:nvPicPr>
        <p:blipFill>
          <a:blip r:embed="rId3">
            <a:alphaModFix/>
          </a:blip>
          <a:stretch>
            <a:fillRect/>
          </a:stretch>
        </p:blipFill>
        <p:spPr>
          <a:xfrm>
            <a:off x="2655221" y="0"/>
            <a:ext cx="9472380" cy="6858000"/>
          </a:xfrm>
          <a:prstGeom prst="rect">
            <a:avLst/>
          </a:prstGeom>
          <a:noFill/>
          <a:ln>
            <a:noFill/>
          </a:ln>
        </p:spPr>
      </p:pic>
      <p:sp>
        <p:nvSpPr>
          <p:cNvPr id="432" name="Google Shape;432;p70"/>
          <p:cNvSpPr/>
          <p:nvPr/>
        </p:nvSpPr>
        <p:spPr>
          <a:xfrm>
            <a:off x="340850" y="4202150"/>
            <a:ext cx="6372300" cy="2382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0"/>
          <p:cNvSpPr txBox="1"/>
          <p:nvPr>
            <p:ph type="title"/>
          </p:nvPr>
        </p:nvSpPr>
        <p:spPr>
          <a:xfrm>
            <a:off x="605000" y="4202150"/>
            <a:ext cx="58344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Leaders are Intrapreneurs</a:t>
            </a:r>
            <a:endParaRPr>
              <a:solidFill>
                <a:srgbClr val="F3F3F3"/>
              </a:solidFill>
            </a:endParaRPr>
          </a:p>
        </p:txBody>
      </p:sp>
      <p:sp>
        <p:nvSpPr>
          <p:cNvPr id="434" name="Google Shape;434;p70"/>
          <p:cNvSpPr txBox="1"/>
          <p:nvPr>
            <p:ph idx="1" type="body"/>
          </p:nvPr>
        </p:nvSpPr>
        <p:spPr>
          <a:xfrm>
            <a:off x="605000" y="4965650"/>
            <a:ext cx="5834400" cy="16188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Leaders function like entrepreneurs from within the organization and continuously create values by introducing different innovation and finding out opportunities. They are called Intrapreneurs. </a:t>
            </a:r>
            <a:endParaRPr sz="3700">
              <a:solidFill>
                <a:srgbClr val="F3F3F3"/>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7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40" name="Google Shape;440;p71"/>
          <p:cNvSpPr/>
          <p:nvPr/>
        </p:nvSpPr>
        <p:spPr>
          <a:xfrm>
            <a:off x="5476300" y="4266550"/>
            <a:ext cx="6372300" cy="2382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1"/>
          <p:cNvSpPr txBox="1"/>
          <p:nvPr>
            <p:ph type="title"/>
          </p:nvPr>
        </p:nvSpPr>
        <p:spPr>
          <a:xfrm>
            <a:off x="5803450" y="4274650"/>
            <a:ext cx="5718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Quick </a:t>
            </a:r>
            <a:r>
              <a:rPr lang="en">
                <a:solidFill>
                  <a:srgbClr val="F3F3F3"/>
                </a:solidFill>
              </a:rPr>
              <a:t>decision</a:t>
            </a:r>
            <a:r>
              <a:rPr lang="en">
                <a:solidFill>
                  <a:srgbClr val="F3F3F3"/>
                </a:solidFill>
              </a:rPr>
              <a:t> </a:t>
            </a:r>
            <a:endParaRPr>
              <a:solidFill>
                <a:srgbClr val="F3F3F3"/>
              </a:solidFill>
            </a:endParaRPr>
          </a:p>
        </p:txBody>
      </p:sp>
      <p:sp>
        <p:nvSpPr>
          <p:cNvPr id="442" name="Google Shape;442;p71"/>
          <p:cNvSpPr txBox="1"/>
          <p:nvPr>
            <p:ph idx="1" type="body"/>
          </p:nvPr>
        </p:nvSpPr>
        <p:spPr>
          <a:xfrm>
            <a:off x="5803450" y="5038150"/>
            <a:ext cx="5718000" cy="16026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800">
                <a:solidFill>
                  <a:srgbClr val="F3F3F3"/>
                </a:solidFill>
              </a:rPr>
              <a:t>Leaders take quick decision yet thoughtfully. They do not let any opportunity to miss out. So they do not keep their decisions pending and keep the flow of the organization.</a:t>
            </a:r>
            <a:endParaRPr sz="1800">
              <a:solidFill>
                <a:srgbClr val="F3F3F3"/>
              </a:solidFill>
              <a:highlight>
                <a:srgbClr val="FFFFFF"/>
              </a:highlight>
              <a:latin typeface="Droid Sans"/>
              <a:ea typeface="Droid Sans"/>
              <a:cs typeface="Droid Sans"/>
              <a:sym typeface="Droid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446" name="Shape 446"/>
        <p:cNvGrpSpPr/>
        <p:nvPr/>
      </p:nvGrpSpPr>
      <p:grpSpPr>
        <a:xfrm>
          <a:off x="0" y="0"/>
          <a:ext cx="0" cy="0"/>
          <a:chOff x="0" y="0"/>
          <a:chExt cx="0" cy="0"/>
        </a:xfrm>
      </p:grpSpPr>
      <p:sp>
        <p:nvSpPr>
          <p:cNvPr id="447" name="Google Shape;447;p72"/>
          <p:cNvSpPr/>
          <p:nvPr/>
        </p:nvSpPr>
        <p:spPr>
          <a:xfrm>
            <a:off x="340850" y="4075275"/>
            <a:ext cx="6372300" cy="25092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72"/>
          <p:cNvSpPr txBox="1"/>
          <p:nvPr>
            <p:ph type="title"/>
          </p:nvPr>
        </p:nvSpPr>
        <p:spPr>
          <a:xfrm>
            <a:off x="605000" y="4075275"/>
            <a:ext cx="5834400" cy="890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Establish Equity</a:t>
            </a:r>
            <a:endParaRPr>
              <a:solidFill>
                <a:srgbClr val="F3F3F3"/>
              </a:solidFill>
            </a:endParaRPr>
          </a:p>
        </p:txBody>
      </p:sp>
      <p:sp>
        <p:nvSpPr>
          <p:cNvPr id="449" name="Google Shape;449;p72"/>
          <p:cNvSpPr txBox="1"/>
          <p:nvPr>
            <p:ph idx="1" type="body"/>
          </p:nvPr>
        </p:nvSpPr>
        <p:spPr>
          <a:xfrm>
            <a:off x="605000" y="4828775"/>
            <a:ext cx="5834400" cy="16797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Leaders do not be bias and establish equity </a:t>
            </a:r>
            <a:r>
              <a:rPr lang="en" sz="1800">
                <a:solidFill>
                  <a:srgbClr val="F3F3F3"/>
                </a:solidFill>
              </a:rPr>
              <a:t>throughout</a:t>
            </a:r>
            <a:r>
              <a:rPr lang="en" sz="1800">
                <a:solidFill>
                  <a:srgbClr val="F3F3F3"/>
                </a:solidFill>
              </a:rPr>
              <a:t> the organization. No matter what background they have, they treat every people and concerns they work for with equal perspective but at the same time appreciate diversity.</a:t>
            </a:r>
            <a:endParaRPr sz="3700">
              <a:solidFill>
                <a:srgbClr val="F3F3F3"/>
              </a:solidFill>
            </a:endParaRPr>
          </a:p>
        </p:txBody>
      </p:sp>
      <p:pic>
        <p:nvPicPr>
          <p:cNvPr id="450" name="Google Shape;450;p72"/>
          <p:cNvPicPr preferRelativeResize="0"/>
          <p:nvPr/>
        </p:nvPicPr>
        <p:blipFill>
          <a:blip r:embed="rId3">
            <a:alphaModFix/>
          </a:blip>
          <a:stretch>
            <a:fillRect/>
          </a:stretch>
        </p:blipFill>
        <p:spPr>
          <a:xfrm>
            <a:off x="6342825" y="1224045"/>
            <a:ext cx="5717525" cy="5360430"/>
          </a:xfrm>
          <a:prstGeom prst="rect">
            <a:avLst/>
          </a:prstGeom>
          <a:noFill/>
          <a:ln>
            <a:noFill/>
          </a:ln>
          <a:effectLst>
            <a:outerShdw blurRad="57150" rotWithShape="0" algn="bl" dir="8460000" dist="190500">
              <a:srgbClr val="000000">
                <a:alpha val="5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73"/>
          <p:cNvPicPr preferRelativeResize="0"/>
          <p:nvPr/>
        </p:nvPicPr>
        <p:blipFill rotWithShape="1">
          <a:blip r:embed="rId3">
            <a:alphaModFix/>
          </a:blip>
          <a:srcRect b="8787" l="0" r="0" t="8779"/>
          <a:stretch/>
        </p:blipFill>
        <p:spPr>
          <a:xfrm>
            <a:off x="0" y="0"/>
            <a:ext cx="12192002" cy="6858001"/>
          </a:xfrm>
          <a:prstGeom prst="rect">
            <a:avLst/>
          </a:prstGeom>
          <a:noFill/>
          <a:ln cap="flat" cmpd="sng" w="9525">
            <a:solidFill>
              <a:schemeClr val="dk2"/>
            </a:solidFill>
            <a:prstDash val="solid"/>
            <a:round/>
            <a:headEnd len="sm" w="sm" type="none"/>
            <a:tailEnd len="sm" w="sm" type="none"/>
          </a:ln>
        </p:spPr>
      </p:pic>
      <p:sp>
        <p:nvSpPr>
          <p:cNvPr id="456" name="Google Shape;456;p73"/>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7" name="Google Shape;457;p73"/>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Personnel Management</a:t>
            </a:r>
            <a:endParaRPr>
              <a:solidFill>
                <a:srgbClr val="FFFFFF"/>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4"/>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63" name="Google Shape;463;p74"/>
          <p:cNvSpPr/>
          <p:nvPr/>
        </p:nvSpPr>
        <p:spPr>
          <a:xfrm>
            <a:off x="5715000" y="3107400"/>
            <a:ext cx="6181800" cy="35250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74"/>
          <p:cNvSpPr txBox="1"/>
          <p:nvPr>
            <p:ph type="title"/>
          </p:nvPr>
        </p:nvSpPr>
        <p:spPr>
          <a:xfrm>
            <a:off x="5979150" y="3131400"/>
            <a:ext cx="56535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solidFill>
                  <a:srgbClr val="F3F3F3"/>
                </a:solidFill>
              </a:rPr>
              <a:t>Accountability</a:t>
            </a:r>
            <a:endParaRPr>
              <a:solidFill>
                <a:srgbClr val="F3F3F3"/>
              </a:solidFill>
            </a:endParaRPr>
          </a:p>
        </p:txBody>
      </p:sp>
      <p:sp>
        <p:nvSpPr>
          <p:cNvPr id="465" name="Google Shape;465;p74"/>
          <p:cNvSpPr txBox="1"/>
          <p:nvPr>
            <p:ph idx="1" type="body"/>
          </p:nvPr>
        </p:nvSpPr>
        <p:spPr>
          <a:xfrm>
            <a:off x="5979150" y="3894900"/>
            <a:ext cx="5653500" cy="27135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Accountability of the individual employees must be ensured by the leaders. It can be achieved by properly delegating the works and tracking the progress. If anyone fails to perform their works properly, he/she should be held accountable for it. Try to find out whether they are failing for lack of skills or because of the existing system and take necessary steps accordingly to recover.</a:t>
            </a:r>
            <a:endParaRPr sz="1800">
              <a:solidFill>
                <a:srgbClr val="F3F3F3"/>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5"/>
          <p:cNvPicPr preferRelativeResize="0"/>
          <p:nvPr/>
        </p:nvPicPr>
        <p:blipFill>
          <a:blip r:embed="rId3">
            <a:alphaModFix/>
          </a:blip>
          <a:stretch>
            <a:fillRect/>
          </a:stretch>
        </p:blipFill>
        <p:spPr>
          <a:xfrm>
            <a:off x="0" y="0"/>
            <a:ext cx="12192000" cy="6857999"/>
          </a:xfrm>
          <a:prstGeom prst="rect">
            <a:avLst/>
          </a:prstGeom>
          <a:noFill/>
          <a:ln>
            <a:noFill/>
          </a:ln>
        </p:spPr>
      </p:pic>
      <p:sp>
        <p:nvSpPr>
          <p:cNvPr id="471" name="Google Shape;471;p75"/>
          <p:cNvSpPr/>
          <p:nvPr/>
        </p:nvSpPr>
        <p:spPr>
          <a:xfrm>
            <a:off x="302925" y="4218225"/>
            <a:ext cx="6181800" cy="23340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75"/>
          <p:cNvSpPr txBox="1"/>
          <p:nvPr>
            <p:ph type="title"/>
          </p:nvPr>
        </p:nvSpPr>
        <p:spPr>
          <a:xfrm>
            <a:off x="558975" y="4218225"/>
            <a:ext cx="56697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Track Meeting Outcomes</a:t>
            </a:r>
            <a:endParaRPr>
              <a:solidFill>
                <a:srgbClr val="F3F3F3"/>
              </a:solidFill>
            </a:endParaRPr>
          </a:p>
        </p:txBody>
      </p:sp>
      <p:sp>
        <p:nvSpPr>
          <p:cNvPr id="473" name="Google Shape;473;p75"/>
          <p:cNvSpPr txBox="1"/>
          <p:nvPr>
            <p:ph idx="1" type="body"/>
          </p:nvPr>
        </p:nvSpPr>
        <p:spPr>
          <a:xfrm>
            <a:off x="558975" y="4981725"/>
            <a:ext cx="5669700" cy="15705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Clr>
                <a:schemeClr val="dk1"/>
              </a:buClr>
              <a:buSzPts val="1100"/>
              <a:buFont typeface="Arial"/>
              <a:buNone/>
            </a:pPr>
            <a:r>
              <a:rPr lang="en" sz="1800">
                <a:solidFill>
                  <a:srgbClr val="F3F3F3"/>
                </a:solidFill>
              </a:rPr>
              <a:t>Meetings cover crucial decisions. Therefore, it is very important to have a system to track back whether those decisions were implemented or not on a regular basis.</a:t>
            </a:r>
            <a:endParaRPr sz="1800">
              <a:solidFill>
                <a:srgbClr val="F3F3F3"/>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8758"/>
        </a:solidFill>
      </p:bgPr>
    </p:bg>
    <p:spTree>
      <p:nvGrpSpPr>
        <p:cNvPr id="477" name="Shape 477"/>
        <p:cNvGrpSpPr/>
        <p:nvPr/>
      </p:nvGrpSpPr>
      <p:grpSpPr>
        <a:xfrm>
          <a:off x="0" y="0"/>
          <a:ext cx="0" cy="0"/>
          <a:chOff x="0" y="0"/>
          <a:chExt cx="0" cy="0"/>
        </a:xfrm>
      </p:grpSpPr>
      <p:pic>
        <p:nvPicPr>
          <p:cNvPr id="478" name="Google Shape;478;p76"/>
          <p:cNvPicPr preferRelativeResize="0"/>
          <p:nvPr/>
        </p:nvPicPr>
        <p:blipFill>
          <a:blip r:embed="rId3">
            <a:alphaModFix/>
          </a:blip>
          <a:stretch>
            <a:fillRect/>
          </a:stretch>
        </p:blipFill>
        <p:spPr>
          <a:xfrm>
            <a:off x="0" y="0"/>
            <a:ext cx="6858000" cy="6858000"/>
          </a:xfrm>
          <a:prstGeom prst="rect">
            <a:avLst/>
          </a:prstGeom>
          <a:noFill/>
          <a:ln>
            <a:noFill/>
          </a:ln>
        </p:spPr>
      </p:pic>
      <p:sp>
        <p:nvSpPr>
          <p:cNvPr id="479" name="Google Shape;479;p76"/>
          <p:cNvSpPr/>
          <p:nvPr/>
        </p:nvSpPr>
        <p:spPr>
          <a:xfrm>
            <a:off x="5715000" y="3598275"/>
            <a:ext cx="6181800" cy="30342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76"/>
          <p:cNvSpPr txBox="1"/>
          <p:nvPr>
            <p:ph type="title"/>
          </p:nvPr>
        </p:nvSpPr>
        <p:spPr>
          <a:xfrm>
            <a:off x="5979150" y="3598275"/>
            <a:ext cx="56535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solidFill>
                  <a:srgbClr val="F3F3F3"/>
                </a:solidFill>
              </a:rPr>
              <a:t>Track Jobs</a:t>
            </a:r>
            <a:endParaRPr>
              <a:solidFill>
                <a:srgbClr val="F3F3F3"/>
              </a:solidFill>
            </a:endParaRPr>
          </a:p>
        </p:txBody>
      </p:sp>
      <p:sp>
        <p:nvSpPr>
          <p:cNvPr id="481" name="Google Shape;481;p76"/>
          <p:cNvSpPr txBox="1"/>
          <p:nvPr>
            <p:ph idx="1" type="body"/>
          </p:nvPr>
        </p:nvSpPr>
        <p:spPr>
          <a:xfrm>
            <a:off x="5979150" y="4361775"/>
            <a:ext cx="5653500" cy="21744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Keep track of your jobs and also the jobs you delegated to others. Keep following up until the jobs are done. In the process if you find that your team or subordinates require further guidelines or assistance, do not hesitate to help them. They are working for the jobs you delegated to them.</a:t>
            </a:r>
            <a:endParaRPr sz="1800">
              <a:solidFill>
                <a:srgbClr val="F3F3F3"/>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77"/>
          <p:cNvPicPr preferRelativeResize="0"/>
          <p:nvPr/>
        </p:nvPicPr>
        <p:blipFill>
          <a:blip r:embed="rId3">
            <a:alphaModFix/>
          </a:blip>
          <a:stretch>
            <a:fillRect/>
          </a:stretch>
        </p:blipFill>
        <p:spPr>
          <a:xfrm>
            <a:off x="0" y="0"/>
            <a:ext cx="12192000" cy="6858001"/>
          </a:xfrm>
          <a:prstGeom prst="rect">
            <a:avLst/>
          </a:prstGeom>
          <a:noFill/>
          <a:ln>
            <a:noFill/>
          </a:ln>
        </p:spPr>
      </p:pic>
      <p:sp>
        <p:nvSpPr>
          <p:cNvPr id="487" name="Google Shape;487;p77"/>
          <p:cNvSpPr/>
          <p:nvPr/>
        </p:nvSpPr>
        <p:spPr>
          <a:xfrm>
            <a:off x="367300" y="3236200"/>
            <a:ext cx="6181800" cy="32838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7"/>
          <p:cNvSpPr txBox="1"/>
          <p:nvPr>
            <p:ph idx="1" type="body"/>
          </p:nvPr>
        </p:nvSpPr>
        <p:spPr>
          <a:xfrm>
            <a:off x="599200" y="3999700"/>
            <a:ext cx="5718000" cy="25203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All kind of evaluation in the organization need to be performance based and not automated. Performance based evaluation motivates employees to work better and keep high morale for the people who really matters for the organization. If the wrong people get rewarded, it will demoralize the right people working for the organization.</a:t>
            </a:r>
            <a:endParaRPr sz="1800">
              <a:solidFill>
                <a:srgbClr val="F3F3F3"/>
              </a:solidFill>
            </a:endParaRPr>
          </a:p>
        </p:txBody>
      </p:sp>
      <p:sp>
        <p:nvSpPr>
          <p:cNvPr id="489" name="Google Shape;489;p77"/>
          <p:cNvSpPr txBox="1"/>
          <p:nvPr>
            <p:ph type="title"/>
          </p:nvPr>
        </p:nvSpPr>
        <p:spPr>
          <a:xfrm>
            <a:off x="599200" y="3236200"/>
            <a:ext cx="5718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Performance First</a:t>
            </a:r>
            <a:endParaRPr>
              <a:solidFill>
                <a:srgbClr val="F3F3F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12" name="Shape 112"/>
        <p:cNvGrpSpPr/>
        <p:nvPr/>
      </p:nvGrpSpPr>
      <p:grpSpPr>
        <a:xfrm>
          <a:off x="0" y="0"/>
          <a:ext cx="0" cy="0"/>
          <a:chOff x="0" y="0"/>
          <a:chExt cx="0" cy="0"/>
        </a:xfrm>
      </p:grpSpPr>
      <p:sp>
        <p:nvSpPr>
          <p:cNvPr id="113" name="Google Shape;113;p24"/>
          <p:cNvSpPr txBox="1"/>
          <p:nvPr>
            <p:ph type="title"/>
          </p:nvPr>
        </p:nvSpPr>
        <p:spPr>
          <a:xfrm>
            <a:off x="415600" y="2867800"/>
            <a:ext cx="11360700" cy="11223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7200">
                <a:solidFill>
                  <a:srgbClr val="F3F3F3"/>
                </a:solidFill>
                <a:latin typeface="Arial Black"/>
                <a:ea typeface="Arial Black"/>
                <a:cs typeface="Arial Black"/>
                <a:sym typeface="Arial Black"/>
              </a:rPr>
              <a:t>Say ‘</a:t>
            </a:r>
            <a:r>
              <a:rPr b="1" lang="en" sz="7200">
                <a:solidFill>
                  <a:srgbClr val="F3F3F3"/>
                </a:solidFill>
                <a:latin typeface="Arial Black"/>
                <a:ea typeface="Arial Black"/>
                <a:cs typeface="Arial Black"/>
                <a:sym typeface="Arial Black"/>
              </a:rPr>
              <a:t>We</a:t>
            </a:r>
            <a:r>
              <a:rPr lang="en" sz="7200">
                <a:solidFill>
                  <a:srgbClr val="F3F3F3"/>
                </a:solidFill>
                <a:latin typeface="Arial Black"/>
                <a:ea typeface="Arial Black"/>
                <a:cs typeface="Arial Black"/>
                <a:sym typeface="Arial Black"/>
              </a:rPr>
              <a:t>’ Instead of ‘I’</a:t>
            </a:r>
            <a:endParaRPr sz="7200">
              <a:solidFill>
                <a:srgbClr val="F3F3F3"/>
              </a:solidFill>
              <a:latin typeface="Arial Black"/>
              <a:ea typeface="Arial Black"/>
              <a:cs typeface="Arial Black"/>
              <a:sym typeface="Arial Blac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78"/>
          <p:cNvPicPr preferRelativeResize="0"/>
          <p:nvPr/>
        </p:nvPicPr>
        <p:blipFill>
          <a:blip r:embed="rId3">
            <a:alphaModFix/>
          </a:blip>
          <a:stretch>
            <a:fillRect/>
          </a:stretch>
        </p:blipFill>
        <p:spPr>
          <a:xfrm>
            <a:off x="0" y="0"/>
            <a:ext cx="12192001" cy="6857999"/>
          </a:xfrm>
          <a:prstGeom prst="rect">
            <a:avLst/>
          </a:prstGeom>
          <a:noFill/>
          <a:ln>
            <a:noFill/>
          </a:ln>
        </p:spPr>
      </p:pic>
      <p:sp>
        <p:nvSpPr>
          <p:cNvPr id="495" name="Google Shape;495;p78"/>
          <p:cNvSpPr/>
          <p:nvPr/>
        </p:nvSpPr>
        <p:spPr>
          <a:xfrm>
            <a:off x="5683050" y="3300400"/>
            <a:ext cx="6181800" cy="32838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78"/>
          <p:cNvSpPr txBox="1"/>
          <p:nvPr>
            <p:ph type="title"/>
          </p:nvPr>
        </p:nvSpPr>
        <p:spPr>
          <a:xfrm>
            <a:off x="5906875" y="3316600"/>
            <a:ext cx="5734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Proper task </a:t>
            </a:r>
            <a:r>
              <a:rPr lang="en">
                <a:solidFill>
                  <a:srgbClr val="F3F3F3"/>
                </a:solidFill>
              </a:rPr>
              <a:t>delegation</a:t>
            </a:r>
            <a:r>
              <a:rPr lang="en">
                <a:solidFill>
                  <a:srgbClr val="F3F3F3"/>
                </a:solidFill>
              </a:rPr>
              <a:t> </a:t>
            </a:r>
            <a:endParaRPr>
              <a:solidFill>
                <a:srgbClr val="F3F3F3"/>
              </a:solidFill>
            </a:endParaRPr>
          </a:p>
        </p:txBody>
      </p:sp>
      <p:sp>
        <p:nvSpPr>
          <p:cNvPr id="497" name="Google Shape;497;p78"/>
          <p:cNvSpPr txBox="1"/>
          <p:nvPr>
            <p:ph idx="1" type="body"/>
          </p:nvPr>
        </p:nvSpPr>
        <p:spPr>
          <a:xfrm>
            <a:off x="5906825" y="4080100"/>
            <a:ext cx="5734200" cy="24879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Identify the right people and the right skills necessary for the works and accordingly delegate the works among the right people having right skills. Proper task delegation is necessary for achieving success. It is also important that you document your delegation. Here also you can use technology to properly delegate and track the works.</a:t>
            </a:r>
            <a:endParaRPr sz="1800">
              <a:solidFill>
                <a:srgbClr val="F3F3F3"/>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79"/>
          <p:cNvPicPr preferRelativeResize="0"/>
          <p:nvPr/>
        </p:nvPicPr>
        <p:blipFill rotWithShape="1">
          <a:blip r:embed="rId3">
            <a:alphaModFix/>
          </a:blip>
          <a:srcRect b="7813" l="0" r="0" t="7813"/>
          <a:stretch/>
        </p:blipFill>
        <p:spPr>
          <a:xfrm>
            <a:off x="0" y="0"/>
            <a:ext cx="12192003" cy="6858000"/>
          </a:xfrm>
          <a:prstGeom prst="rect">
            <a:avLst/>
          </a:prstGeom>
          <a:noFill/>
          <a:ln cap="flat" cmpd="sng" w="9525">
            <a:solidFill>
              <a:schemeClr val="dk2"/>
            </a:solidFill>
            <a:prstDash val="solid"/>
            <a:round/>
            <a:headEnd len="sm" w="sm" type="none"/>
            <a:tailEnd len="sm" w="sm" type="none"/>
          </a:ln>
        </p:spPr>
      </p:pic>
      <p:sp>
        <p:nvSpPr>
          <p:cNvPr id="503" name="Google Shape;503;p79"/>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4" name="Google Shape;504;p79"/>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Asset Management</a:t>
            </a:r>
            <a:endParaRPr>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8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510" name="Google Shape;510;p80"/>
          <p:cNvSpPr/>
          <p:nvPr/>
        </p:nvSpPr>
        <p:spPr>
          <a:xfrm>
            <a:off x="5570125" y="4203550"/>
            <a:ext cx="6262200" cy="23325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0"/>
          <p:cNvSpPr txBox="1"/>
          <p:nvPr>
            <p:ph idx="1" type="body"/>
          </p:nvPr>
        </p:nvSpPr>
        <p:spPr>
          <a:xfrm>
            <a:off x="5753725" y="4967050"/>
            <a:ext cx="5895000" cy="15690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sz="1800">
                <a:solidFill>
                  <a:srgbClr val="F3F3F3"/>
                </a:solidFill>
              </a:rPr>
              <a:t>Focus on saving the earned revenue for organizational growth. If the organization do not save funds for its future development, it will not sustain in the long run and its employees will suffer.</a:t>
            </a:r>
            <a:endParaRPr sz="1800">
              <a:solidFill>
                <a:srgbClr val="F3F3F3"/>
              </a:solidFill>
            </a:endParaRPr>
          </a:p>
          <a:p>
            <a:pPr indent="0" lvl="0" marL="0" rtl="0" algn="l">
              <a:lnSpc>
                <a:spcPct val="100000"/>
              </a:lnSpc>
              <a:spcBef>
                <a:spcPts val="2100"/>
              </a:spcBef>
              <a:spcAft>
                <a:spcPts val="0"/>
              </a:spcAft>
              <a:buNone/>
            </a:pPr>
            <a:r>
              <a:t/>
            </a:r>
            <a:endParaRPr sz="1800">
              <a:solidFill>
                <a:srgbClr val="F3F3F3"/>
              </a:solidFill>
            </a:endParaRPr>
          </a:p>
          <a:p>
            <a:pPr indent="0" lvl="0" marL="0" rtl="0" algn="l">
              <a:lnSpc>
                <a:spcPct val="100000"/>
              </a:lnSpc>
              <a:spcBef>
                <a:spcPts val="0"/>
              </a:spcBef>
              <a:spcAft>
                <a:spcPts val="0"/>
              </a:spcAft>
              <a:buNone/>
            </a:pPr>
            <a:r>
              <a:t/>
            </a:r>
            <a:endParaRPr sz="1800">
              <a:solidFill>
                <a:srgbClr val="F3F3F3"/>
              </a:solidFill>
            </a:endParaRPr>
          </a:p>
        </p:txBody>
      </p:sp>
      <p:sp>
        <p:nvSpPr>
          <p:cNvPr id="512" name="Google Shape;512;p80"/>
          <p:cNvSpPr txBox="1"/>
          <p:nvPr>
            <p:ph type="title"/>
          </p:nvPr>
        </p:nvSpPr>
        <p:spPr>
          <a:xfrm>
            <a:off x="5753725" y="4203550"/>
            <a:ext cx="58950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Focus on Saving Revenue</a:t>
            </a:r>
            <a:endParaRPr>
              <a:solidFill>
                <a:srgbClr val="F3F3F3"/>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81"/>
          <p:cNvPicPr preferRelativeResize="0"/>
          <p:nvPr/>
        </p:nvPicPr>
        <p:blipFill>
          <a:blip r:embed="rId3">
            <a:alphaModFix/>
          </a:blip>
          <a:stretch>
            <a:fillRect/>
          </a:stretch>
        </p:blipFill>
        <p:spPr>
          <a:xfrm>
            <a:off x="0" y="0"/>
            <a:ext cx="12192000" cy="6857999"/>
          </a:xfrm>
          <a:prstGeom prst="rect">
            <a:avLst/>
          </a:prstGeom>
          <a:noFill/>
          <a:ln>
            <a:noFill/>
          </a:ln>
        </p:spPr>
      </p:pic>
      <p:sp>
        <p:nvSpPr>
          <p:cNvPr id="518" name="Google Shape;518;p81"/>
          <p:cNvSpPr/>
          <p:nvPr/>
        </p:nvSpPr>
        <p:spPr>
          <a:xfrm>
            <a:off x="286900" y="3475025"/>
            <a:ext cx="6506700" cy="3093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1"/>
          <p:cNvSpPr txBox="1"/>
          <p:nvPr>
            <p:ph type="title"/>
          </p:nvPr>
        </p:nvSpPr>
        <p:spPr>
          <a:xfrm>
            <a:off x="482950" y="3475025"/>
            <a:ext cx="6165900" cy="13224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Keep and Backup your Asset Related Documents</a:t>
            </a:r>
            <a:endParaRPr>
              <a:solidFill>
                <a:srgbClr val="F3F3F3"/>
              </a:solidFill>
            </a:endParaRPr>
          </a:p>
        </p:txBody>
      </p:sp>
      <p:sp>
        <p:nvSpPr>
          <p:cNvPr id="520" name="Google Shape;520;p81"/>
          <p:cNvSpPr txBox="1"/>
          <p:nvPr>
            <p:ph idx="1" type="body"/>
          </p:nvPr>
        </p:nvSpPr>
        <p:spPr>
          <a:xfrm>
            <a:off x="482950" y="4797425"/>
            <a:ext cx="6165900" cy="17628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Keep your asset related documents in files and secure them. Backup the files using online platforms securing its access. Label the files and folders according to their relevance so that they can be found easily at a later time. Also build inventory and map your assets.</a:t>
            </a:r>
            <a:endParaRPr sz="1800">
              <a:solidFill>
                <a:srgbClr val="F3F3F3"/>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82"/>
          <p:cNvPicPr preferRelativeResize="0"/>
          <p:nvPr/>
        </p:nvPicPr>
        <p:blipFill rotWithShape="1">
          <a:blip r:embed="rId3">
            <a:alphaModFix/>
          </a:blip>
          <a:srcRect b="21875" l="0" r="0" t="21875"/>
          <a:stretch/>
        </p:blipFill>
        <p:spPr>
          <a:xfrm>
            <a:off x="0" y="0"/>
            <a:ext cx="12192000" cy="6857999"/>
          </a:xfrm>
          <a:prstGeom prst="rect">
            <a:avLst/>
          </a:prstGeom>
          <a:noFill/>
          <a:ln cap="flat" cmpd="sng" w="9525">
            <a:solidFill>
              <a:schemeClr val="dk2"/>
            </a:solidFill>
            <a:prstDash val="solid"/>
            <a:round/>
            <a:headEnd len="sm" w="sm" type="none"/>
            <a:tailEnd len="sm" w="sm" type="none"/>
          </a:ln>
        </p:spPr>
      </p:pic>
      <p:sp>
        <p:nvSpPr>
          <p:cNvPr id="526" name="Google Shape;526;p82"/>
          <p:cNvSpPr/>
          <p:nvPr/>
        </p:nvSpPr>
        <p:spPr>
          <a:xfrm>
            <a:off x="5038850" y="3638275"/>
            <a:ext cx="6793500" cy="28977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2"/>
          <p:cNvSpPr txBox="1"/>
          <p:nvPr>
            <p:ph idx="1" type="body"/>
          </p:nvPr>
        </p:nvSpPr>
        <p:spPr>
          <a:xfrm>
            <a:off x="5296625" y="4967050"/>
            <a:ext cx="6352200" cy="1569000"/>
          </a:xfrm>
          <a:prstGeom prst="rect">
            <a:avLst/>
          </a:prstGeom>
        </p:spPr>
        <p:txBody>
          <a:bodyPr anchorCtr="0" anchor="t" bIns="121900" lIns="121900" spcFirstLastPara="1" rIns="121900" wrap="square" tIns="121900">
            <a:noAutofit/>
          </a:bodyPr>
          <a:lstStyle/>
          <a:p>
            <a:pPr indent="0" lvl="0" marL="0" rtl="0" algn="just">
              <a:spcBef>
                <a:spcPts val="0"/>
              </a:spcBef>
              <a:spcAft>
                <a:spcPts val="0"/>
              </a:spcAft>
              <a:buNone/>
            </a:pPr>
            <a:r>
              <a:rPr lang="en" sz="1800">
                <a:solidFill>
                  <a:srgbClr val="F3F3F3"/>
                </a:solidFill>
              </a:rPr>
              <a:t>Regularly review the life cycle of your assets and the asset management process you have to ensure they are managed well and to find out whether asset related goals are achieved or not.</a:t>
            </a:r>
            <a:endParaRPr sz="1800">
              <a:solidFill>
                <a:srgbClr val="F3F3F3"/>
              </a:solidFill>
            </a:endParaRPr>
          </a:p>
          <a:p>
            <a:pPr indent="0" lvl="0" marL="0" rtl="0" algn="l">
              <a:lnSpc>
                <a:spcPct val="100000"/>
              </a:lnSpc>
              <a:spcBef>
                <a:spcPts val="2100"/>
              </a:spcBef>
              <a:spcAft>
                <a:spcPts val="0"/>
              </a:spcAft>
              <a:buNone/>
            </a:pPr>
            <a:r>
              <a:t/>
            </a:r>
            <a:endParaRPr sz="1800">
              <a:solidFill>
                <a:srgbClr val="F3F3F3"/>
              </a:solidFill>
            </a:endParaRPr>
          </a:p>
        </p:txBody>
      </p:sp>
      <p:sp>
        <p:nvSpPr>
          <p:cNvPr id="528" name="Google Shape;528;p82"/>
          <p:cNvSpPr txBox="1"/>
          <p:nvPr>
            <p:ph type="title"/>
          </p:nvPr>
        </p:nvSpPr>
        <p:spPr>
          <a:xfrm>
            <a:off x="5296425" y="3638275"/>
            <a:ext cx="6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Review Your Assets and Asset Management Process</a:t>
            </a:r>
            <a:endParaRPr>
              <a:solidFill>
                <a:srgbClr val="F3F3F3"/>
              </a:solidFill>
            </a:endParaRPr>
          </a:p>
        </p:txBody>
      </p:sp>
      <p:pic>
        <p:nvPicPr>
          <p:cNvPr id="529" name="Google Shape;529;p82"/>
          <p:cNvPicPr preferRelativeResize="0"/>
          <p:nvPr/>
        </p:nvPicPr>
        <p:blipFill>
          <a:blip r:embed="rId4">
            <a:alphaModFix/>
          </a:blip>
          <a:stretch>
            <a:fillRect/>
          </a:stretch>
        </p:blipFill>
        <p:spPr>
          <a:xfrm rot="491700">
            <a:off x="1001148" y="434675"/>
            <a:ext cx="4788674" cy="56989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83"/>
          <p:cNvPicPr preferRelativeResize="0"/>
          <p:nvPr/>
        </p:nvPicPr>
        <p:blipFill rotWithShape="1">
          <a:blip r:embed="rId3">
            <a:alphaModFix/>
          </a:blip>
          <a:srcRect b="21875" l="0" r="0" t="21875"/>
          <a:stretch/>
        </p:blipFill>
        <p:spPr>
          <a:xfrm>
            <a:off x="0" y="0"/>
            <a:ext cx="12191999" cy="6857997"/>
          </a:xfrm>
          <a:prstGeom prst="rect">
            <a:avLst/>
          </a:prstGeom>
          <a:noFill/>
          <a:ln cap="flat" cmpd="sng" w="9525">
            <a:solidFill>
              <a:schemeClr val="dk2"/>
            </a:solidFill>
            <a:prstDash val="solid"/>
            <a:round/>
            <a:headEnd len="sm" w="sm" type="none"/>
            <a:tailEnd len="sm" w="sm" type="none"/>
          </a:ln>
        </p:spPr>
      </p:pic>
      <p:sp>
        <p:nvSpPr>
          <p:cNvPr id="535" name="Google Shape;535;p83"/>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6" name="Google Shape;536;p83"/>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Technology Adaptation</a:t>
            </a:r>
            <a:endParaRPr>
              <a:solidFill>
                <a:srgbClr val="FFFFFF"/>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84"/>
          <p:cNvPicPr preferRelativeResize="0"/>
          <p:nvPr/>
        </p:nvPicPr>
        <p:blipFill>
          <a:blip r:embed="rId3">
            <a:alphaModFix/>
          </a:blip>
          <a:stretch>
            <a:fillRect/>
          </a:stretch>
        </p:blipFill>
        <p:spPr>
          <a:xfrm>
            <a:off x="0" y="0"/>
            <a:ext cx="12192000" cy="6858000"/>
          </a:xfrm>
          <a:prstGeom prst="rect">
            <a:avLst/>
          </a:prstGeom>
          <a:noFill/>
          <a:ln cap="flat" cmpd="sng" w="9525">
            <a:solidFill>
              <a:schemeClr val="dk2"/>
            </a:solidFill>
            <a:prstDash val="solid"/>
            <a:round/>
            <a:headEnd len="sm" w="sm" type="none"/>
            <a:tailEnd len="sm" w="sm" type="none"/>
          </a:ln>
        </p:spPr>
      </p:pic>
      <p:sp>
        <p:nvSpPr>
          <p:cNvPr id="542" name="Google Shape;542;p84"/>
          <p:cNvSpPr/>
          <p:nvPr/>
        </p:nvSpPr>
        <p:spPr>
          <a:xfrm>
            <a:off x="286900" y="3475025"/>
            <a:ext cx="6088200" cy="3093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84"/>
          <p:cNvSpPr txBox="1"/>
          <p:nvPr>
            <p:ph type="title"/>
          </p:nvPr>
        </p:nvSpPr>
        <p:spPr>
          <a:xfrm>
            <a:off x="286825" y="3636175"/>
            <a:ext cx="5766300" cy="68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Email Labeling </a:t>
            </a:r>
            <a:endParaRPr>
              <a:solidFill>
                <a:srgbClr val="F3F3F3"/>
              </a:solidFill>
            </a:endParaRPr>
          </a:p>
        </p:txBody>
      </p:sp>
      <p:sp>
        <p:nvSpPr>
          <p:cNvPr id="544" name="Google Shape;544;p84"/>
          <p:cNvSpPr txBox="1"/>
          <p:nvPr>
            <p:ph idx="1" type="body"/>
          </p:nvPr>
        </p:nvSpPr>
        <p:spPr>
          <a:xfrm>
            <a:off x="286825" y="4321381"/>
            <a:ext cx="5766300" cy="22470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Keep your emails organized especially the important ones so that you can find it easily when in need at a later time. Use label feature of your emails and define category for your incoming and outgoing emails according to the subject or topic.</a:t>
            </a:r>
            <a:endParaRPr sz="1800">
              <a:solidFill>
                <a:srgbClr val="F3F3F3"/>
              </a:solidFill>
            </a:endParaRPr>
          </a:p>
        </p:txBody>
      </p:sp>
      <p:pic>
        <p:nvPicPr>
          <p:cNvPr id="545" name="Google Shape;545;p84"/>
          <p:cNvPicPr preferRelativeResize="0"/>
          <p:nvPr/>
        </p:nvPicPr>
        <p:blipFill>
          <a:blip r:embed="rId4">
            <a:alphaModFix/>
          </a:blip>
          <a:stretch>
            <a:fillRect/>
          </a:stretch>
        </p:blipFill>
        <p:spPr>
          <a:xfrm rot="757357">
            <a:off x="9997375" y="5316141"/>
            <a:ext cx="2167726" cy="1320975"/>
          </a:xfrm>
          <a:prstGeom prst="rect">
            <a:avLst/>
          </a:prstGeom>
          <a:noFill/>
          <a:ln>
            <a:noFill/>
          </a:ln>
          <a:effectLst>
            <a:outerShdw blurRad="171450" rotWithShape="0" algn="bl" dir="5400000" dist="142875">
              <a:srgbClr val="000000">
                <a:alpha val="5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85"/>
          <p:cNvPicPr preferRelativeResize="0"/>
          <p:nvPr/>
        </p:nvPicPr>
        <p:blipFill rotWithShape="1">
          <a:blip r:embed="rId3">
            <a:alphaModFix/>
          </a:blip>
          <a:srcRect b="7813" l="0" r="0" t="7813"/>
          <a:stretch/>
        </p:blipFill>
        <p:spPr>
          <a:xfrm>
            <a:off x="0" y="0"/>
            <a:ext cx="12192003" cy="6858000"/>
          </a:xfrm>
          <a:prstGeom prst="rect">
            <a:avLst/>
          </a:prstGeom>
          <a:noFill/>
          <a:ln cap="flat" cmpd="sng" w="9525">
            <a:solidFill>
              <a:schemeClr val="dk2"/>
            </a:solidFill>
            <a:prstDash val="solid"/>
            <a:round/>
            <a:headEnd len="sm" w="sm" type="none"/>
            <a:tailEnd len="sm" w="sm" type="none"/>
          </a:ln>
        </p:spPr>
      </p:pic>
      <p:sp>
        <p:nvSpPr>
          <p:cNvPr id="551" name="Google Shape;551;p85"/>
          <p:cNvSpPr/>
          <p:nvPr/>
        </p:nvSpPr>
        <p:spPr>
          <a:xfrm>
            <a:off x="6342850" y="3735225"/>
            <a:ext cx="5553900" cy="2865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5"/>
          <p:cNvSpPr txBox="1"/>
          <p:nvPr>
            <p:ph type="title"/>
          </p:nvPr>
        </p:nvSpPr>
        <p:spPr>
          <a:xfrm>
            <a:off x="6528828" y="3735225"/>
            <a:ext cx="515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rPr>
              <a:t>Follow Up Tools</a:t>
            </a:r>
            <a:endParaRPr>
              <a:solidFill>
                <a:srgbClr val="F3F3F3"/>
              </a:solidFill>
            </a:endParaRPr>
          </a:p>
        </p:txBody>
      </p:sp>
      <p:sp>
        <p:nvSpPr>
          <p:cNvPr id="553" name="Google Shape;553;p85"/>
          <p:cNvSpPr txBox="1"/>
          <p:nvPr>
            <p:ph idx="1" type="body"/>
          </p:nvPr>
        </p:nvSpPr>
        <p:spPr>
          <a:xfrm>
            <a:off x="6528828" y="4498725"/>
            <a:ext cx="5154600" cy="21018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Track back your works and delegated tasks using technology. There are a lot of useful apps and features like reminders, calendar, note, Boomerang etc. for tracking and following up tasks until they are done.</a:t>
            </a:r>
            <a:endParaRPr sz="1800">
              <a:solidFill>
                <a:srgbClr val="F3F3F3"/>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86"/>
          <p:cNvPicPr preferRelativeResize="0"/>
          <p:nvPr/>
        </p:nvPicPr>
        <p:blipFill rotWithShape="1">
          <a:blip r:embed="rId3">
            <a:alphaModFix/>
          </a:blip>
          <a:srcRect b="0" l="24546" r="24546" t="0"/>
          <a:stretch/>
        </p:blipFill>
        <p:spPr>
          <a:xfrm>
            <a:off x="8700933" y="0"/>
            <a:ext cx="3491068" cy="6857998"/>
          </a:xfrm>
          <a:prstGeom prst="rect">
            <a:avLst/>
          </a:prstGeom>
          <a:noFill/>
          <a:ln>
            <a:noFill/>
          </a:ln>
        </p:spPr>
      </p:pic>
      <p:pic>
        <p:nvPicPr>
          <p:cNvPr id="559" name="Google Shape;559;p86"/>
          <p:cNvPicPr preferRelativeResize="0"/>
          <p:nvPr/>
        </p:nvPicPr>
        <p:blipFill rotWithShape="1">
          <a:blip r:embed="rId4">
            <a:alphaModFix/>
          </a:blip>
          <a:srcRect b="0" l="24546" r="24546" t="0"/>
          <a:stretch/>
        </p:blipFill>
        <p:spPr>
          <a:xfrm>
            <a:off x="5192634" y="0"/>
            <a:ext cx="3491068" cy="6857998"/>
          </a:xfrm>
          <a:prstGeom prst="rect">
            <a:avLst/>
          </a:prstGeom>
          <a:noFill/>
          <a:ln>
            <a:noFill/>
          </a:ln>
        </p:spPr>
      </p:pic>
      <p:sp>
        <p:nvSpPr>
          <p:cNvPr id="560" name="Google Shape;560;p86"/>
          <p:cNvSpPr/>
          <p:nvPr/>
        </p:nvSpPr>
        <p:spPr>
          <a:xfrm>
            <a:off x="298725" y="1750800"/>
            <a:ext cx="4893900" cy="33564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86"/>
          <p:cNvSpPr txBox="1"/>
          <p:nvPr>
            <p:ph type="title"/>
          </p:nvPr>
        </p:nvSpPr>
        <p:spPr>
          <a:xfrm>
            <a:off x="510325" y="1826850"/>
            <a:ext cx="4504500" cy="8568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
                <a:solidFill>
                  <a:srgbClr val="F3F3F3"/>
                </a:solidFill>
              </a:rPr>
              <a:t>Quick response</a:t>
            </a:r>
            <a:endParaRPr>
              <a:solidFill>
                <a:srgbClr val="F3F3F3"/>
              </a:solidFill>
            </a:endParaRPr>
          </a:p>
        </p:txBody>
      </p:sp>
      <p:sp>
        <p:nvSpPr>
          <p:cNvPr id="562" name="Google Shape;562;p86"/>
          <p:cNvSpPr txBox="1"/>
          <p:nvPr>
            <p:ph idx="1" type="body"/>
          </p:nvPr>
        </p:nvSpPr>
        <p:spPr>
          <a:xfrm>
            <a:off x="510325" y="2607600"/>
            <a:ext cx="4504500" cy="24030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Responding timely, is sometimes the key towards success for your own career and the organization. For managers, this simple task may become a challenge due to their busy schedule. Use technology to quickly respond to issues or queries from others.</a:t>
            </a:r>
            <a:endParaRPr sz="1800">
              <a:solidFill>
                <a:srgbClr val="F3F3F3"/>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id="567" name="Google Shape;567;p87"/>
          <p:cNvPicPr preferRelativeResize="0"/>
          <p:nvPr/>
        </p:nvPicPr>
        <p:blipFill>
          <a:blip r:embed="rId3">
            <a:alphaModFix/>
          </a:blip>
          <a:stretch>
            <a:fillRect/>
          </a:stretch>
        </p:blipFill>
        <p:spPr>
          <a:xfrm>
            <a:off x="0" y="0"/>
            <a:ext cx="12192000" cy="6857999"/>
          </a:xfrm>
          <a:prstGeom prst="rect">
            <a:avLst/>
          </a:prstGeom>
          <a:noFill/>
          <a:ln>
            <a:noFill/>
          </a:ln>
        </p:spPr>
      </p:pic>
      <p:sp>
        <p:nvSpPr>
          <p:cNvPr id="568" name="Google Shape;568;p87"/>
          <p:cNvSpPr/>
          <p:nvPr/>
        </p:nvSpPr>
        <p:spPr>
          <a:xfrm>
            <a:off x="241475" y="241475"/>
            <a:ext cx="11736000" cy="63912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7"/>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
                <a:solidFill>
                  <a:srgbClr val="F3F3F3"/>
                </a:solidFill>
              </a:rPr>
              <a:t>Technology Based Meeting</a:t>
            </a:r>
            <a:endParaRPr>
              <a:solidFill>
                <a:srgbClr val="F3F3F3"/>
              </a:solidFill>
            </a:endParaRPr>
          </a:p>
        </p:txBody>
      </p:sp>
      <p:sp>
        <p:nvSpPr>
          <p:cNvPr id="570" name="Google Shape;570;p87"/>
          <p:cNvSpPr txBox="1"/>
          <p:nvPr>
            <p:ph idx="1" type="body"/>
          </p:nvPr>
        </p:nvSpPr>
        <p:spPr>
          <a:xfrm>
            <a:off x="415600" y="1536631"/>
            <a:ext cx="11360700" cy="116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sz="1800">
                <a:solidFill>
                  <a:srgbClr val="F3F3F3"/>
                </a:solidFill>
              </a:rPr>
              <a:t>Meetings consume work time and resources. Sometimes even the simplest of decision may become a lengthy process trying to arrange a meeting for it. You can rather use technology to reduce meetings that require quick decision. You can use the following options:</a:t>
            </a:r>
            <a:endParaRPr sz="1800">
              <a:solidFill>
                <a:srgbClr val="F3F3F3"/>
              </a:solidFill>
            </a:endParaRPr>
          </a:p>
          <a:p>
            <a:pPr indent="0" lvl="0" marL="0" rtl="0" algn="l">
              <a:spcBef>
                <a:spcPts val="2100"/>
              </a:spcBef>
              <a:spcAft>
                <a:spcPts val="2100"/>
              </a:spcAft>
              <a:buNone/>
            </a:pPr>
            <a:r>
              <a:t/>
            </a:r>
            <a:endParaRPr sz="1800">
              <a:solidFill>
                <a:srgbClr val="F3F3F3"/>
              </a:solidFill>
            </a:endParaRPr>
          </a:p>
        </p:txBody>
      </p:sp>
      <p:sp>
        <p:nvSpPr>
          <p:cNvPr id="571" name="Google Shape;571;p87"/>
          <p:cNvSpPr/>
          <p:nvPr/>
        </p:nvSpPr>
        <p:spPr>
          <a:xfrm>
            <a:off x="1191300" y="3155325"/>
            <a:ext cx="2382600" cy="2028300"/>
          </a:xfrm>
          <a:prstGeom prst="rect">
            <a:avLst/>
          </a:prstGeom>
          <a:solidFill>
            <a:srgbClr val="000000">
              <a:alpha val="7500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2" name="Google Shape;572;p87"/>
          <p:cNvPicPr preferRelativeResize="0"/>
          <p:nvPr/>
        </p:nvPicPr>
        <p:blipFill>
          <a:blip r:embed="rId4">
            <a:alphaModFix/>
          </a:blip>
          <a:stretch>
            <a:fillRect/>
          </a:stretch>
        </p:blipFill>
        <p:spPr>
          <a:xfrm>
            <a:off x="1387763" y="3434313"/>
            <a:ext cx="1914525" cy="1438275"/>
          </a:xfrm>
          <a:prstGeom prst="rect">
            <a:avLst/>
          </a:prstGeom>
          <a:noFill/>
          <a:ln>
            <a:noFill/>
          </a:ln>
        </p:spPr>
      </p:pic>
      <p:sp>
        <p:nvSpPr>
          <p:cNvPr id="573" name="Google Shape;573;p87"/>
          <p:cNvSpPr txBox="1"/>
          <p:nvPr/>
        </p:nvSpPr>
        <p:spPr>
          <a:xfrm>
            <a:off x="1207400" y="5280350"/>
            <a:ext cx="2382600" cy="4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Conference Calls</a:t>
            </a:r>
            <a:endParaRPr sz="1800">
              <a:solidFill>
                <a:srgbClr val="F3F3F3"/>
              </a:solidFill>
            </a:endParaRPr>
          </a:p>
        </p:txBody>
      </p:sp>
      <p:sp>
        <p:nvSpPr>
          <p:cNvPr id="574" name="Google Shape;574;p87"/>
          <p:cNvSpPr/>
          <p:nvPr/>
        </p:nvSpPr>
        <p:spPr>
          <a:xfrm>
            <a:off x="4918175" y="3155325"/>
            <a:ext cx="2382600" cy="2028300"/>
          </a:xfrm>
          <a:prstGeom prst="rect">
            <a:avLst/>
          </a:prstGeom>
          <a:solidFill>
            <a:srgbClr val="000000">
              <a:alpha val="7500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87"/>
          <p:cNvSpPr/>
          <p:nvPr/>
        </p:nvSpPr>
        <p:spPr>
          <a:xfrm>
            <a:off x="8645050" y="3139313"/>
            <a:ext cx="2382600" cy="2028300"/>
          </a:xfrm>
          <a:prstGeom prst="rect">
            <a:avLst/>
          </a:prstGeom>
          <a:solidFill>
            <a:srgbClr val="000000">
              <a:alpha val="7500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6" name="Google Shape;576;p87"/>
          <p:cNvPicPr preferRelativeResize="0"/>
          <p:nvPr/>
        </p:nvPicPr>
        <p:blipFill>
          <a:blip r:embed="rId5">
            <a:alphaModFix/>
          </a:blip>
          <a:stretch>
            <a:fillRect/>
          </a:stretch>
        </p:blipFill>
        <p:spPr>
          <a:xfrm>
            <a:off x="5221300" y="3294825"/>
            <a:ext cx="1749300" cy="1749300"/>
          </a:xfrm>
          <a:prstGeom prst="rect">
            <a:avLst/>
          </a:prstGeom>
          <a:noFill/>
          <a:ln>
            <a:noFill/>
          </a:ln>
        </p:spPr>
      </p:pic>
      <p:sp>
        <p:nvSpPr>
          <p:cNvPr id="577" name="Google Shape;577;p87"/>
          <p:cNvSpPr txBox="1"/>
          <p:nvPr/>
        </p:nvSpPr>
        <p:spPr>
          <a:xfrm>
            <a:off x="4918175" y="5280350"/>
            <a:ext cx="2382600" cy="4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Video Meeting</a:t>
            </a:r>
            <a:endParaRPr sz="1800">
              <a:solidFill>
                <a:srgbClr val="F3F3F3"/>
              </a:solidFill>
            </a:endParaRPr>
          </a:p>
        </p:txBody>
      </p:sp>
      <p:pic>
        <p:nvPicPr>
          <p:cNvPr id="578" name="Google Shape;578;p87"/>
          <p:cNvPicPr preferRelativeResize="0"/>
          <p:nvPr/>
        </p:nvPicPr>
        <p:blipFill>
          <a:blip r:embed="rId6">
            <a:alphaModFix/>
          </a:blip>
          <a:stretch>
            <a:fillRect/>
          </a:stretch>
        </p:blipFill>
        <p:spPr>
          <a:xfrm>
            <a:off x="9011575" y="3328700"/>
            <a:ext cx="1649525" cy="1649525"/>
          </a:xfrm>
          <a:prstGeom prst="rect">
            <a:avLst/>
          </a:prstGeom>
          <a:noFill/>
          <a:ln>
            <a:noFill/>
          </a:ln>
        </p:spPr>
      </p:pic>
      <p:sp>
        <p:nvSpPr>
          <p:cNvPr id="579" name="Google Shape;579;p87"/>
          <p:cNvSpPr txBox="1"/>
          <p:nvPr/>
        </p:nvSpPr>
        <p:spPr>
          <a:xfrm>
            <a:off x="8645050" y="5280350"/>
            <a:ext cx="2382600" cy="4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Whatsapp Message</a:t>
            </a:r>
            <a:endParaRPr sz="1800">
              <a:solidFill>
                <a:srgbClr val="F3F3F3"/>
              </a:solidFill>
            </a:endParaRPr>
          </a:p>
        </p:txBody>
      </p:sp>
      <p:sp>
        <p:nvSpPr>
          <p:cNvPr id="580" name="Google Shape;580;p87"/>
          <p:cNvSpPr txBox="1"/>
          <p:nvPr/>
        </p:nvSpPr>
        <p:spPr>
          <a:xfrm>
            <a:off x="1191300" y="6004775"/>
            <a:ext cx="9836400" cy="4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3F3F3"/>
                </a:solidFill>
              </a:rPr>
              <a:t>You can also record your meetings using </a:t>
            </a:r>
            <a:r>
              <a:rPr lang="en" sz="1800">
                <a:solidFill>
                  <a:srgbClr val="F3F3F3"/>
                </a:solidFill>
              </a:rPr>
              <a:t>technology so that you can track its outcome.</a:t>
            </a:r>
            <a:endParaRPr sz="1800">
              <a:solidFill>
                <a:srgbClr val="F3F3F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5" title="Plan.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88"/>
          <p:cNvPicPr preferRelativeResize="0"/>
          <p:nvPr/>
        </p:nvPicPr>
        <p:blipFill rotWithShape="1">
          <a:blip r:embed="rId3">
            <a:alphaModFix/>
          </a:blip>
          <a:srcRect b="0" l="0" r="11323" t="11323"/>
          <a:stretch/>
        </p:blipFill>
        <p:spPr>
          <a:xfrm>
            <a:off x="0" y="0"/>
            <a:ext cx="12191933" cy="6858000"/>
          </a:xfrm>
          <a:prstGeom prst="rect">
            <a:avLst/>
          </a:prstGeom>
          <a:noFill/>
          <a:ln>
            <a:noFill/>
          </a:ln>
        </p:spPr>
      </p:pic>
      <p:sp>
        <p:nvSpPr>
          <p:cNvPr id="586" name="Google Shape;586;p88"/>
          <p:cNvSpPr/>
          <p:nvPr/>
        </p:nvSpPr>
        <p:spPr>
          <a:xfrm>
            <a:off x="150825" y="3051575"/>
            <a:ext cx="7665900" cy="3654300"/>
          </a:xfrm>
          <a:prstGeom prst="rect">
            <a:avLst/>
          </a:prstGeom>
          <a:solidFill>
            <a:srgbClr val="000000">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88"/>
          <p:cNvSpPr txBox="1"/>
          <p:nvPr>
            <p:ph idx="1" type="body"/>
          </p:nvPr>
        </p:nvSpPr>
        <p:spPr>
          <a:xfrm>
            <a:off x="472725" y="3928163"/>
            <a:ext cx="7054200" cy="2777700"/>
          </a:xfrm>
          <a:prstGeom prst="rect">
            <a:avLst/>
          </a:prstGeom>
        </p:spPr>
        <p:txBody>
          <a:bodyPr anchorCtr="0" anchor="t" bIns="121900" lIns="121900" spcFirstLastPara="1" rIns="121900" wrap="square" tIns="121900">
            <a:noAutofit/>
          </a:bodyPr>
          <a:lstStyle/>
          <a:p>
            <a:pPr indent="0" lvl="0" marL="0" rtl="0" algn="just">
              <a:spcBef>
                <a:spcPts val="0"/>
              </a:spcBef>
              <a:spcAft>
                <a:spcPts val="2100"/>
              </a:spcAft>
              <a:buNone/>
            </a:pPr>
            <a:r>
              <a:rPr lang="en" sz="1800">
                <a:solidFill>
                  <a:srgbClr val="F3F3F3"/>
                </a:solidFill>
              </a:rPr>
              <a:t>Getting a good smartphone can be a very good investment to have for your career and professional life. There are now lot of variations of smartphones and you can even get a good smartphone on a budget now a days. Smartphones make your life easy as you can keep note and track your works easily with it on the go. Many apps are also available to be downloaded in your smartphone which can make your communication and team management easier.</a:t>
            </a:r>
            <a:endParaRPr sz="1800">
              <a:solidFill>
                <a:srgbClr val="F3F3F3"/>
              </a:solidFill>
            </a:endParaRPr>
          </a:p>
        </p:txBody>
      </p:sp>
      <p:sp>
        <p:nvSpPr>
          <p:cNvPr id="588" name="Google Shape;588;p88"/>
          <p:cNvSpPr txBox="1"/>
          <p:nvPr/>
        </p:nvSpPr>
        <p:spPr>
          <a:xfrm>
            <a:off x="472725" y="3051588"/>
            <a:ext cx="7054200" cy="8766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lang="en" sz="3700">
                <a:solidFill>
                  <a:srgbClr val="F3F3F3"/>
                </a:solidFill>
              </a:rPr>
              <a:t>Use of Smartphones and Apps</a:t>
            </a:r>
            <a:endParaRPr>
              <a:solidFill>
                <a:srgbClr val="F3F3F3"/>
              </a:solidFill>
              <a:highlight>
                <a:schemeClr val="lt1"/>
              </a:high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89"/>
          <p:cNvPicPr preferRelativeResize="0"/>
          <p:nvPr/>
        </p:nvPicPr>
        <p:blipFill rotWithShape="1">
          <a:blip r:embed="rId3">
            <a:alphaModFix/>
          </a:blip>
          <a:srcRect b="7834" l="0" r="0" t="7834"/>
          <a:stretch/>
        </p:blipFill>
        <p:spPr>
          <a:xfrm>
            <a:off x="0" y="0"/>
            <a:ext cx="12192000" cy="6857996"/>
          </a:xfrm>
          <a:prstGeom prst="rect">
            <a:avLst/>
          </a:prstGeom>
          <a:noFill/>
          <a:ln cap="flat" cmpd="sng" w="9525">
            <a:solidFill>
              <a:schemeClr val="dk2"/>
            </a:solidFill>
            <a:prstDash val="solid"/>
            <a:round/>
            <a:headEnd len="sm" w="sm" type="none"/>
            <a:tailEnd len="sm" w="sm" type="none"/>
          </a:ln>
        </p:spPr>
      </p:pic>
      <p:sp>
        <p:nvSpPr>
          <p:cNvPr id="594" name="Google Shape;594;p89"/>
          <p:cNvSpPr/>
          <p:nvPr/>
        </p:nvSpPr>
        <p:spPr>
          <a:xfrm>
            <a:off x="1841500" y="2184433"/>
            <a:ext cx="8509200" cy="2489100"/>
          </a:xfrm>
          <a:prstGeom prst="rect">
            <a:avLst/>
          </a:prstGeom>
          <a:noFill/>
          <a:ln cap="flat" cmpd="sng" w="19050">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5" name="Google Shape;595;p89"/>
          <p:cNvSpPr txBox="1"/>
          <p:nvPr>
            <p:ph type="ctrTitle"/>
          </p:nvPr>
        </p:nvSpPr>
        <p:spPr>
          <a:xfrm>
            <a:off x="2489200" y="2641600"/>
            <a:ext cx="7149900" cy="1574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solidFill>
                  <a:srgbClr val="FFFFFF"/>
                </a:solidFill>
              </a:rPr>
              <a:t>Concluding Words</a:t>
            </a:r>
            <a:endParaRPr>
              <a:solidFill>
                <a:srgbClr val="FFFF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9" name="Shape 599"/>
        <p:cNvGrpSpPr/>
        <p:nvPr/>
      </p:nvGrpSpPr>
      <p:grpSpPr>
        <a:xfrm>
          <a:off x="0" y="0"/>
          <a:ext cx="0" cy="0"/>
          <a:chOff x="0" y="0"/>
          <a:chExt cx="0" cy="0"/>
        </a:xfrm>
      </p:grpSpPr>
      <p:pic>
        <p:nvPicPr>
          <p:cNvPr id="600" name="Google Shape;600;p9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601" name="Google Shape;601;p90"/>
          <p:cNvSpPr txBox="1"/>
          <p:nvPr/>
        </p:nvSpPr>
        <p:spPr>
          <a:xfrm rot="522290">
            <a:off x="172022" y="5149710"/>
            <a:ext cx="5595858" cy="1292289"/>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434343"/>
                </a:solidFill>
                <a:latin typeface="Arial Black"/>
                <a:ea typeface="Arial Black"/>
                <a:cs typeface="Arial Black"/>
                <a:sym typeface="Arial Black"/>
              </a:rPr>
              <a:t>Follow Four Rules for Implementation</a:t>
            </a:r>
            <a:endParaRPr sz="3600">
              <a:solidFill>
                <a:srgbClr val="434343"/>
              </a:solidFill>
              <a:latin typeface="Arial Black"/>
              <a:ea typeface="Arial Black"/>
              <a:cs typeface="Arial Black"/>
              <a:sym typeface="Arial Black"/>
            </a:endParaRPr>
          </a:p>
        </p:txBody>
      </p:sp>
      <p:sp>
        <p:nvSpPr>
          <p:cNvPr id="602" name="Google Shape;602;p90"/>
          <p:cNvSpPr/>
          <p:nvPr/>
        </p:nvSpPr>
        <p:spPr>
          <a:xfrm>
            <a:off x="2463400" y="410575"/>
            <a:ext cx="593100" cy="593100"/>
          </a:xfrm>
          <a:prstGeom prst="ellipse">
            <a:avLst/>
          </a:prstGeom>
          <a:solidFill>
            <a:srgbClr val="F1C232"/>
          </a:solidFill>
          <a:ln>
            <a:noFill/>
          </a:ln>
          <a:effectLst>
            <a:outerShdw blurRad="57150" rotWithShape="0" algn="bl" dir="588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1</a:t>
            </a:r>
            <a:endParaRPr sz="2400">
              <a:solidFill>
                <a:srgbClr val="434343"/>
              </a:solidFill>
            </a:endParaRPr>
          </a:p>
        </p:txBody>
      </p:sp>
      <p:sp>
        <p:nvSpPr>
          <p:cNvPr id="603" name="Google Shape;603;p90"/>
          <p:cNvSpPr/>
          <p:nvPr/>
        </p:nvSpPr>
        <p:spPr>
          <a:xfrm>
            <a:off x="2083575" y="1521850"/>
            <a:ext cx="593100" cy="593100"/>
          </a:xfrm>
          <a:prstGeom prst="ellipse">
            <a:avLst/>
          </a:prstGeom>
          <a:solidFill>
            <a:srgbClr val="F1C232"/>
          </a:solidFill>
          <a:ln>
            <a:noFill/>
          </a:ln>
          <a:effectLst>
            <a:outerShdw blurRad="57150" rotWithShape="0" algn="bl" dir="588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2</a:t>
            </a:r>
            <a:endParaRPr sz="2400">
              <a:solidFill>
                <a:srgbClr val="434343"/>
              </a:solidFill>
            </a:endParaRPr>
          </a:p>
        </p:txBody>
      </p:sp>
      <p:sp>
        <p:nvSpPr>
          <p:cNvPr id="604" name="Google Shape;604;p90"/>
          <p:cNvSpPr/>
          <p:nvPr/>
        </p:nvSpPr>
        <p:spPr>
          <a:xfrm>
            <a:off x="1718575" y="2754325"/>
            <a:ext cx="593100" cy="593100"/>
          </a:xfrm>
          <a:prstGeom prst="ellipse">
            <a:avLst/>
          </a:prstGeom>
          <a:solidFill>
            <a:srgbClr val="F1C232"/>
          </a:solidFill>
          <a:ln>
            <a:noFill/>
          </a:ln>
          <a:effectLst>
            <a:outerShdw blurRad="57150" rotWithShape="0" algn="bl" dir="588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3</a:t>
            </a:r>
            <a:endParaRPr sz="2400">
              <a:solidFill>
                <a:srgbClr val="434343"/>
              </a:solidFill>
            </a:endParaRPr>
          </a:p>
        </p:txBody>
      </p:sp>
      <p:sp>
        <p:nvSpPr>
          <p:cNvPr id="605" name="Google Shape;605;p90"/>
          <p:cNvSpPr txBox="1"/>
          <p:nvPr/>
        </p:nvSpPr>
        <p:spPr>
          <a:xfrm>
            <a:off x="3254125" y="334700"/>
            <a:ext cx="4318500" cy="7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3F3F3"/>
                </a:solidFill>
              </a:rPr>
              <a:t>Delegation/Execution through proper authority</a:t>
            </a:r>
            <a:endParaRPr sz="2400">
              <a:solidFill>
                <a:srgbClr val="F3F3F3"/>
              </a:solidFill>
            </a:endParaRPr>
          </a:p>
        </p:txBody>
      </p:sp>
      <p:sp>
        <p:nvSpPr>
          <p:cNvPr id="606" name="Google Shape;606;p90"/>
          <p:cNvSpPr txBox="1"/>
          <p:nvPr/>
        </p:nvSpPr>
        <p:spPr>
          <a:xfrm>
            <a:off x="2955900" y="1517813"/>
            <a:ext cx="6036900" cy="7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3F3F3"/>
                </a:solidFill>
              </a:rPr>
              <a:t>Circulate findings and keep record then track back to decide</a:t>
            </a:r>
            <a:endParaRPr sz="2400">
              <a:solidFill>
                <a:srgbClr val="F3F3F3"/>
              </a:solidFill>
            </a:endParaRPr>
          </a:p>
        </p:txBody>
      </p:sp>
      <p:sp>
        <p:nvSpPr>
          <p:cNvPr id="607" name="Google Shape;607;p90"/>
          <p:cNvSpPr txBox="1"/>
          <p:nvPr/>
        </p:nvSpPr>
        <p:spPr>
          <a:xfrm>
            <a:off x="2539800" y="2698938"/>
            <a:ext cx="7800300" cy="7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3F3F3"/>
                </a:solidFill>
              </a:rPr>
              <a:t>Avoid meeting and delegate jobs to specific people with relevance</a:t>
            </a:r>
            <a:endParaRPr sz="2400">
              <a:solidFill>
                <a:srgbClr val="F3F3F3"/>
              </a:solidFill>
            </a:endParaRPr>
          </a:p>
        </p:txBody>
      </p:sp>
      <p:sp>
        <p:nvSpPr>
          <p:cNvPr id="608" name="Google Shape;608;p90"/>
          <p:cNvSpPr/>
          <p:nvPr/>
        </p:nvSpPr>
        <p:spPr>
          <a:xfrm>
            <a:off x="1338750" y="3955950"/>
            <a:ext cx="593100" cy="593100"/>
          </a:xfrm>
          <a:prstGeom prst="ellipse">
            <a:avLst/>
          </a:prstGeom>
          <a:solidFill>
            <a:srgbClr val="F1C232"/>
          </a:solidFill>
          <a:ln>
            <a:noFill/>
          </a:ln>
          <a:effectLst>
            <a:outerShdw blurRad="57150" rotWithShape="0" algn="bl" dir="588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434343"/>
                </a:solidFill>
              </a:rPr>
              <a:t>4</a:t>
            </a:r>
            <a:endParaRPr sz="2400">
              <a:solidFill>
                <a:srgbClr val="434343"/>
              </a:solidFill>
            </a:endParaRPr>
          </a:p>
        </p:txBody>
      </p:sp>
      <p:sp>
        <p:nvSpPr>
          <p:cNvPr id="609" name="Google Shape;609;p90"/>
          <p:cNvSpPr txBox="1"/>
          <p:nvPr/>
        </p:nvSpPr>
        <p:spPr>
          <a:xfrm>
            <a:off x="2235700" y="3880075"/>
            <a:ext cx="9457500" cy="7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3F3F3"/>
                </a:solidFill>
              </a:rPr>
              <a:t>Create models by documenting your works and utilize them for future use. </a:t>
            </a:r>
            <a:endParaRPr sz="2400">
              <a:solidFill>
                <a:srgbClr val="F3F3F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613" name="Shape 613"/>
        <p:cNvGrpSpPr/>
        <p:nvPr/>
      </p:nvGrpSpPr>
      <p:grpSpPr>
        <a:xfrm>
          <a:off x="0" y="0"/>
          <a:ext cx="0" cy="0"/>
          <a:chOff x="0" y="0"/>
          <a:chExt cx="0" cy="0"/>
        </a:xfrm>
      </p:grpSpPr>
      <p:sp>
        <p:nvSpPr>
          <p:cNvPr id="614" name="Google Shape;614;p91"/>
          <p:cNvSpPr/>
          <p:nvPr/>
        </p:nvSpPr>
        <p:spPr>
          <a:xfrm>
            <a:off x="5078875" y="423100"/>
            <a:ext cx="6697200" cy="6024300"/>
          </a:xfrm>
          <a:prstGeom prst="rect">
            <a:avLst/>
          </a:prstGeom>
          <a:solidFill>
            <a:srgbClr val="000000">
              <a:alpha val="557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5" name="Google Shape;615;p91"/>
          <p:cNvPicPr preferRelativeResize="0"/>
          <p:nvPr/>
        </p:nvPicPr>
        <p:blipFill rotWithShape="1">
          <a:blip r:embed="rId3">
            <a:alphaModFix/>
          </a:blip>
          <a:srcRect b="0" l="27235" r="27235" t="0"/>
          <a:stretch/>
        </p:blipFill>
        <p:spPr>
          <a:xfrm>
            <a:off x="0" y="2"/>
            <a:ext cx="4683600" cy="6858002"/>
          </a:xfrm>
          <a:prstGeom prst="rect">
            <a:avLst/>
          </a:prstGeom>
          <a:noFill/>
          <a:ln>
            <a:noFill/>
          </a:ln>
        </p:spPr>
      </p:pic>
      <p:sp>
        <p:nvSpPr>
          <p:cNvPr id="616" name="Google Shape;616;p91"/>
          <p:cNvSpPr txBox="1"/>
          <p:nvPr>
            <p:ph idx="1" type="body"/>
          </p:nvPr>
        </p:nvSpPr>
        <p:spPr>
          <a:xfrm>
            <a:off x="5349100" y="423100"/>
            <a:ext cx="6426900" cy="5794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solidFill>
                  <a:srgbClr val="F3F3F3"/>
                </a:solidFill>
                <a:latin typeface="Arial Black"/>
                <a:ea typeface="Arial Black"/>
                <a:cs typeface="Arial Black"/>
                <a:sym typeface="Arial Black"/>
              </a:rPr>
              <a:t>Let us promise to:</a:t>
            </a:r>
            <a:endParaRPr>
              <a:solidFill>
                <a:srgbClr val="F3F3F3"/>
              </a:solidFill>
              <a:latin typeface="Arial Black"/>
              <a:ea typeface="Arial Black"/>
              <a:cs typeface="Arial Black"/>
              <a:sym typeface="Arial Black"/>
            </a:endParaRPr>
          </a:p>
          <a:p>
            <a:pPr indent="0" lvl="0" marL="0" rtl="0" algn="ctr">
              <a:spcBef>
                <a:spcPts val="2100"/>
              </a:spcBef>
              <a:spcAft>
                <a:spcPts val="0"/>
              </a:spcAft>
              <a:buNone/>
            </a:pPr>
            <a:r>
              <a:rPr lang="en">
                <a:solidFill>
                  <a:srgbClr val="F3F3F3"/>
                </a:solidFill>
              </a:rPr>
              <a:t>Inspire </a:t>
            </a:r>
            <a:r>
              <a:rPr lang="en">
                <a:solidFill>
                  <a:srgbClr val="F3F3F3"/>
                </a:solidFill>
              </a:rPr>
              <a:t>each other</a:t>
            </a:r>
            <a:r>
              <a:rPr lang="en">
                <a:solidFill>
                  <a:srgbClr val="F3F3F3"/>
                </a:solidFill>
              </a:rPr>
              <a:t> instead of finding faults</a:t>
            </a:r>
            <a:endParaRPr>
              <a:solidFill>
                <a:srgbClr val="F3F3F3"/>
              </a:solidFill>
            </a:endParaRPr>
          </a:p>
          <a:p>
            <a:pPr indent="0" lvl="0" marL="0" rtl="0" algn="ctr">
              <a:spcBef>
                <a:spcPts val="2100"/>
              </a:spcBef>
              <a:spcAft>
                <a:spcPts val="0"/>
              </a:spcAft>
              <a:buNone/>
            </a:pPr>
            <a:r>
              <a:rPr lang="en">
                <a:solidFill>
                  <a:srgbClr val="F3F3F3"/>
                </a:solidFill>
              </a:rPr>
              <a:t>Forget the past and work for a bright future</a:t>
            </a:r>
            <a:endParaRPr>
              <a:solidFill>
                <a:srgbClr val="F3F3F3"/>
              </a:solidFill>
            </a:endParaRPr>
          </a:p>
          <a:p>
            <a:pPr indent="0" lvl="0" marL="0" rtl="0" algn="ctr">
              <a:spcBef>
                <a:spcPts val="2100"/>
              </a:spcBef>
              <a:spcAft>
                <a:spcPts val="0"/>
              </a:spcAft>
              <a:buNone/>
            </a:pPr>
            <a:r>
              <a:rPr lang="en">
                <a:solidFill>
                  <a:srgbClr val="F3F3F3"/>
                </a:solidFill>
              </a:rPr>
              <a:t>Overcome problems together</a:t>
            </a:r>
            <a:endParaRPr>
              <a:solidFill>
                <a:srgbClr val="F3F3F3"/>
              </a:solidFill>
            </a:endParaRPr>
          </a:p>
          <a:p>
            <a:pPr indent="0" lvl="0" marL="0" rtl="0" algn="ctr">
              <a:spcBef>
                <a:spcPts val="2100"/>
              </a:spcBef>
              <a:spcAft>
                <a:spcPts val="0"/>
              </a:spcAft>
              <a:buNone/>
            </a:pPr>
            <a:r>
              <a:rPr lang="en">
                <a:solidFill>
                  <a:srgbClr val="F3F3F3"/>
                </a:solidFill>
              </a:rPr>
              <a:t>Establish a new Daffodil where we are family, friends, leaders and the best.</a:t>
            </a:r>
            <a:endParaRPr>
              <a:solidFill>
                <a:srgbClr val="F3F3F3"/>
              </a:solidFill>
            </a:endParaRPr>
          </a:p>
          <a:p>
            <a:pPr indent="0" lvl="0" marL="0" rtl="0" algn="l">
              <a:spcBef>
                <a:spcPts val="2100"/>
              </a:spcBef>
              <a:spcAft>
                <a:spcPts val="0"/>
              </a:spcAft>
              <a:buNone/>
            </a:pPr>
            <a:r>
              <a:t/>
            </a:r>
            <a:endParaRPr>
              <a:solidFill>
                <a:srgbClr val="F3F3F3"/>
              </a:solidFill>
            </a:endParaRPr>
          </a:p>
          <a:p>
            <a:pPr indent="0" lvl="0" marL="0" rtl="0" algn="l">
              <a:spcBef>
                <a:spcPts val="2100"/>
              </a:spcBef>
              <a:spcAft>
                <a:spcPts val="0"/>
              </a:spcAft>
              <a:buNone/>
            </a:pPr>
            <a:r>
              <a:rPr b="1" lang="en">
                <a:solidFill>
                  <a:srgbClr val="F3F3F3"/>
                </a:solidFill>
              </a:rPr>
              <a:t>Let us support the new leaders by keeping this promise.</a:t>
            </a:r>
            <a:endParaRPr b="1">
              <a:solidFill>
                <a:srgbClr val="F3F3F3"/>
              </a:solidFill>
            </a:endParaRPr>
          </a:p>
          <a:p>
            <a:pPr indent="0" lvl="0" marL="0" rtl="0" algn="l">
              <a:spcBef>
                <a:spcPts val="2100"/>
              </a:spcBef>
              <a:spcAft>
                <a:spcPts val="2100"/>
              </a:spcAft>
              <a:buNone/>
            </a:pPr>
            <a:r>
              <a:t/>
            </a:r>
            <a:endParaRPr>
              <a:solidFill>
                <a:srgbClr val="F3F3F3"/>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620" name="Shape 620"/>
        <p:cNvGrpSpPr/>
        <p:nvPr/>
      </p:nvGrpSpPr>
      <p:grpSpPr>
        <a:xfrm>
          <a:off x="0" y="0"/>
          <a:ext cx="0" cy="0"/>
          <a:chOff x="0" y="0"/>
          <a:chExt cx="0" cy="0"/>
        </a:xfrm>
      </p:grpSpPr>
      <p:pic>
        <p:nvPicPr>
          <p:cNvPr id="621" name="Google Shape;621;p92"/>
          <p:cNvPicPr preferRelativeResize="0"/>
          <p:nvPr/>
        </p:nvPicPr>
        <p:blipFill>
          <a:blip r:embed="rId3">
            <a:alphaModFix/>
          </a:blip>
          <a:stretch>
            <a:fillRect/>
          </a:stretch>
        </p:blipFill>
        <p:spPr>
          <a:xfrm>
            <a:off x="2155626" y="802060"/>
            <a:ext cx="7880750" cy="5253875"/>
          </a:xfrm>
          <a:prstGeom prst="rect">
            <a:avLst/>
          </a:prstGeom>
          <a:noFill/>
          <a:ln>
            <a:noFill/>
          </a:ln>
          <a:effectLst>
            <a:outerShdw blurRad="85725" rotWithShape="0" algn="bl" dir="10860000" dist="19050">
              <a:srgbClr val="000000">
                <a:alpha val="39000"/>
              </a:srgbClr>
            </a:outerShdw>
          </a:effectLst>
        </p:spPr>
      </p:pic>
      <p:sp>
        <p:nvSpPr>
          <p:cNvPr id="622" name="Google Shape;622;p92"/>
          <p:cNvSpPr txBox="1"/>
          <p:nvPr/>
        </p:nvSpPr>
        <p:spPr>
          <a:xfrm>
            <a:off x="2994000" y="2030100"/>
            <a:ext cx="6204000" cy="2797800"/>
          </a:xfrm>
          <a:prstGeom prst="rect">
            <a:avLst/>
          </a:prstGeom>
          <a:noFill/>
          <a:ln>
            <a:noFill/>
          </a:ln>
          <a:effectLst>
            <a:outerShdw blurRad="228600" rotWithShape="0" algn="bl" dir="5400000" dist="114300">
              <a:srgbClr val="000000">
                <a:alpha val="7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9600">
                <a:solidFill>
                  <a:srgbClr val="F3F3F3"/>
                </a:solidFill>
                <a:latin typeface="Arial Black"/>
                <a:ea typeface="Arial Black"/>
                <a:cs typeface="Arial Black"/>
                <a:sym typeface="Arial Black"/>
              </a:rPr>
              <a:t>Thanks!</a:t>
            </a:r>
            <a:endParaRPr sz="9600">
              <a:solidFill>
                <a:srgbClr val="F3F3F3"/>
              </a:solidFill>
              <a:latin typeface="Arial Black"/>
              <a:ea typeface="Arial Black"/>
              <a:cs typeface="Arial Black"/>
              <a:sym typeface="Arial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1E123D"/>
            </a:gs>
          </a:gsLst>
          <a:path path="circle">
            <a:fillToRect b="50%" l="50%" r="50%" t="50%"/>
          </a:path>
          <a:tileRect/>
        </a:gradFill>
      </p:bgPr>
    </p:bg>
    <p:spTree>
      <p:nvGrpSpPr>
        <p:cNvPr id="122" name="Shape 122"/>
        <p:cNvGrpSpPr/>
        <p:nvPr/>
      </p:nvGrpSpPr>
      <p:grpSpPr>
        <a:xfrm>
          <a:off x="0" y="0"/>
          <a:ext cx="0" cy="0"/>
          <a:chOff x="0" y="0"/>
          <a:chExt cx="0" cy="0"/>
        </a:xfrm>
      </p:grpSpPr>
      <p:sp>
        <p:nvSpPr>
          <p:cNvPr id="123" name="Google Shape;123;p26"/>
          <p:cNvSpPr txBox="1"/>
          <p:nvPr>
            <p:ph type="title"/>
          </p:nvPr>
        </p:nvSpPr>
        <p:spPr>
          <a:xfrm>
            <a:off x="486600" y="1819150"/>
            <a:ext cx="11289600" cy="3493200"/>
          </a:xfrm>
          <a:prstGeom prst="rect">
            <a:avLst/>
          </a:prstGeom>
          <a:effectLst>
            <a:outerShdw blurRad="57150" rotWithShape="0" algn="bl" dir="5400000" dist="1143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en" sz="6000">
                <a:solidFill>
                  <a:srgbClr val="F3F3F3"/>
                </a:solidFill>
                <a:latin typeface="Arial Black"/>
                <a:ea typeface="Arial Black"/>
                <a:cs typeface="Arial Black"/>
                <a:sym typeface="Arial Black"/>
              </a:rPr>
              <a:t>Identify and Inform About Specific Problems or Problematic People</a:t>
            </a:r>
            <a:endParaRPr sz="6000">
              <a:solidFill>
                <a:srgbClr val="F3F3F3"/>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7" title="Exit Plan.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