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94" r:id="rId3"/>
    <p:sldMasterId id="2147483695" r:id="rId4"/>
    <p:sldMasterId id="2147483696" r:id="rId5"/>
    <p:sldMasterId id="2147483697"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Lst>
  <p:sldSz cy="5143500" cx="9144000"/>
  <p:notesSz cx="6858000" cy="9144000"/>
  <p:embeddedFontLst>
    <p:embeddedFont>
      <p:font typeface="Proxima Nova"/>
      <p:regular r:id="rId41"/>
      <p:bold r:id="rId42"/>
      <p:italic r:id="rId43"/>
      <p:boldItalic r:id="rId44"/>
    </p:embeddedFont>
    <p:embeddedFont>
      <p:font typeface="Arial Narrow"/>
      <p:regular r:id="rId45"/>
      <p:bold r:id="rId46"/>
      <p:italic r:id="rId47"/>
      <p:boldItalic r:id="rId48"/>
    </p:embeddedFont>
    <p:embeddedFont>
      <p:font typeface="Proxima Nova Extrabold"/>
      <p:bold r:id="rId49"/>
    </p:embeddedFont>
    <p:embeddedFont>
      <p:font typeface="Russo One"/>
      <p:regular r:id="rId50"/>
    </p:embeddedFont>
    <p:embeddedFont>
      <p:font typeface="Quattrocento Sans"/>
      <p:regular r:id="rId51"/>
      <p:bold r:id="rId52"/>
      <p:italic r:id="rId53"/>
      <p:boldItalic r:id="rId54"/>
    </p:embeddedFont>
    <p:embeddedFont>
      <p:font typeface="Open Sans ExtraBold"/>
      <p:bold r:id="rId55"/>
      <p:boldItalic r:id="rId56"/>
    </p:embeddedFont>
    <p:embeddedFont>
      <p:font typeface="Bree Serif"/>
      <p:regular r:id="rId57"/>
    </p:embeddedFont>
    <p:embeddedFont>
      <p:font typeface="Reem Kufi"/>
      <p:regular r:id="rId58"/>
    </p:embeddedFont>
    <p:embeddedFont>
      <p:font typeface="Open Sans"/>
      <p:regular r:id="rId59"/>
      <p:bold r:id="rId60"/>
      <p:italic r:id="rId61"/>
      <p:boldItalic r:id="rId6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font" Target="fonts/ProximaNova-bold.fntdata"/><Relationship Id="rId41" Type="http://schemas.openxmlformats.org/officeDocument/2006/relationships/font" Target="fonts/ProximaNova-regular.fntdata"/><Relationship Id="rId44" Type="http://schemas.openxmlformats.org/officeDocument/2006/relationships/font" Target="fonts/ProximaNova-boldItalic.fntdata"/><Relationship Id="rId43" Type="http://schemas.openxmlformats.org/officeDocument/2006/relationships/font" Target="fonts/ProximaNova-italic.fntdata"/><Relationship Id="rId46" Type="http://schemas.openxmlformats.org/officeDocument/2006/relationships/font" Target="fonts/ArialNarrow-bold.fntdata"/><Relationship Id="rId45" Type="http://schemas.openxmlformats.org/officeDocument/2006/relationships/font" Target="fonts/ArialNarrow-regular.fntdata"/><Relationship Id="rId1" Type="http://schemas.openxmlformats.org/officeDocument/2006/relationships/theme" Target="theme/theme5.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2.xml"/><Relationship Id="rId48" Type="http://schemas.openxmlformats.org/officeDocument/2006/relationships/font" Target="fonts/ArialNarrow-boldItalic.fntdata"/><Relationship Id="rId47" Type="http://schemas.openxmlformats.org/officeDocument/2006/relationships/font" Target="fonts/ArialNarrow-italic.fntdata"/><Relationship Id="rId49" Type="http://schemas.openxmlformats.org/officeDocument/2006/relationships/font" Target="fonts/ProximaNovaExtrabold-bold.fntdata"/><Relationship Id="rId5" Type="http://schemas.openxmlformats.org/officeDocument/2006/relationships/slideMaster" Target="slideMasters/slideMaster3.xml"/><Relationship Id="rId6" Type="http://schemas.openxmlformats.org/officeDocument/2006/relationships/slideMaster" Target="slideMasters/slideMaster4.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font" Target="fonts/OpenSans-boldItalic.fntdata"/><Relationship Id="rId61" Type="http://schemas.openxmlformats.org/officeDocument/2006/relationships/font" Target="fonts/OpenSans-italic.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60" Type="http://schemas.openxmlformats.org/officeDocument/2006/relationships/font" Target="fonts/OpenSans-bold.fntdata"/><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QuattrocentoSans-regular.fntdata"/><Relationship Id="rId50" Type="http://schemas.openxmlformats.org/officeDocument/2006/relationships/font" Target="fonts/RussoOne-regular.fntdata"/><Relationship Id="rId53" Type="http://schemas.openxmlformats.org/officeDocument/2006/relationships/font" Target="fonts/QuattrocentoSans-italic.fntdata"/><Relationship Id="rId52" Type="http://schemas.openxmlformats.org/officeDocument/2006/relationships/font" Target="fonts/QuattrocentoSans-bold.fntdata"/><Relationship Id="rId11" Type="http://schemas.openxmlformats.org/officeDocument/2006/relationships/slide" Target="slides/slide4.xml"/><Relationship Id="rId55" Type="http://schemas.openxmlformats.org/officeDocument/2006/relationships/font" Target="fonts/OpenSansExtraBold-bold.fntdata"/><Relationship Id="rId10" Type="http://schemas.openxmlformats.org/officeDocument/2006/relationships/slide" Target="slides/slide3.xml"/><Relationship Id="rId54" Type="http://schemas.openxmlformats.org/officeDocument/2006/relationships/font" Target="fonts/QuattrocentoSans-boldItalic.fntdata"/><Relationship Id="rId13" Type="http://schemas.openxmlformats.org/officeDocument/2006/relationships/slide" Target="slides/slide6.xml"/><Relationship Id="rId57" Type="http://schemas.openxmlformats.org/officeDocument/2006/relationships/font" Target="fonts/BreeSerif-regular.fntdata"/><Relationship Id="rId12" Type="http://schemas.openxmlformats.org/officeDocument/2006/relationships/slide" Target="slides/slide5.xml"/><Relationship Id="rId56" Type="http://schemas.openxmlformats.org/officeDocument/2006/relationships/font" Target="fonts/OpenSansExtraBold-boldItalic.fntdata"/><Relationship Id="rId15" Type="http://schemas.openxmlformats.org/officeDocument/2006/relationships/slide" Target="slides/slide8.xml"/><Relationship Id="rId59" Type="http://schemas.openxmlformats.org/officeDocument/2006/relationships/font" Target="fonts/OpenSans-regular.fntdata"/><Relationship Id="rId14" Type="http://schemas.openxmlformats.org/officeDocument/2006/relationships/slide" Target="slides/slide7.xml"/><Relationship Id="rId58" Type="http://schemas.openxmlformats.org/officeDocument/2006/relationships/font" Target="fonts/ReemKufi-regular.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Google Shape;312;g4dadb14679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4dadb14679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Google Shape;320;g4dadb14679_2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4dadb14679_2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Google Shape;328;g4dadb14679_2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4dadb14679_2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5" name="Shape 335"/>
        <p:cNvGrpSpPr/>
        <p:nvPr/>
      </p:nvGrpSpPr>
      <p:grpSpPr>
        <a:xfrm>
          <a:off x="0" y="0"/>
          <a:ext cx="0" cy="0"/>
          <a:chOff x="0" y="0"/>
          <a:chExt cx="0" cy="0"/>
        </a:xfrm>
      </p:grpSpPr>
      <p:sp>
        <p:nvSpPr>
          <p:cNvPr id="336" name="Google Shape;336;g4dadb14679_2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4dadb14679_2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3" name="Shape 343"/>
        <p:cNvGrpSpPr/>
        <p:nvPr/>
      </p:nvGrpSpPr>
      <p:grpSpPr>
        <a:xfrm>
          <a:off x="0" y="0"/>
          <a:ext cx="0" cy="0"/>
          <a:chOff x="0" y="0"/>
          <a:chExt cx="0" cy="0"/>
        </a:xfrm>
      </p:grpSpPr>
      <p:sp>
        <p:nvSpPr>
          <p:cNvPr id="344" name="Google Shape;344;g4dadb14679_2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4dadb14679_2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Google Shape;352;g4dadb14679_2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4dadb14679_2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8" name="Shape 358"/>
        <p:cNvGrpSpPr/>
        <p:nvPr/>
      </p:nvGrpSpPr>
      <p:grpSpPr>
        <a:xfrm>
          <a:off x="0" y="0"/>
          <a:ext cx="0" cy="0"/>
          <a:chOff x="0" y="0"/>
          <a:chExt cx="0" cy="0"/>
        </a:xfrm>
      </p:grpSpPr>
      <p:sp>
        <p:nvSpPr>
          <p:cNvPr id="359" name="Google Shape;359;g4dadb14679_2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4dadb14679_2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3" name="Shape 363"/>
        <p:cNvGrpSpPr/>
        <p:nvPr/>
      </p:nvGrpSpPr>
      <p:grpSpPr>
        <a:xfrm>
          <a:off x="0" y="0"/>
          <a:ext cx="0" cy="0"/>
          <a:chOff x="0" y="0"/>
          <a:chExt cx="0" cy="0"/>
        </a:xfrm>
      </p:grpSpPr>
      <p:sp>
        <p:nvSpPr>
          <p:cNvPr id="364" name="Google Shape;364;g4dadb14679_2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4dadb14679_2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9" name="Shape 369"/>
        <p:cNvGrpSpPr/>
        <p:nvPr/>
      </p:nvGrpSpPr>
      <p:grpSpPr>
        <a:xfrm>
          <a:off x="0" y="0"/>
          <a:ext cx="0" cy="0"/>
          <a:chOff x="0" y="0"/>
          <a:chExt cx="0" cy="0"/>
        </a:xfrm>
      </p:grpSpPr>
      <p:sp>
        <p:nvSpPr>
          <p:cNvPr id="370" name="Google Shape;370;g4dadb14679_2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4dadb14679_2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5" name="Shape 375"/>
        <p:cNvGrpSpPr/>
        <p:nvPr/>
      </p:nvGrpSpPr>
      <p:grpSpPr>
        <a:xfrm>
          <a:off x="0" y="0"/>
          <a:ext cx="0" cy="0"/>
          <a:chOff x="0" y="0"/>
          <a:chExt cx="0" cy="0"/>
        </a:xfrm>
      </p:grpSpPr>
      <p:sp>
        <p:nvSpPr>
          <p:cNvPr id="376" name="Google Shape;376;g4dadb14679_2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4dadb14679_2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g4d95a5677a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4d95a5677a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1" name="Shape 381"/>
        <p:cNvGrpSpPr/>
        <p:nvPr/>
      </p:nvGrpSpPr>
      <p:grpSpPr>
        <a:xfrm>
          <a:off x="0" y="0"/>
          <a:ext cx="0" cy="0"/>
          <a:chOff x="0" y="0"/>
          <a:chExt cx="0" cy="0"/>
        </a:xfrm>
      </p:grpSpPr>
      <p:sp>
        <p:nvSpPr>
          <p:cNvPr id="382" name="Google Shape;382;g4dadb14679_2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4dadb14679_2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7" name="Shape 387"/>
        <p:cNvGrpSpPr/>
        <p:nvPr/>
      </p:nvGrpSpPr>
      <p:grpSpPr>
        <a:xfrm>
          <a:off x="0" y="0"/>
          <a:ext cx="0" cy="0"/>
          <a:chOff x="0" y="0"/>
          <a:chExt cx="0" cy="0"/>
        </a:xfrm>
      </p:grpSpPr>
      <p:sp>
        <p:nvSpPr>
          <p:cNvPr id="388" name="Google Shape;388;g4dadb14679_2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4dadb14679_2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3" name="Shape 393"/>
        <p:cNvGrpSpPr/>
        <p:nvPr/>
      </p:nvGrpSpPr>
      <p:grpSpPr>
        <a:xfrm>
          <a:off x="0" y="0"/>
          <a:ext cx="0" cy="0"/>
          <a:chOff x="0" y="0"/>
          <a:chExt cx="0" cy="0"/>
        </a:xfrm>
      </p:grpSpPr>
      <p:sp>
        <p:nvSpPr>
          <p:cNvPr id="394" name="Google Shape;394;g4dadb14679_2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4dadb14679_2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9" name="Shape 399"/>
        <p:cNvGrpSpPr/>
        <p:nvPr/>
      </p:nvGrpSpPr>
      <p:grpSpPr>
        <a:xfrm>
          <a:off x="0" y="0"/>
          <a:ext cx="0" cy="0"/>
          <a:chOff x="0" y="0"/>
          <a:chExt cx="0" cy="0"/>
        </a:xfrm>
      </p:grpSpPr>
      <p:sp>
        <p:nvSpPr>
          <p:cNvPr id="400" name="Google Shape;400;g4dadb14679_2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4dadb14679_2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5" name="Shape 405"/>
        <p:cNvGrpSpPr/>
        <p:nvPr/>
      </p:nvGrpSpPr>
      <p:grpSpPr>
        <a:xfrm>
          <a:off x="0" y="0"/>
          <a:ext cx="0" cy="0"/>
          <a:chOff x="0" y="0"/>
          <a:chExt cx="0" cy="0"/>
        </a:xfrm>
      </p:grpSpPr>
      <p:sp>
        <p:nvSpPr>
          <p:cNvPr id="406" name="Google Shape;406;g4dadb14679_2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4dadb14679_2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1" name="Shape 411"/>
        <p:cNvGrpSpPr/>
        <p:nvPr/>
      </p:nvGrpSpPr>
      <p:grpSpPr>
        <a:xfrm>
          <a:off x="0" y="0"/>
          <a:ext cx="0" cy="0"/>
          <a:chOff x="0" y="0"/>
          <a:chExt cx="0" cy="0"/>
        </a:xfrm>
      </p:grpSpPr>
      <p:sp>
        <p:nvSpPr>
          <p:cNvPr id="412" name="Google Shape;412;g4dadb14679_2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4dadb14679_2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7" name="Shape 417"/>
        <p:cNvGrpSpPr/>
        <p:nvPr/>
      </p:nvGrpSpPr>
      <p:grpSpPr>
        <a:xfrm>
          <a:off x="0" y="0"/>
          <a:ext cx="0" cy="0"/>
          <a:chOff x="0" y="0"/>
          <a:chExt cx="0" cy="0"/>
        </a:xfrm>
      </p:grpSpPr>
      <p:sp>
        <p:nvSpPr>
          <p:cNvPr id="418" name="Google Shape;418;g4dadb14679_2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4dadb14679_2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3" name="Shape 423"/>
        <p:cNvGrpSpPr/>
        <p:nvPr/>
      </p:nvGrpSpPr>
      <p:grpSpPr>
        <a:xfrm>
          <a:off x="0" y="0"/>
          <a:ext cx="0" cy="0"/>
          <a:chOff x="0" y="0"/>
          <a:chExt cx="0" cy="0"/>
        </a:xfrm>
      </p:grpSpPr>
      <p:sp>
        <p:nvSpPr>
          <p:cNvPr id="424" name="Google Shape;424;g4dadb14679_2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4dadb14679_2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9" name="Shape 429"/>
        <p:cNvGrpSpPr/>
        <p:nvPr/>
      </p:nvGrpSpPr>
      <p:grpSpPr>
        <a:xfrm>
          <a:off x="0" y="0"/>
          <a:ext cx="0" cy="0"/>
          <a:chOff x="0" y="0"/>
          <a:chExt cx="0" cy="0"/>
        </a:xfrm>
      </p:grpSpPr>
      <p:sp>
        <p:nvSpPr>
          <p:cNvPr id="430" name="Google Shape;430;g4dadb14679_2_13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g4dadb14679_2_1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5" name="Shape 435"/>
        <p:cNvGrpSpPr/>
        <p:nvPr/>
      </p:nvGrpSpPr>
      <p:grpSpPr>
        <a:xfrm>
          <a:off x="0" y="0"/>
          <a:ext cx="0" cy="0"/>
          <a:chOff x="0" y="0"/>
          <a:chExt cx="0" cy="0"/>
        </a:xfrm>
      </p:grpSpPr>
      <p:sp>
        <p:nvSpPr>
          <p:cNvPr id="436" name="Google Shape;436;g4dadb14679_2_21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g4dadb14679_2_2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g4dadb14679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4dadb14679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8" name="Shape 448"/>
        <p:cNvGrpSpPr/>
        <p:nvPr/>
      </p:nvGrpSpPr>
      <p:grpSpPr>
        <a:xfrm>
          <a:off x="0" y="0"/>
          <a:ext cx="0" cy="0"/>
          <a:chOff x="0" y="0"/>
          <a:chExt cx="0" cy="0"/>
        </a:xfrm>
      </p:grpSpPr>
      <p:sp>
        <p:nvSpPr>
          <p:cNvPr id="449" name="Google Shape;449;g4dadb14679_2_22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g4dadb14679_2_2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4" name="Shape 454"/>
        <p:cNvGrpSpPr/>
        <p:nvPr/>
      </p:nvGrpSpPr>
      <p:grpSpPr>
        <a:xfrm>
          <a:off x="0" y="0"/>
          <a:ext cx="0" cy="0"/>
          <a:chOff x="0" y="0"/>
          <a:chExt cx="0" cy="0"/>
        </a:xfrm>
      </p:grpSpPr>
      <p:sp>
        <p:nvSpPr>
          <p:cNvPr id="455" name="Google Shape;455;g4dadb14679_2_22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g4dadb14679_2_2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7" name="Shape 477"/>
        <p:cNvGrpSpPr/>
        <p:nvPr/>
      </p:nvGrpSpPr>
      <p:grpSpPr>
        <a:xfrm>
          <a:off x="0" y="0"/>
          <a:ext cx="0" cy="0"/>
          <a:chOff x="0" y="0"/>
          <a:chExt cx="0" cy="0"/>
        </a:xfrm>
      </p:grpSpPr>
      <p:sp>
        <p:nvSpPr>
          <p:cNvPr id="478" name="Google Shape;478;g4dadb14679_2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9" name="Google Shape;479;g4dadb14679_2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3" name="Shape 483"/>
        <p:cNvGrpSpPr/>
        <p:nvPr/>
      </p:nvGrpSpPr>
      <p:grpSpPr>
        <a:xfrm>
          <a:off x="0" y="0"/>
          <a:ext cx="0" cy="0"/>
          <a:chOff x="0" y="0"/>
          <a:chExt cx="0" cy="0"/>
        </a:xfrm>
      </p:grpSpPr>
      <p:sp>
        <p:nvSpPr>
          <p:cNvPr id="484" name="Google Shape;484;g4dadb14679_2_3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5" name="Google Shape;485;g4dadb14679_2_3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g4dadb1467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g4dadb14679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marR="0" rtl="0" algn="l">
              <a:spcBef>
                <a:spcPts val="0"/>
              </a:spcBef>
              <a:spcAft>
                <a:spcPts val="0"/>
              </a:spcAft>
              <a:buClr>
                <a:schemeClr val="dk1"/>
              </a:buClr>
              <a:buSzPts val="1200"/>
              <a:buFont typeface="Arial"/>
              <a:buChar char="•"/>
            </a:pPr>
            <a:r>
              <a:rPr b="0" i="0" lang="en" sz="1200" u="none" cap="none" strike="noStrike">
                <a:solidFill>
                  <a:schemeClr val="dk1"/>
                </a:solidFill>
                <a:latin typeface="Calibri"/>
                <a:ea typeface="Calibri"/>
                <a:cs typeface="Calibri"/>
                <a:sym typeface="Calibri"/>
              </a:rPr>
              <a:t>How presentation will benefit audience: Adult learners are more interested in a subject if they know how or why it is important to them.</a:t>
            </a:r>
            <a:endParaRPr/>
          </a:p>
          <a:p>
            <a:pPr indent="-171450" lvl="0" marL="171450" marR="0" rtl="0" algn="l">
              <a:spcBef>
                <a:spcPts val="0"/>
              </a:spcBef>
              <a:spcAft>
                <a:spcPts val="0"/>
              </a:spcAft>
              <a:buClr>
                <a:schemeClr val="dk1"/>
              </a:buClr>
              <a:buSzPts val="1200"/>
              <a:buFont typeface="Arial"/>
              <a:buChar char="•"/>
            </a:pPr>
            <a:r>
              <a:rPr b="0" i="0" lang="en" sz="1200" u="none" cap="none" strike="noStrike">
                <a:solidFill>
                  <a:schemeClr val="dk1"/>
                </a:solidFill>
                <a:latin typeface="Calibri"/>
                <a:ea typeface="Calibri"/>
                <a:cs typeface="Calibri"/>
                <a:sym typeface="Calibri"/>
              </a:rPr>
              <a:t>Presenter’s level of expertise in the subject: Briefly state your credentials in this area, or explain why participants should listen to you.</a:t>
            </a:r>
            <a:endParaRPr/>
          </a:p>
        </p:txBody>
      </p:sp>
      <p:sp>
        <p:nvSpPr>
          <p:cNvPr id="258" name="Google Shape;258;g4dadb14679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g4dadb14679_0_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4" name="Google Shape;264;g4dadb14679_0_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Google Shape;285;g4da1449ba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4da1449ba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Google Shape;293;g4da1449ba8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4da1449ba8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Google Shape;299;g4da1449ba8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4da1449ba8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Google Shape;305;g4dadb14679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4dadb14679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4" name="Shape 54"/>
        <p:cNvGrpSpPr/>
        <p:nvPr/>
      </p:nvGrpSpPr>
      <p:grpSpPr>
        <a:xfrm>
          <a:off x="0" y="0"/>
          <a:ext cx="0" cy="0"/>
          <a:chOff x="0" y="0"/>
          <a:chExt cx="0" cy="0"/>
        </a:xfrm>
      </p:grpSpPr>
      <p:sp>
        <p:nvSpPr>
          <p:cNvPr id="55" name="Google Shape;55;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6" name="Shape 56"/>
        <p:cNvGrpSpPr/>
        <p:nvPr/>
      </p:nvGrpSpPr>
      <p:grpSpPr>
        <a:xfrm>
          <a:off x="0" y="0"/>
          <a:ext cx="0" cy="0"/>
          <a:chOff x="0" y="0"/>
          <a:chExt cx="0" cy="0"/>
        </a:xfrm>
      </p:grpSpPr>
      <p:sp>
        <p:nvSpPr>
          <p:cNvPr id="57" name="Google Shape;57;p15"/>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lstStyle>
            <a:lvl1pPr lvl="0"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1pPr>
            <a:lvl2pPr lvl="1"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9pPr>
          </a:lstStyle>
          <a:p/>
        </p:txBody>
      </p:sp>
      <p:sp>
        <p:nvSpPr>
          <p:cNvPr id="58" name="Google Shape;58;p15"/>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lstStyle>
            <a:lvl1pPr lvl="0"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9pPr>
          </a:lstStyle>
          <a:p/>
        </p:txBody>
      </p:sp>
      <p:sp>
        <p:nvSpPr>
          <p:cNvPr id="59" name="Google Shape;59;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60" name="Shape 60"/>
        <p:cNvGrpSpPr/>
        <p:nvPr/>
      </p:nvGrpSpPr>
      <p:grpSpPr>
        <a:xfrm>
          <a:off x="0" y="0"/>
          <a:ext cx="0" cy="0"/>
          <a:chOff x="0" y="0"/>
          <a:chExt cx="0" cy="0"/>
        </a:xfrm>
      </p:grpSpPr>
      <p:sp>
        <p:nvSpPr>
          <p:cNvPr id="61" name="Google Shape;61;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62" name="Google Shape;62;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63" name="Google Shape;63;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64" name="Shape 64"/>
        <p:cNvGrpSpPr/>
        <p:nvPr/>
      </p:nvGrpSpPr>
      <p:grpSpPr>
        <a:xfrm>
          <a:off x="0" y="0"/>
          <a:ext cx="0" cy="0"/>
          <a:chOff x="0" y="0"/>
          <a:chExt cx="0" cy="0"/>
        </a:xfrm>
      </p:grpSpPr>
      <p:sp>
        <p:nvSpPr>
          <p:cNvPr id="65" name="Google Shape;65;p17"/>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1pPr>
            <a:lvl2pPr lvl="1"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9pPr>
          </a:lstStyle>
          <a:p/>
        </p:txBody>
      </p:sp>
      <p:sp>
        <p:nvSpPr>
          <p:cNvPr id="66" name="Google Shape;66;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67" name="Shape 67"/>
        <p:cNvGrpSpPr/>
        <p:nvPr/>
      </p:nvGrpSpPr>
      <p:grpSpPr>
        <a:xfrm>
          <a:off x="0" y="0"/>
          <a:ext cx="0" cy="0"/>
          <a:chOff x="0" y="0"/>
          <a:chExt cx="0" cy="0"/>
        </a:xfrm>
      </p:grpSpPr>
      <p:sp>
        <p:nvSpPr>
          <p:cNvPr id="68" name="Google Shape;68;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69" name="Google Shape;69;p18"/>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lstStyle>
            <a:lvl1pPr indent="-317500" lvl="0" marL="457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1pPr>
            <a:lvl2pPr indent="-304800" lvl="1" marL="9144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2pPr>
            <a:lvl3pPr indent="-304800" lvl="2" marL="13716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3pPr>
            <a:lvl4pPr indent="-304800" lvl="3" marL="18288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4pPr>
            <a:lvl5pPr indent="-304800" lvl="4" marL="22860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5pPr>
            <a:lvl6pPr indent="-304800" lvl="5" marL="27432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6pPr>
            <a:lvl7pPr indent="-304800" lvl="6" marL="32004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7pPr>
            <a:lvl8pPr indent="-304800" lvl="7" marL="36576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8pPr>
            <a:lvl9pPr indent="-304800" lvl="8" marL="4114800" marR="0" rtl="0" algn="l">
              <a:lnSpc>
                <a:spcPct val="115000"/>
              </a:lnSpc>
              <a:spcBef>
                <a:spcPts val="1600"/>
              </a:spcBef>
              <a:spcAft>
                <a:spcPts val="1600"/>
              </a:spcAft>
              <a:buClr>
                <a:schemeClr val="dk2"/>
              </a:buClr>
              <a:buSzPts val="1200"/>
              <a:buFont typeface="Arial"/>
              <a:buChar char="■"/>
              <a:defRPr b="0" i="0" sz="1200" u="none" cap="none" strike="noStrike">
                <a:solidFill>
                  <a:schemeClr val="dk2"/>
                </a:solidFill>
                <a:latin typeface="Arial"/>
                <a:ea typeface="Arial"/>
                <a:cs typeface="Arial"/>
                <a:sym typeface="Arial"/>
              </a:defRPr>
            </a:lvl9pPr>
          </a:lstStyle>
          <a:p/>
        </p:txBody>
      </p:sp>
      <p:sp>
        <p:nvSpPr>
          <p:cNvPr id="70" name="Google Shape;70;p18"/>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lstStyle>
            <a:lvl1pPr indent="-317500" lvl="0" marL="457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1pPr>
            <a:lvl2pPr indent="-304800" lvl="1" marL="9144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2pPr>
            <a:lvl3pPr indent="-304800" lvl="2" marL="13716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3pPr>
            <a:lvl4pPr indent="-304800" lvl="3" marL="18288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4pPr>
            <a:lvl5pPr indent="-304800" lvl="4" marL="22860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5pPr>
            <a:lvl6pPr indent="-304800" lvl="5" marL="27432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6pPr>
            <a:lvl7pPr indent="-304800" lvl="6" marL="32004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7pPr>
            <a:lvl8pPr indent="-304800" lvl="7" marL="36576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8pPr>
            <a:lvl9pPr indent="-304800" lvl="8" marL="4114800" marR="0" rtl="0" algn="l">
              <a:lnSpc>
                <a:spcPct val="115000"/>
              </a:lnSpc>
              <a:spcBef>
                <a:spcPts val="1600"/>
              </a:spcBef>
              <a:spcAft>
                <a:spcPts val="1600"/>
              </a:spcAft>
              <a:buClr>
                <a:schemeClr val="dk2"/>
              </a:buClr>
              <a:buSzPts val="1200"/>
              <a:buFont typeface="Arial"/>
              <a:buChar char="■"/>
              <a:defRPr b="0" i="0" sz="1200" u="none" cap="none" strike="noStrike">
                <a:solidFill>
                  <a:schemeClr val="dk2"/>
                </a:solidFill>
                <a:latin typeface="Arial"/>
                <a:ea typeface="Arial"/>
                <a:cs typeface="Arial"/>
                <a:sym typeface="Arial"/>
              </a:defRPr>
            </a:lvl9pPr>
          </a:lstStyle>
          <a:p/>
        </p:txBody>
      </p:sp>
      <p:sp>
        <p:nvSpPr>
          <p:cNvPr id="71" name="Google Shape;71;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2" name="Shape 72"/>
        <p:cNvGrpSpPr/>
        <p:nvPr/>
      </p:nvGrpSpPr>
      <p:grpSpPr>
        <a:xfrm>
          <a:off x="0" y="0"/>
          <a:ext cx="0" cy="0"/>
          <a:chOff x="0" y="0"/>
          <a:chExt cx="0" cy="0"/>
        </a:xfrm>
      </p:grpSpPr>
      <p:sp>
        <p:nvSpPr>
          <p:cNvPr id="73" name="Google Shape;73;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4" name="Google Shape;74;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75" name="Shape 75"/>
        <p:cNvGrpSpPr/>
        <p:nvPr/>
      </p:nvGrpSpPr>
      <p:grpSpPr>
        <a:xfrm>
          <a:off x="0" y="0"/>
          <a:ext cx="0" cy="0"/>
          <a:chOff x="0" y="0"/>
          <a:chExt cx="0" cy="0"/>
        </a:xfrm>
      </p:grpSpPr>
      <p:sp>
        <p:nvSpPr>
          <p:cNvPr id="76" name="Google Shape;76;p2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9pPr>
          </a:lstStyle>
          <a:p/>
        </p:txBody>
      </p:sp>
      <p:sp>
        <p:nvSpPr>
          <p:cNvPr id="77" name="Google Shape;77;p20"/>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lstStyle>
            <a:lvl1pPr indent="-304800" lvl="0" marL="457200" marR="0" rtl="0" algn="l">
              <a:lnSpc>
                <a:spcPct val="115000"/>
              </a:lnSpc>
              <a:spcBef>
                <a:spcPts val="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1pPr>
            <a:lvl2pPr indent="-304800" lvl="1" marL="9144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2pPr>
            <a:lvl3pPr indent="-304800" lvl="2" marL="13716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3pPr>
            <a:lvl4pPr indent="-304800" lvl="3" marL="18288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4pPr>
            <a:lvl5pPr indent="-304800" lvl="4" marL="22860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5pPr>
            <a:lvl6pPr indent="-304800" lvl="5" marL="27432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6pPr>
            <a:lvl7pPr indent="-304800" lvl="6" marL="32004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7pPr>
            <a:lvl8pPr indent="-304800" lvl="7" marL="36576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8pPr>
            <a:lvl9pPr indent="-304800" lvl="8" marL="4114800" marR="0" rtl="0" algn="l">
              <a:lnSpc>
                <a:spcPct val="115000"/>
              </a:lnSpc>
              <a:spcBef>
                <a:spcPts val="1600"/>
              </a:spcBef>
              <a:spcAft>
                <a:spcPts val="1600"/>
              </a:spcAft>
              <a:buClr>
                <a:schemeClr val="dk2"/>
              </a:buClr>
              <a:buSzPts val="1200"/>
              <a:buFont typeface="Arial"/>
              <a:buChar char="■"/>
              <a:defRPr b="0" i="0" sz="1200" u="none" cap="none" strike="noStrike">
                <a:solidFill>
                  <a:schemeClr val="dk2"/>
                </a:solidFill>
                <a:latin typeface="Arial"/>
                <a:ea typeface="Arial"/>
                <a:cs typeface="Arial"/>
                <a:sym typeface="Arial"/>
              </a:defRPr>
            </a:lvl9pPr>
          </a:lstStyle>
          <a:p/>
        </p:txBody>
      </p:sp>
      <p:sp>
        <p:nvSpPr>
          <p:cNvPr id="78" name="Google Shape;78;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79" name="Shape 79"/>
        <p:cNvGrpSpPr/>
        <p:nvPr/>
      </p:nvGrpSpPr>
      <p:grpSpPr>
        <a:xfrm>
          <a:off x="0" y="0"/>
          <a:ext cx="0" cy="0"/>
          <a:chOff x="0" y="0"/>
          <a:chExt cx="0" cy="0"/>
        </a:xfrm>
      </p:grpSpPr>
      <p:sp>
        <p:nvSpPr>
          <p:cNvPr id="80" name="Google Shape;80;p21"/>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9pPr>
          </a:lstStyle>
          <a:p/>
        </p:txBody>
      </p:sp>
      <p:sp>
        <p:nvSpPr>
          <p:cNvPr id="81" name="Google Shape;81;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82" name="Shape 82"/>
        <p:cNvGrpSpPr/>
        <p:nvPr/>
      </p:nvGrpSpPr>
      <p:grpSpPr>
        <a:xfrm>
          <a:off x="0" y="0"/>
          <a:ext cx="0" cy="0"/>
          <a:chOff x="0" y="0"/>
          <a:chExt cx="0" cy="0"/>
        </a:xfrm>
      </p:grpSpPr>
      <p:sp>
        <p:nvSpPr>
          <p:cNvPr id="83" name="Google Shape;83;p2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22"/>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lstStyle>
            <a:lvl1pPr lvl="0"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1pPr>
            <a:lvl2pPr lvl="1"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9pPr>
          </a:lstStyle>
          <a:p/>
        </p:txBody>
      </p:sp>
      <p:sp>
        <p:nvSpPr>
          <p:cNvPr id="85" name="Google Shape;85;p22"/>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lstStyle>
            <a:lvl1pPr lvl="0"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9pPr>
          </a:lstStyle>
          <a:p/>
        </p:txBody>
      </p:sp>
      <p:sp>
        <p:nvSpPr>
          <p:cNvPr id="86" name="Google Shape;86;p22"/>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7" name="Google Shape;87;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88" name="Shape 88"/>
        <p:cNvGrpSpPr/>
        <p:nvPr/>
      </p:nvGrpSpPr>
      <p:grpSpPr>
        <a:xfrm>
          <a:off x="0" y="0"/>
          <a:ext cx="0" cy="0"/>
          <a:chOff x="0" y="0"/>
          <a:chExt cx="0" cy="0"/>
        </a:xfrm>
      </p:grpSpPr>
      <p:sp>
        <p:nvSpPr>
          <p:cNvPr id="89" name="Google Shape;89;p23"/>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lstStyle>
            <a:lvl1pPr indent="-228600" lvl="0" marL="457200" marR="0" rtl="0" algn="l">
              <a:lnSpc>
                <a:spcPct val="100000"/>
              </a:lnSpc>
              <a:spcBef>
                <a:spcPts val="0"/>
              </a:spcBef>
              <a:spcAft>
                <a:spcPts val="0"/>
              </a:spcAft>
              <a:buClr>
                <a:schemeClr val="dk2"/>
              </a:buClr>
              <a:buSzPts val="1800"/>
              <a:buFont typeface="Arial"/>
              <a:buNone/>
              <a:defRPr b="0" i="0" sz="1800" u="none" cap="none" strike="noStrike">
                <a:solidFill>
                  <a:schemeClr val="dk2"/>
                </a:solidFill>
                <a:latin typeface="Arial"/>
                <a:ea typeface="Arial"/>
                <a:cs typeface="Arial"/>
                <a:sym typeface="Arial"/>
              </a:defRPr>
            </a:lvl1pPr>
          </a:lstStyle>
          <a:p/>
        </p:txBody>
      </p:sp>
      <p:sp>
        <p:nvSpPr>
          <p:cNvPr id="90" name="Google Shape;90;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91" name="Shape 91"/>
        <p:cNvGrpSpPr/>
        <p:nvPr/>
      </p:nvGrpSpPr>
      <p:grpSpPr>
        <a:xfrm>
          <a:off x="0" y="0"/>
          <a:ext cx="0" cy="0"/>
          <a:chOff x="0" y="0"/>
          <a:chExt cx="0" cy="0"/>
        </a:xfrm>
      </p:grpSpPr>
      <p:sp>
        <p:nvSpPr>
          <p:cNvPr id="92" name="Google Shape;92;p24"/>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lstStyle>
            <a:lvl1pPr lvl="0"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1pPr>
            <a:lvl2pPr lvl="1"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9pPr>
          </a:lstStyle>
          <a:p>
            <a:r>
              <a:t>xx%</a:t>
            </a:r>
          </a:p>
        </p:txBody>
      </p:sp>
      <p:sp>
        <p:nvSpPr>
          <p:cNvPr id="93" name="Google Shape;93;p24"/>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lstStyle>
            <a:lvl1pPr indent="-342900" lvl="0" marL="457200" marR="0" rtl="0" algn="ctr">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ctr">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94" name="Google Shape;94;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01" name="Shape 101"/>
        <p:cNvGrpSpPr/>
        <p:nvPr/>
      </p:nvGrpSpPr>
      <p:grpSpPr>
        <a:xfrm>
          <a:off x="0" y="0"/>
          <a:ext cx="0" cy="0"/>
          <a:chOff x="0" y="0"/>
          <a:chExt cx="0" cy="0"/>
        </a:xfrm>
      </p:grpSpPr>
      <p:sp>
        <p:nvSpPr>
          <p:cNvPr id="102" name="Google Shape;102;p26"/>
          <p:cNvSpPr txBox="1"/>
          <p:nvPr>
            <p:ph type="ctrTitle"/>
          </p:nvPr>
        </p:nvSpPr>
        <p:spPr>
          <a:xfrm>
            <a:off x="1143000" y="841772"/>
            <a:ext cx="6858000" cy="1790700"/>
          </a:xfrm>
          <a:prstGeom prst="rect">
            <a:avLst/>
          </a:prstGeom>
          <a:noFill/>
          <a:ln>
            <a:noFill/>
          </a:ln>
        </p:spPr>
        <p:txBody>
          <a:bodyPr anchorCtr="0" anchor="b" bIns="68575" lIns="68575" spcFirstLastPara="1" rIns="68575" wrap="square" tIns="68575"/>
          <a:lstStyle>
            <a:lvl1pPr lvl="0" marR="0" rtl="0" algn="ctr">
              <a:lnSpc>
                <a:spcPct val="90000"/>
              </a:lnSpc>
              <a:spcBef>
                <a:spcPts val="0"/>
              </a:spcBef>
              <a:spcAft>
                <a:spcPts val="0"/>
              </a:spcAft>
              <a:buClr>
                <a:schemeClr val="dk1"/>
              </a:buClr>
              <a:buSzPts val="4500"/>
              <a:buFont typeface="Quattrocento Sans"/>
              <a:buNone/>
              <a:defRPr b="0" i="0" sz="4500" u="none" cap="none" strike="noStrike">
                <a:solidFill>
                  <a:schemeClr val="dk1"/>
                </a:solidFill>
                <a:latin typeface="Quattrocento Sans"/>
                <a:ea typeface="Quattrocento Sans"/>
                <a:cs typeface="Quattrocento Sans"/>
                <a:sym typeface="Quattrocento Sans"/>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03" name="Google Shape;103;p26"/>
          <p:cNvSpPr txBox="1"/>
          <p:nvPr>
            <p:ph idx="1" type="subTitle"/>
          </p:nvPr>
        </p:nvSpPr>
        <p:spPr>
          <a:xfrm>
            <a:off x="1143000" y="2701528"/>
            <a:ext cx="6858000" cy="1241700"/>
          </a:xfrm>
          <a:prstGeom prst="rect">
            <a:avLst/>
          </a:prstGeom>
          <a:noFill/>
          <a:ln>
            <a:noFill/>
          </a:ln>
        </p:spPr>
        <p:txBody>
          <a:bodyPr anchorCtr="0" anchor="t" bIns="68575" lIns="68575" spcFirstLastPara="1" rIns="68575" wrap="square" tIns="68575"/>
          <a:lstStyle>
            <a:lvl1pPr lvl="0" marR="0" rtl="0" algn="ctr">
              <a:lnSpc>
                <a:spcPct val="90000"/>
              </a:lnSpc>
              <a:spcBef>
                <a:spcPts val="800"/>
              </a:spcBef>
              <a:spcAft>
                <a:spcPts val="0"/>
              </a:spcAft>
              <a:buClr>
                <a:schemeClr val="dk1"/>
              </a:buClr>
              <a:buSzPts val="1800"/>
              <a:buFont typeface="Arial"/>
              <a:buNone/>
              <a:defRPr b="0" i="0" sz="1800" u="none" cap="none" strike="noStrike">
                <a:solidFill>
                  <a:schemeClr val="dk1"/>
                </a:solidFill>
                <a:latin typeface="Quattrocento Sans"/>
                <a:ea typeface="Quattrocento Sans"/>
                <a:cs typeface="Quattrocento Sans"/>
                <a:sym typeface="Quattrocento Sans"/>
              </a:defRPr>
            </a:lvl1pPr>
            <a:lvl2pPr lvl="1" marR="0" rtl="0" algn="ctr">
              <a:lnSpc>
                <a:spcPct val="90000"/>
              </a:lnSpc>
              <a:spcBef>
                <a:spcPts val="400"/>
              </a:spcBef>
              <a:spcAft>
                <a:spcPts val="0"/>
              </a:spcAft>
              <a:buClr>
                <a:schemeClr val="dk1"/>
              </a:buClr>
              <a:buSzPts val="1500"/>
              <a:buFont typeface="Arial"/>
              <a:buNone/>
              <a:defRPr b="0" i="0" sz="1500" u="none" cap="none" strike="noStrike">
                <a:solidFill>
                  <a:schemeClr val="dk1"/>
                </a:solidFill>
                <a:latin typeface="Quattrocento Sans"/>
                <a:ea typeface="Quattrocento Sans"/>
                <a:cs typeface="Quattrocento Sans"/>
                <a:sym typeface="Quattrocento Sans"/>
              </a:defRPr>
            </a:lvl2pPr>
            <a:lvl3pPr lvl="2" marR="0" rtl="0" algn="ctr">
              <a:lnSpc>
                <a:spcPct val="90000"/>
              </a:lnSpc>
              <a:spcBef>
                <a:spcPts val="400"/>
              </a:spcBef>
              <a:spcAft>
                <a:spcPts val="0"/>
              </a:spcAft>
              <a:buClr>
                <a:schemeClr val="dk1"/>
              </a:buClr>
              <a:buSzPts val="1400"/>
              <a:buFont typeface="Arial"/>
              <a:buNone/>
              <a:defRPr b="0" i="0" sz="1400" u="none" cap="none" strike="noStrike">
                <a:solidFill>
                  <a:schemeClr val="dk1"/>
                </a:solidFill>
                <a:latin typeface="Quattrocento Sans"/>
                <a:ea typeface="Quattrocento Sans"/>
                <a:cs typeface="Quattrocento Sans"/>
                <a:sym typeface="Quattrocento Sans"/>
              </a:defRPr>
            </a:lvl3pPr>
            <a:lvl4pPr lvl="3"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Quattrocento Sans"/>
                <a:ea typeface="Quattrocento Sans"/>
                <a:cs typeface="Quattrocento Sans"/>
                <a:sym typeface="Quattrocento Sans"/>
              </a:defRPr>
            </a:lvl4pPr>
            <a:lvl5pPr lvl="4"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Quattrocento Sans"/>
                <a:ea typeface="Quattrocento Sans"/>
                <a:cs typeface="Quattrocento Sans"/>
                <a:sym typeface="Quattrocento Sans"/>
              </a:defRPr>
            </a:lvl5pPr>
            <a:lvl6pPr lvl="5"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Quattrocento Sans"/>
                <a:ea typeface="Quattrocento Sans"/>
                <a:cs typeface="Quattrocento Sans"/>
                <a:sym typeface="Quattrocento Sans"/>
              </a:defRPr>
            </a:lvl6pPr>
            <a:lvl7pPr lvl="6"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Quattrocento Sans"/>
                <a:ea typeface="Quattrocento Sans"/>
                <a:cs typeface="Quattrocento Sans"/>
                <a:sym typeface="Quattrocento Sans"/>
              </a:defRPr>
            </a:lvl7pPr>
            <a:lvl8pPr lvl="7"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Quattrocento Sans"/>
                <a:ea typeface="Quattrocento Sans"/>
                <a:cs typeface="Quattrocento Sans"/>
                <a:sym typeface="Quattrocento Sans"/>
              </a:defRPr>
            </a:lvl8pPr>
            <a:lvl9pPr lvl="8"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Quattrocento Sans"/>
                <a:ea typeface="Quattrocento Sans"/>
                <a:cs typeface="Quattrocento Sans"/>
                <a:sym typeface="Quattrocento Sans"/>
              </a:defRPr>
            </a:lvl9pPr>
          </a:lstStyle>
          <a:p/>
        </p:txBody>
      </p:sp>
      <p:sp>
        <p:nvSpPr>
          <p:cNvPr id="104" name="Google Shape;104;p26"/>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lvl="0" marR="0" rtl="0" algn="l">
              <a:spcBef>
                <a:spcPts val="0"/>
              </a:spcBef>
              <a:spcAft>
                <a:spcPts val="0"/>
              </a:spcAft>
              <a:buSzPts val="1100"/>
              <a:buNone/>
              <a:defRPr b="0" i="0" sz="900" u="none" cap="none" strike="noStrike">
                <a:solidFill>
                  <a:srgbClr val="888888"/>
                </a:solidFill>
                <a:latin typeface="Quattrocento Sans"/>
                <a:ea typeface="Quattrocento Sans"/>
                <a:cs typeface="Quattrocento Sans"/>
                <a:sym typeface="Quattrocento Sans"/>
              </a:defRPr>
            </a:lvl1pPr>
            <a:lvl2pPr lvl="1"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2pPr>
            <a:lvl3pPr lvl="2"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3pPr>
            <a:lvl4pPr lvl="3"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4pPr>
            <a:lvl5pPr lvl="4"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5pPr>
            <a:lvl6pPr lvl="5"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6pPr>
            <a:lvl7pPr lvl="6"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7pPr>
            <a:lvl8pPr lvl="7"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8pPr>
            <a:lvl9pPr lvl="8"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9pPr>
          </a:lstStyle>
          <a:p/>
        </p:txBody>
      </p:sp>
      <p:sp>
        <p:nvSpPr>
          <p:cNvPr id="105" name="Google Shape;105;p26"/>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lvl="0" marR="0" rtl="0" algn="ctr">
              <a:spcBef>
                <a:spcPts val="0"/>
              </a:spcBef>
              <a:spcAft>
                <a:spcPts val="0"/>
              </a:spcAft>
              <a:buSzPts val="1100"/>
              <a:buNone/>
              <a:defRPr b="0" i="0" sz="900" u="none" cap="none" strike="noStrike">
                <a:solidFill>
                  <a:srgbClr val="888888"/>
                </a:solidFill>
                <a:latin typeface="Quattrocento Sans"/>
                <a:ea typeface="Quattrocento Sans"/>
                <a:cs typeface="Quattrocento Sans"/>
                <a:sym typeface="Quattrocento Sans"/>
              </a:defRPr>
            </a:lvl1pPr>
            <a:lvl2pPr lvl="1"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2pPr>
            <a:lvl3pPr lvl="2"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3pPr>
            <a:lvl4pPr lvl="3"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4pPr>
            <a:lvl5pPr lvl="4"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5pPr>
            <a:lvl6pPr lvl="5"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6pPr>
            <a:lvl7pPr lvl="6"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7pPr>
            <a:lvl8pPr lvl="7"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8pPr>
            <a:lvl9pPr lvl="8"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9pPr>
          </a:lstStyle>
          <a:p/>
        </p:txBody>
      </p:sp>
      <p:sp>
        <p:nvSpPr>
          <p:cNvPr id="106" name="Google Shape;106;p2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Quattrocento Sans"/>
                <a:ea typeface="Quattrocento Sans"/>
                <a:cs typeface="Quattrocento Sans"/>
                <a:sym typeface="Quattrocento Sans"/>
              </a:defRPr>
            </a:lvl1pPr>
            <a:lvl2pPr indent="0" lvl="1" marL="0" marR="0" rtl="0" algn="r">
              <a:spcBef>
                <a:spcPts val="0"/>
              </a:spcBef>
              <a:buNone/>
              <a:defRPr b="0" i="0" sz="900" u="none" cap="none" strike="noStrike">
                <a:solidFill>
                  <a:srgbClr val="888888"/>
                </a:solidFill>
                <a:latin typeface="Quattrocento Sans"/>
                <a:ea typeface="Quattrocento Sans"/>
                <a:cs typeface="Quattrocento Sans"/>
                <a:sym typeface="Quattrocento Sans"/>
              </a:defRPr>
            </a:lvl2pPr>
            <a:lvl3pPr indent="0" lvl="2" marL="0" marR="0" rtl="0" algn="r">
              <a:spcBef>
                <a:spcPts val="0"/>
              </a:spcBef>
              <a:buNone/>
              <a:defRPr b="0" i="0" sz="900" u="none" cap="none" strike="noStrike">
                <a:solidFill>
                  <a:srgbClr val="888888"/>
                </a:solidFill>
                <a:latin typeface="Quattrocento Sans"/>
                <a:ea typeface="Quattrocento Sans"/>
                <a:cs typeface="Quattrocento Sans"/>
                <a:sym typeface="Quattrocento Sans"/>
              </a:defRPr>
            </a:lvl3pPr>
            <a:lvl4pPr indent="0" lvl="3" marL="0" marR="0" rtl="0" algn="r">
              <a:spcBef>
                <a:spcPts val="0"/>
              </a:spcBef>
              <a:buNone/>
              <a:defRPr b="0" i="0" sz="900" u="none" cap="none" strike="noStrike">
                <a:solidFill>
                  <a:srgbClr val="888888"/>
                </a:solidFill>
                <a:latin typeface="Quattrocento Sans"/>
                <a:ea typeface="Quattrocento Sans"/>
                <a:cs typeface="Quattrocento Sans"/>
                <a:sym typeface="Quattrocento Sans"/>
              </a:defRPr>
            </a:lvl4pPr>
            <a:lvl5pPr indent="0" lvl="4" marL="0" marR="0" rtl="0" algn="r">
              <a:spcBef>
                <a:spcPts val="0"/>
              </a:spcBef>
              <a:buNone/>
              <a:defRPr b="0" i="0" sz="900" u="none" cap="none" strike="noStrike">
                <a:solidFill>
                  <a:srgbClr val="888888"/>
                </a:solidFill>
                <a:latin typeface="Quattrocento Sans"/>
                <a:ea typeface="Quattrocento Sans"/>
                <a:cs typeface="Quattrocento Sans"/>
                <a:sym typeface="Quattrocento Sans"/>
              </a:defRPr>
            </a:lvl5pPr>
            <a:lvl6pPr indent="0" lvl="5" marL="0" marR="0" rtl="0" algn="r">
              <a:spcBef>
                <a:spcPts val="0"/>
              </a:spcBef>
              <a:buNone/>
              <a:defRPr b="0" i="0" sz="900" u="none" cap="none" strike="noStrike">
                <a:solidFill>
                  <a:srgbClr val="888888"/>
                </a:solidFill>
                <a:latin typeface="Quattrocento Sans"/>
                <a:ea typeface="Quattrocento Sans"/>
                <a:cs typeface="Quattrocento Sans"/>
                <a:sym typeface="Quattrocento Sans"/>
              </a:defRPr>
            </a:lvl6pPr>
            <a:lvl7pPr indent="0" lvl="6" marL="0" marR="0" rtl="0" algn="r">
              <a:spcBef>
                <a:spcPts val="0"/>
              </a:spcBef>
              <a:buNone/>
              <a:defRPr b="0" i="0" sz="900" u="none" cap="none" strike="noStrike">
                <a:solidFill>
                  <a:srgbClr val="888888"/>
                </a:solidFill>
                <a:latin typeface="Quattrocento Sans"/>
                <a:ea typeface="Quattrocento Sans"/>
                <a:cs typeface="Quattrocento Sans"/>
                <a:sym typeface="Quattrocento Sans"/>
              </a:defRPr>
            </a:lvl7pPr>
            <a:lvl8pPr indent="0" lvl="7" marL="0" marR="0" rtl="0" algn="r">
              <a:spcBef>
                <a:spcPts val="0"/>
              </a:spcBef>
              <a:buNone/>
              <a:defRPr b="0" i="0" sz="900" u="none" cap="none" strike="noStrike">
                <a:solidFill>
                  <a:srgbClr val="888888"/>
                </a:solidFill>
                <a:latin typeface="Quattrocento Sans"/>
                <a:ea typeface="Quattrocento Sans"/>
                <a:cs typeface="Quattrocento Sans"/>
                <a:sym typeface="Quattrocento Sans"/>
              </a:defRPr>
            </a:lvl8pPr>
            <a:lvl9pPr indent="0" lvl="8" marL="0" marR="0" rtl="0" algn="r">
              <a:spcBef>
                <a:spcPts val="0"/>
              </a:spcBef>
              <a:buNone/>
              <a:defRPr b="0" i="0" sz="900" u="none" cap="none" strike="noStrike">
                <a:solidFill>
                  <a:srgbClr val="888888"/>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07" name="Shape 107"/>
        <p:cNvGrpSpPr/>
        <p:nvPr/>
      </p:nvGrpSpPr>
      <p:grpSpPr>
        <a:xfrm>
          <a:off x="0" y="0"/>
          <a:ext cx="0" cy="0"/>
          <a:chOff x="0" y="0"/>
          <a:chExt cx="0" cy="0"/>
        </a:xfrm>
      </p:grpSpPr>
      <p:sp>
        <p:nvSpPr>
          <p:cNvPr id="108" name="Google Shape;108;p27"/>
          <p:cNvSpPr txBox="1"/>
          <p:nvPr>
            <p:ph type="title"/>
          </p:nvPr>
        </p:nvSpPr>
        <p:spPr>
          <a:xfrm>
            <a:off x="628650" y="273844"/>
            <a:ext cx="7886700" cy="994200"/>
          </a:xfrm>
          <a:prstGeom prst="rect">
            <a:avLst/>
          </a:prstGeom>
          <a:noFill/>
          <a:ln>
            <a:noFill/>
          </a:ln>
        </p:spPr>
        <p:txBody>
          <a:bodyPr anchorCtr="0" anchor="ctr" bIns="68575" lIns="68575" spcFirstLastPara="1" rIns="68575" wrap="square" tIns="68575"/>
          <a:lstStyle>
            <a:lvl1pPr lvl="0" marR="0" rtl="0" algn="l">
              <a:lnSpc>
                <a:spcPct val="90000"/>
              </a:lnSpc>
              <a:spcBef>
                <a:spcPts val="0"/>
              </a:spcBef>
              <a:spcAft>
                <a:spcPts val="0"/>
              </a:spcAft>
              <a:buClr>
                <a:schemeClr val="dk1"/>
              </a:buClr>
              <a:buSzPts val="3300"/>
              <a:buFont typeface="Quattrocento Sans"/>
              <a:buNone/>
              <a:defRPr b="0" i="0" sz="3300" u="none" cap="none" strike="noStrike">
                <a:solidFill>
                  <a:schemeClr val="dk1"/>
                </a:solidFill>
                <a:latin typeface="Quattrocento Sans"/>
                <a:ea typeface="Quattrocento Sans"/>
                <a:cs typeface="Quattrocento Sans"/>
                <a:sym typeface="Quattrocento Sans"/>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09" name="Google Shape;109;p27"/>
          <p:cNvSpPr txBox="1"/>
          <p:nvPr>
            <p:ph idx="1" type="body"/>
          </p:nvPr>
        </p:nvSpPr>
        <p:spPr>
          <a:xfrm>
            <a:off x="628650" y="1369219"/>
            <a:ext cx="7886700" cy="3263400"/>
          </a:xfrm>
          <a:prstGeom prst="rect">
            <a:avLst/>
          </a:prstGeom>
          <a:noFill/>
          <a:ln>
            <a:noFill/>
          </a:ln>
        </p:spPr>
        <p:txBody>
          <a:bodyPr anchorCtr="0" anchor="t" bIns="68575" lIns="68575" spcFirstLastPara="1" rIns="68575" wrap="square" tIns="685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Quattrocento Sans"/>
                <a:ea typeface="Quattrocento Sans"/>
                <a:cs typeface="Quattrocento Sans"/>
                <a:sym typeface="Quattrocento Sans"/>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Quattrocento Sans"/>
                <a:ea typeface="Quattrocento Sans"/>
                <a:cs typeface="Quattrocento Sans"/>
                <a:sym typeface="Quattrocento Sans"/>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Quattrocento Sans"/>
                <a:ea typeface="Quattrocento Sans"/>
                <a:cs typeface="Quattrocento Sans"/>
                <a:sym typeface="Quattrocento Sans"/>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Quattrocento Sans"/>
                <a:ea typeface="Quattrocento Sans"/>
                <a:cs typeface="Quattrocento Sans"/>
                <a:sym typeface="Quattrocento Sans"/>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Quattrocento Sans"/>
                <a:ea typeface="Quattrocento Sans"/>
                <a:cs typeface="Quattrocento Sans"/>
                <a:sym typeface="Quattrocento Sans"/>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Quattrocento Sans"/>
                <a:ea typeface="Quattrocento Sans"/>
                <a:cs typeface="Quattrocento Sans"/>
                <a:sym typeface="Quattrocento Sans"/>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Quattrocento Sans"/>
                <a:ea typeface="Quattrocento Sans"/>
                <a:cs typeface="Quattrocento Sans"/>
                <a:sym typeface="Quattrocento Sans"/>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Quattrocento Sans"/>
                <a:ea typeface="Quattrocento Sans"/>
                <a:cs typeface="Quattrocento Sans"/>
                <a:sym typeface="Quattrocento Sans"/>
              </a:defRPr>
            </a:lvl9pPr>
          </a:lstStyle>
          <a:p/>
        </p:txBody>
      </p:sp>
      <p:sp>
        <p:nvSpPr>
          <p:cNvPr id="110" name="Google Shape;110;p27"/>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lvl="0" marR="0" rtl="0" algn="l">
              <a:spcBef>
                <a:spcPts val="0"/>
              </a:spcBef>
              <a:spcAft>
                <a:spcPts val="0"/>
              </a:spcAft>
              <a:buSzPts val="1100"/>
              <a:buNone/>
              <a:defRPr b="0" i="0" sz="900" u="none" cap="none" strike="noStrike">
                <a:solidFill>
                  <a:srgbClr val="888888"/>
                </a:solidFill>
                <a:latin typeface="Quattrocento Sans"/>
                <a:ea typeface="Quattrocento Sans"/>
                <a:cs typeface="Quattrocento Sans"/>
                <a:sym typeface="Quattrocento Sans"/>
              </a:defRPr>
            </a:lvl1pPr>
            <a:lvl2pPr lvl="1"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2pPr>
            <a:lvl3pPr lvl="2"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3pPr>
            <a:lvl4pPr lvl="3"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4pPr>
            <a:lvl5pPr lvl="4"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5pPr>
            <a:lvl6pPr lvl="5"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6pPr>
            <a:lvl7pPr lvl="6"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7pPr>
            <a:lvl8pPr lvl="7"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8pPr>
            <a:lvl9pPr lvl="8"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9pPr>
          </a:lstStyle>
          <a:p/>
        </p:txBody>
      </p:sp>
      <p:sp>
        <p:nvSpPr>
          <p:cNvPr id="111" name="Google Shape;111;p27"/>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lvl="0" marR="0" rtl="0" algn="ctr">
              <a:spcBef>
                <a:spcPts val="0"/>
              </a:spcBef>
              <a:spcAft>
                <a:spcPts val="0"/>
              </a:spcAft>
              <a:buSzPts val="1100"/>
              <a:buNone/>
              <a:defRPr b="0" i="0" sz="900" u="none" cap="none" strike="noStrike">
                <a:solidFill>
                  <a:srgbClr val="888888"/>
                </a:solidFill>
                <a:latin typeface="Quattrocento Sans"/>
                <a:ea typeface="Quattrocento Sans"/>
                <a:cs typeface="Quattrocento Sans"/>
                <a:sym typeface="Quattrocento Sans"/>
              </a:defRPr>
            </a:lvl1pPr>
            <a:lvl2pPr lvl="1"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2pPr>
            <a:lvl3pPr lvl="2"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3pPr>
            <a:lvl4pPr lvl="3"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4pPr>
            <a:lvl5pPr lvl="4"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5pPr>
            <a:lvl6pPr lvl="5"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6pPr>
            <a:lvl7pPr lvl="6"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7pPr>
            <a:lvl8pPr lvl="7"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8pPr>
            <a:lvl9pPr lvl="8"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9pPr>
          </a:lstStyle>
          <a:p/>
        </p:txBody>
      </p:sp>
      <p:sp>
        <p:nvSpPr>
          <p:cNvPr id="112" name="Google Shape;112;p2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Quattrocento Sans"/>
                <a:ea typeface="Quattrocento Sans"/>
                <a:cs typeface="Quattrocento Sans"/>
                <a:sym typeface="Quattrocento Sans"/>
              </a:defRPr>
            </a:lvl1pPr>
            <a:lvl2pPr indent="0" lvl="1" marL="0" marR="0" rtl="0" algn="r">
              <a:spcBef>
                <a:spcPts val="0"/>
              </a:spcBef>
              <a:buNone/>
              <a:defRPr b="0" i="0" sz="900" u="none" cap="none" strike="noStrike">
                <a:solidFill>
                  <a:srgbClr val="888888"/>
                </a:solidFill>
                <a:latin typeface="Quattrocento Sans"/>
                <a:ea typeface="Quattrocento Sans"/>
                <a:cs typeface="Quattrocento Sans"/>
                <a:sym typeface="Quattrocento Sans"/>
              </a:defRPr>
            </a:lvl2pPr>
            <a:lvl3pPr indent="0" lvl="2" marL="0" marR="0" rtl="0" algn="r">
              <a:spcBef>
                <a:spcPts val="0"/>
              </a:spcBef>
              <a:buNone/>
              <a:defRPr b="0" i="0" sz="900" u="none" cap="none" strike="noStrike">
                <a:solidFill>
                  <a:srgbClr val="888888"/>
                </a:solidFill>
                <a:latin typeface="Quattrocento Sans"/>
                <a:ea typeface="Quattrocento Sans"/>
                <a:cs typeface="Quattrocento Sans"/>
                <a:sym typeface="Quattrocento Sans"/>
              </a:defRPr>
            </a:lvl3pPr>
            <a:lvl4pPr indent="0" lvl="3" marL="0" marR="0" rtl="0" algn="r">
              <a:spcBef>
                <a:spcPts val="0"/>
              </a:spcBef>
              <a:buNone/>
              <a:defRPr b="0" i="0" sz="900" u="none" cap="none" strike="noStrike">
                <a:solidFill>
                  <a:srgbClr val="888888"/>
                </a:solidFill>
                <a:latin typeface="Quattrocento Sans"/>
                <a:ea typeface="Quattrocento Sans"/>
                <a:cs typeface="Quattrocento Sans"/>
                <a:sym typeface="Quattrocento Sans"/>
              </a:defRPr>
            </a:lvl4pPr>
            <a:lvl5pPr indent="0" lvl="4" marL="0" marR="0" rtl="0" algn="r">
              <a:spcBef>
                <a:spcPts val="0"/>
              </a:spcBef>
              <a:buNone/>
              <a:defRPr b="0" i="0" sz="900" u="none" cap="none" strike="noStrike">
                <a:solidFill>
                  <a:srgbClr val="888888"/>
                </a:solidFill>
                <a:latin typeface="Quattrocento Sans"/>
                <a:ea typeface="Quattrocento Sans"/>
                <a:cs typeface="Quattrocento Sans"/>
                <a:sym typeface="Quattrocento Sans"/>
              </a:defRPr>
            </a:lvl5pPr>
            <a:lvl6pPr indent="0" lvl="5" marL="0" marR="0" rtl="0" algn="r">
              <a:spcBef>
                <a:spcPts val="0"/>
              </a:spcBef>
              <a:buNone/>
              <a:defRPr b="0" i="0" sz="900" u="none" cap="none" strike="noStrike">
                <a:solidFill>
                  <a:srgbClr val="888888"/>
                </a:solidFill>
                <a:latin typeface="Quattrocento Sans"/>
                <a:ea typeface="Quattrocento Sans"/>
                <a:cs typeface="Quattrocento Sans"/>
                <a:sym typeface="Quattrocento Sans"/>
              </a:defRPr>
            </a:lvl6pPr>
            <a:lvl7pPr indent="0" lvl="6" marL="0" marR="0" rtl="0" algn="r">
              <a:spcBef>
                <a:spcPts val="0"/>
              </a:spcBef>
              <a:buNone/>
              <a:defRPr b="0" i="0" sz="900" u="none" cap="none" strike="noStrike">
                <a:solidFill>
                  <a:srgbClr val="888888"/>
                </a:solidFill>
                <a:latin typeface="Quattrocento Sans"/>
                <a:ea typeface="Quattrocento Sans"/>
                <a:cs typeface="Quattrocento Sans"/>
                <a:sym typeface="Quattrocento Sans"/>
              </a:defRPr>
            </a:lvl7pPr>
            <a:lvl8pPr indent="0" lvl="7" marL="0" marR="0" rtl="0" algn="r">
              <a:spcBef>
                <a:spcPts val="0"/>
              </a:spcBef>
              <a:buNone/>
              <a:defRPr b="0" i="0" sz="900" u="none" cap="none" strike="noStrike">
                <a:solidFill>
                  <a:srgbClr val="888888"/>
                </a:solidFill>
                <a:latin typeface="Quattrocento Sans"/>
                <a:ea typeface="Quattrocento Sans"/>
                <a:cs typeface="Quattrocento Sans"/>
                <a:sym typeface="Quattrocento Sans"/>
              </a:defRPr>
            </a:lvl8pPr>
            <a:lvl9pPr indent="0" lvl="8" marL="0" marR="0" rtl="0" algn="r">
              <a:spcBef>
                <a:spcPts val="0"/>
              </a:spcBef>
              <a:buNone/>
              <a:defRPr b="0" i="0" sz="900" u="none" cap="none" strike="noStrike">
                <a:solidFill>
                  <a:srgbClr val="888888"/>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13" name="Shape 113"/>
        <p:cNvGrpSpPr/>
        <p:nvPr/>
      </p:nvGrpSpPr>
      <p:grpSpPr>
        <a:xfrm>
          <a:off x="0" y="0"/>
          <a:ext cx="0" cy="0"/>
          <a:chOff x="0" y="0"/>
          <a:chExt cx="0" cy="0"/>
        </a:xfrm>
      </p:grpSpPr>
      <p:sp>
        <p:nvSpPr>
          <p:cNvPr id="114" name="Google Shape;114;p28"/>
          <p:cNvSpPr txBox="1"/>
          <p:nvPr>
            <p:ph type="title"/>
          </p:nvPr>
        </p:nvSpPr>
        <p:spPr>
          <a:xfrm>
            <a:off x="623888" y="1282304"/>
            <a:ext cx="7886700" cy="2139600"/>
          </a:xfrm>
          <a:prstGeom prst="rect">
            <a:avLst/>
          </a:prstGeom>
          <a:noFill/>
          <a:ln>
            <a:noFill/>
          </a:ln>
        </p:spPr>
        <p:txBody>
          <a:bodyPr anchorCtr="0" anchor="b" bIns="68575" lIns="68575" spcFirstLastPara="1" rIns="68575" wrap="square" tIns="68575"/>
          <a:lstStyle>
            <a:lvl1pPr lvl="0" marR="0" rtl="0" algn="l">
              <a:lnSpc>
                <a:spcPct val="90000"/>
              </a:lnSpc>
              <a:spcBef>
                <a:spcPts val="0"/>
              </a:spcBef>
              <a:spcAft>
                <a:spcPts val="0"/>
              </a:spcAft>
              <a:buClr>
                <a:schemeClr val="dk1"/>
              </a:buClr>
              <a:buSzPts val="4500"/>
              <a:buFont typeface="Quattrocento Sans"/>
              <a:buNone/>
              <a:defRPr b="0" i="0" sz="4500" u="none" cap="none" strike="noStrike">
                <a:solidFill>
                  <a:schemeClr val="dk1"/>
                </a:solidFill>
                <a:latin typeface="Quattrocento Sans"/>
                <a:ea typeface="Quattrocento Sans"/>
                <a:cs typeface="Quattrocento Sans"/>
                <a:sym typeface="Quattrocento Sans"/>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15" name="Google Shape;115;p28"/>
          <p:cNvSpPr txBox="1"/>
          <p:nvPr>
            <p:ph idx="1" type="body"/>
          </p:nvPr>
        </p:nvSpPr>
        <p:spPr>
          <a:xfrm>
            <a:off x="623888" y="3442097"/>
            <a:ext cx="7886700" cy="1125300"/>
          </a:xfrm>
          <a:prstGeom prst="rect">
            <a:avLst/>
          </a:prstGeom>
          <a:noFill/>
          <a:ln>
            <a:noFill/>
          </a:ln>
        </p:spPr>
        <p:txBody>
          <a:bodyPr anchorCtr="0" anchor="t" bIns="68575" lIns="68575" spcFirstLastPara="1" rIns="68575" wrap="square" tIns="68575"/>
          <a:lstStyle>
            <a:lvl1pPr indent="-228600" lvl="0" marL="457200" marR="0" rtl="0" algn="l">
              <a:lnSpc>
                <a:spcPct val="90000"/>
              </a:lnSpc>
              <a:spcBef>
                <a:spcPts val="800"/>
              </a:spcBef>
              <a:spcAft>
                <a:spcPts val="0"/>
              </a:spcAft>
              <a:buClr>
                <a:srgbClr val="888888"/>
              </a:buClr>
              <a:buSzPts val="1800"/>
              <a:buFont typeface="Arial"/>
              <a:buNone/>
              <a:defRPr b="0" i="0" sz="1800" u="none" cap="none" strike="noStrike">
                <a:solidFill>
                  <a:srgbClr val="888888"/>
                </a:solidFill>
                <a:latin typeface="Quattrocento Sans"/>
                <a:ea typeface="Quattrocento Sans"/>
                <a:cs typeface="Quattrocento Sans"/>
                <a:sym typeface="Quattrocento Sans"/>
              </a:defRPr>
            </a:lvl1pPr>
            <a:lvl2pPr indent="-228600" lvl="1" marL="914400" marR="0" rtl="0" algn="l">
              <a:lnSpc>
                <a:spcPct val="90000"/>
              </a:lnSpc>
              <a:spcBef>
                <a:spcPts val="400"/>
              </a:spcBef>
              <a:spcAft>
                <a:spcPts val="0"/>
              </a:spcAft>
              <a:buClr>
                <a:srgbClr val="888888"/>
              </a:buClr>
              <a:buSzPts val="1500"/>
              <a:buFont typeface="Arial"/>
              <a:buNone/>
              <a:defRPr b="0" i="0" sz="1500" u="none" cap="none" strike="noStrike">
                <a:solidFill>
                  <a:srgbClr val="888888"/>
                </a:solidFill>
                <a:latin typeface="Quattrocento Sans"/>
                <a:ea typeface="Quattrocento Sans"/>
                <a:cs typeface="Quattrocento Sans"/>
                <a:sym typeface="Quattrocento Sans"/>
              </a:defRPr>
            </a:lvl2pPr>
            <a:lvl3pPr indent="-228600" lvl="2" marL="1371600" marR="0" rtl="0" algn="l">
              <a:lnSpc>
                <a:spcPct val="90000"/>
              </a:lnSpc>
              <a:spcBef>
                <a:spcPts val="400"/>
              </a:spcBef>
              <a:spcAft>
                <a:spcPts val="0"/>
              </a:spcAft>
              <a:buClr>
                <a:srgbClr val="888888"/>
              </a:buClr>
              <a:buSzPts val="1400"/>
              <a:buFont typeface="Arial"/>
              <a:buNone/>
              <a:defRPr b="0" i="0" sz="1400" u="none" cap="none" strike="noStrike">
                <a:solidFill>
                  <a:srgbClr val="888888"/>
                </a:solidFill>
                <a:latin typeface="Quattrocento Sans"/>
                <a:ea typeface="Quattrocento Sans"/>
                <a:cs typeface="Quattrocento Sans"/>
                <a:sym typeface="Quattrocento Sans"/>
              </a:defRPr>
            </a:lvl3pPr>
            <a:lvl4pPr indent="-228600" lvl="3" marL="18288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Quattrocento Sans"/>
                <a:ea typeface="Quattrocento Sans"/>
                <a:cs typeface="Quattrocento Sans"/>
                <a:sym typeface="Quattrocento Sans"/>
              </a:defRPr>
            </a:lvl4pPr>
            <a:lvl5pPr indent="-228600" lvl="4" marL="22860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Quattrocento Sans"/>
                <a:ea typeface="Quattrocento Sans"/>
                <a:cs typeface="Quattrocento Sans"/>
                <a:sym typeface="Quattrocento Sans"/>
              </a:defRPr>
            </a:lvl5pPr>
            <a:lvl6pPr indent="-228600" lvl="5" marL="27432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Quattrocento Sans"/>
                <a:ea typeface="Quattrocento Sans"/>
                <a:cs typeface="Quattrocento Sans"/>
                <a:sym typeface="Quattrocento Sans"/>
              </a:defRPr>
            </a:lvl6pPr>
            <a:lvl7pPr indent="-228600" lvl="6" marL="32004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Quattrocento Sans"/>
                <a:ea typeface="Quattrocento Sans"/>
                <a:cs typeface="Quattrocento Sans"/>
                <a:sym typeface="Quattrocento Sans"/>
              </a:defRPr>
            </a:lvl7pPr>
            <a:lvl8pPr indent="-228600" lvl="7" marL="36576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Quattrocento Sans"/>
                <a:ea typeface="Quattrocento Sans"/>
                <a:cs typeface="Quattrocento Sans"/>
                <a:sym typeface="Quattrocento Sans"/>
              </a:defRPr>
            </a:lvl8pPr>
            <a:lvl9pPr indent="-228600" lvl="8" marL="41148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Quattrocento Sans"/>
                <a:ea typeface="Quattrocento Sans"/>
                <a:cs typeface="Quattrocento Sans"/>
                <a:sym typeface="Quattrocento Sans"/>
              </a:defRPr>
            </a:lvl9pPr>
          </a:lstStyle>
          <a:p/>
        </p:txBody>
      </p:sp>
      <p:sp>
        <p:nvSpPr>
          <p:cNvPr id="116" name="Google Shape;116;p28"/>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lvl="0" marR="0" rtl="0" algn="l">
              <a:spcBef>
                <a:spcPts val="0"/>
              </a:spcBef>
              <a:spcAft>
                <a:spcPts val="0"/>
              </a:spcAft>
              <a:buSzPts val="1100"/>
              <a:buNone/>
              <a:defRPr sz="900">
                <a:solidFill>
                  <a:srgbClr val="888888"/>
                </a:solidFill>
                <a:latin typeface="Quattrocento Sans"/>
                <a:ea typeface="Quattrocento Sans"/>
                <a:cs typeface="Quattrocento Sans"/>
                <a:sym typeface="Quattrocento Sans"/>
              </a:defRPr>
            </a:lvl1pPr>
            <a:lvl2pPr lvl="1"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2pPr>
            <a:lvl3pPr lvl="2"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3pPr>
            <a:lvl4pPr lvl="3"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4pPr>
            <a:lvl5pPr lvl="4"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5pPr>
            <a:lvl6pPr lvl="5"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6pPr>
            <a:lvl7pPr lvl="6"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7pPr>
            <a:lvl8pPr lvl="7"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8pPr>
            <a:lvl9pPr lvl="8"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9pPr>
          </a:lstStyle>
          <a:p/>
        </p:txBody>
      </p:sp>
      <p:sp>
        <p:nvSpPr>
          <p:cNvPr id="117" name="Google Shape;117;p28"/>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lvl="0" marR="0" rtl="0" algn="ctr">
              <a:spcBef>
                <a:spcPts val="0"/>
              </a:spcBef>
              <a:spcAft>
                <a:spcPts val="0"/>
              </a:spcAft>
              <a:buSzPts val="1100"/>
              <a:buNone/>
              <a:defRPr sz="900">
                <a:solidFill>
                  <a:srgbClr val="888888"/>
                </a:solidFill>
                <a:latin typeface="Quattrocento Sans"/>
                <a:ea typeface="Quattrocento Sans"/>
                <a:cs typeface="Quattrocento Sans"/>
                <a:sym typeface="Quattrocento Sans"/>
              </a:defRPr>
            </a:lvl1pPr>
            <a:lvl2pPr lvl="1"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2pPr>
            <a:lvl3pPr lvl="2"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3pPr>
            <a:lvl4pPr lvl="3"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4pPr>
            <a:lvl5pPr lvl="4"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5pPr>
            <a:lvl6pPr lvl="5"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6pPr>
            <a:lvl7pPr lvl="6"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7pPr>
            <a:lvl8pPr lvl="7"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8pPr>
            <a:lvl9pPr lvl="8"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9pPr>
          </a:lstStyle>
          <a:p/>
        </p:txBody>
      </p:sp>
      <p:sp>
        <p:nvSpPr>
          <p:cNvPr id="118" name="Google Shape;118;p2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888888"/>
                </a:solidFill>
                <a:latin typeface="Quattrocento Sans"/>
                <a:ea typeface="Quattrocento Sans"/>
                <a:cs typeface="Quattrocento Sans"/>
                <a:sym typeface="Quattrocento Sans"/>
              </a:defRPr>
            </a:lvl1pPr>
            <a:lvl2pPr indent="0" lvl="1" marL="0" marR="0" rtl="0" algn="r">
              <a:spcBef>
                <a:spcPts val="0"/>
              </a:spcBef>
              <a:buNone/>
              <a:defRPr sz="900">
                <a:solidFill>
                  <a:srgbClr val="888888"/>
                </a:solidFill>
                <a:latin typeface="Quattrocento Sans"/>
                <a:ea typeface="Quattrocento Sans"/>
                <a:cs typeface="Quattrocento Sans"/>
                <a:sym typeface="Quattrocento Sans"/>
              </a:defRPr>
            </a:lvl2pPr>
            <a:lvl3pPr indent="0" lvl="2" marL="0" marR="0" rtl="0" algn="r">
              <a:spcBef>
                <a:spcPts val="0"/>
              </a:spcBef>
              <a:buNone/>
              <a:defRPr sz="900">
                <a:solidFill>
                  <a:srgbClr val="888888"/>
                </a:solidFill>
                <a:latin typeface="Quattrocento Sans"/>
                <a:ea typeface="Quattrocento Sans"/>
                <a:cs typeface="Quattrocento Sans"/>
                <a:sym typeface="Quattrocento Sans"/>
              </a:defRPr>
            </a:lvl3pPr>
            <a:lvl4pPr indent="0" lvl="3" marL="0" marR="0" rtl="0" algn="r">
              <a:spcBef>
                <a:spcPts val="0"/>
              </a:spcBef>
              <a:buNone/>
              <a:defRPr sz="900">
                <a:solidFill>
                  <a:srgbClr val="888888"/>
                </a:solidFill>
                <a:latin typeface="Quattrocento Sans"/>
                <a:ea typeface="Quattrocento Sans"/>
                <a:cs typeface="Quattrocento Sans"/>
                <a:sym typeface="Quattrocento Sans"/>
              </a:defRPr>
            </a:lvl4pPr>
            <a:lvl5pPr indent="0" lvl="4" marL="0" marR="0" rtl="0" algn="r">
              <a:spcBef>
                <a:spcPts val="0"/>
              </a:spcBef>
              <a:buNone/>
              <a:defRPr sz="900">
                <a:solidFill>
                  <a:srgbClr val="888888"/>
                </a:solidFill>
                <a:latin typeface="Quattrocento Sans"/>
                <a:ea typeface="Quattrocento Sans"/>
                <a:cs typeface="Quattrocento Sans"/>
                <a:sym typeface="Quattrocento Sans"/>
              </a:defRPr>
            </a:lvl5pPr>
            <a:lvl6pPr indent="0" lvl="5" marL="0" marR="0" rtl="0" algn="r">
              <a:spcBef>
                <a:spcPts val="0"/>
              </a:spcBef>
              <a:buNone/>
              <a:defRPr sz="900">
                <a:solidFill>
                  <a:srgbClr val="888888"/>
                </a:solidFill>
                <a:latin typeface="Quattrocento Sans"/>
                <a:ea typeface="Quattrocento Sans"/>
                <a:cs typeface="Quattrocento Sans"/>
                <a:sym typeface="Quattrocento Sans"/>
              </a:defRPr>
            </a:lvl6pPr>
            <a:lvl7pPr indent="0" lvl="6" marL="0" marR="0" rtl="0" algn="r">
              <a:spcBef>
                <a:spcPts val="0"/>
              </a:spcBef>
              <a:buNone/>
              <a:defRPr sz="900">
                <a:solidFill>
                  <a:srgbClr val="888888"/>
                </a:solidFill>
                <a:latin typeface="Quattrocento Sans"/>
                <a:ea typeface="Quattrocento Sans"/>
                <a:cs typeface="Quattrocento Sans"/>
                <a:sym typeface="Quattrocento Sans"/>
              </a:defRPr>
            </a:lvl7pPr>
            <a:lvl8pPr indent="0" lvl="7" marL="0" marR="0" rtl="0" algn="r">
              <a:spcBef>
                <a:spcPts val="0"/>
              </a:spcBef>
              <a:buNone/>
              <a:defRPr sz="900">
                <a:solidFill>
                  <a:srgbClr val="888888"/>
                </a:solidFill>
                <a:latin typeface="Quattrocento Sans"/>
                <a:ea typeface="Quattrocento Sans"/>
                <a:cs typeface="Quattrocento Sans"/>
                <a:sym typeface="Quattrocento Sans"/>
              </a:defRPr>
            </a:lvl8pPr>
            <a:lvl9pPr indent="0" lvl="8" marL="0" marR="0" rtl="0" algn="r">
              <a:spcBef>
                <a:spcPts val="0"/>
              </a:spcBef>
              <a:buNone/>
              <a:defRPr sz="900">
                <a:solidFill>
                  <a:srgbClr val="888888"/>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19" name="Shape 119"/>
        <p:cNvGrpSpPr/>
        <p:nvPr/>
      </p:nvGrpSpPr>
      <p:grpSpPr>
        <a:xfrm>
          <a:off x="0" y="0"/>
          <a:ext cx="0" cy="0"/>
          <a:chOff x="0" y="0"/>
          <a:chExt cx="0" cy="0"/>
        </a:xfrm>
      </p:grpSpPr>
      <p:sp>
        <p:nvSpPr>
          <p:cNvPr id="120" name="Google Shape;120;p29"/>
          <p:cNvSpPr txBox="1"/>
          <p:nvPr>
            <p:ph type="title"/>
          </p:nvPr>
        </p:nvSpPr>
        <p:spPr>
          <a:xfrm>
            <a:off x="628650" y="273844"/>
            <a:ext cx="7886700" cy="994200"/>
          </a:xfrm>
          <a:prstGeom prst="rect">
            <a:avLst/>
          </a:prstGeom>
          <a:noFill/>
          <a:ln>
            <a:noFill/>
          </a:ln>
        </p:spPr>
        <p:txBody>
          <a:bodyPr anchorCtr="0" anchor="ctr" bIns="68575" lIns="68575" spcFirstLastPara="1" rIns="68575" wrap="square" tIns="68575"/>
          <a:lstStyle>
            <a:lvl1pPr lvl="0" marR="0" rtl="0" algn="l">
              <a:lnSpc>
                <a:spcPct val="90000"/>
              </a:lnSpc>
              <a:spcBef>
                <a:spcPts val="0"/>
              </a:spcBef>
              <a:spcAft>
                <a:spcPts val="0"/>
              </a:spcAft>
              <a:buClr>
                <a:schemeClr val="dk1"/>
              </a:buClr>
              <a:buSzPts val="3300"/>
              <a:buFont typeface="Quattrocento Sans"/>
              <a:buNone/>
              <a:defRPr b="0" i="0" sz="3300" u="none" cap="none" strike="noStrike">
                <a:solidFill>
                  <a:schemeClr val="dk1"/>
                </a:solidFill>
                <a:latin typeface="Quattrocento Sans"/>
                <a:ea typeface="Quattrocento Sans"/>
                <a:cs typeface="Quattrocento Sans"/>
                <a:sym typeface="Quattrocento Sans"/>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21" name="Google Shape;121;p29"/>
          <p:cNvSpPr txBox="1"/>
          <p:nvPr>
            <p:ph idx="1" type="body"/>
          </p:nvPr>
        </p:nvSpPr>
        <p:spPr>
          <a:xfrm>
            <a:off x="628650" y="1369219"/>
            <a:ext cx="3886200" cy="3263400"/>
          </a:xfrm>
          <a:prstGeom prst="rect">
            <a:avLst/>
          </a:prstGeom>
          <a:noFill/>
          <a:ln>
            <a:noFill/>
          </a:ln>
        </p:spPr>
        <p:txBody>
          <a:bodyPr anchorCtr="0" anchor="t" bIns="68575" lIns="68575" spcFirstLastPara="1" rIns="68575" wrap="square" tIns="685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Quattrocento Sans"/>
                <a:ea typeface="Quattrocento Sans"/>
                <a:cs typeface="Quattrocento Sans"/>
                <a:sym typeface="Quattrocento Sans"/>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Quattrocento Sans"/>
                <a:ea typeface="Quattrocento Sans"/>
                <a:cs typeface="Quattrocento Sans"/>
                <a:sym typeface="Quattrocento Sans"/>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Quattrocento Sans"/>
                <a:ea typeface="Quattrocento Sans"/>
                <a:cs typeface="Quattrocento Sans"/>
                <a:sym typeface="Quattrocento Sans"/>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Quattrocento Sans"/>
                <a:ea typeface="Quattrocento Sans"/>
                <a:cs typeface="Quattrocento Sans"/>
                <a:sym typeface="Quattrocento Sans"/>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Quattrocento Sans"/>
                <a:ea typeface="Quattrocento Sans"/>
                <a:cs typeface="Quattrocento Sans"/>
                <a:sym typeface="Quattrocento Sans"/>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Quattrocento Sans"/>
                <a:ea typeface="Quattrocento Sans"/>
                <a:cs typeface="Quattrocento Sans"/>
                <a:sym typeface="Quattrocento Sans"/>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Quattrocento Sans"/>
                <a:ea typeface="Quattrocento Sans"/>
                <a:cs typeface="Quattrocento Sans"/>
                <a:sym typeface="Quattrocento Sans"/>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Quattrocento Sans"/>
                <a:ea typeface="Quattrocento Sans"/>
                <a:cs typeface="Quattrocento Sans"/>
                <a:sym typeface="Quattrocento Sans"/>
              </a:defRPr>
            </a:lvl9pPr>
          </a:lstStyle>
          <a:p/>
        </p:txBody>
      </p:sp>
      <p:sp>
        <p:nvSpPr>
          <p:cNvPr id="122" name="Google Shape;122;p29"/>
          <p:cNvSpPr txBox="1"/>
          <p:nvPr>
            <p:ph idx="2" type="body"/>
          </p:nvPr>
        </p:nvSpPr>
        <p:spPr>
          <a:xfrm>
            <a:off x="4629150" y="1369219"/>
            <a:ext cx="3886200" cy="3263400"/>
          </a:xfrm>
          <a:prstGeom prst="rect">
            <a:avLst/>
          </a:prstGeom>
          <a:noFill/>
          <a:ln>
            <a:noFill/>
          </a:ln>
        </p:spPr>
        <p:txBody>
          <a:bodyPr anchorCtr="0" anchor="t" bIns="68575" lIns="68575" spcFirstLastPara="1" rIns="68575" wrap="square" tIns="685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Quattrocento Sans"/>
                <a:ea typeface="Quattrocento Sans"/>
                <a:cs typeface="Quattrocento Sans"/>
                <a:sym typeface="Quattrocento Sans"/>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Quattrocento Sans"/>
                <a:ea typeface="Quattrocento Sans"/>
                <a:cs typeface="Quattrocento Sans"/>
                <a:sym typeface="Quattrocento Sans"/>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Quattrocento Sans"/>
                <a:ea typeface="Quattrocento Sans"/>
                <a:cs typeface="Quattrocento Sans"/>
                <a:sym typeface="Quattrocento Sans"/>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Quattrocento Sans"/>
                <a:ea typeface="Quattrocento Sans"/>
                <a:cs typeface="Quattrocento Sans"/>
                <a:sym typeface="Quattrocento Sans"/>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Quattrocento Sans"/>
                <a:ea typeface="Quattrocento Sans"/>
                <a:cs typeface="Quattrocento Sans"/>
                <a:sym typeface="Quattrocento Sans"/>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Quattrocento Sans"/>
                <a:ea typeface="Quattrocento Sans"/>
                <a:cs typeface="Quattrocento Sans"/>
                <a:sym typeface="Quattrocento Sans"/>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Quattrocento Sans"/>
                <a:ea typeface="Quattrocento Sans"/>
                <a:cs typeface="Quattrocento Sans"/>
                <a:sym typeface="Quattrocento Sans"/>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Quattrocento Sans"/>
                <a:ea typeface="Quattrocento Sans"/>
                <a:cs typeface="Quattrocento Sans"/>
                <a:sym typeface="Quattrocento Sans"/>
              </a:defRPr>
            </a:lvl9pPr>
          </a:lstStyle>
          <a:p/>
        </p:txBody>
      </p:sp>
      <p:sp>
        <p:nvSpPr>
          <p:cNvPr id="123" name="Google Shape;123;p29"/>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lvl="0" marR="0" rtl="0" algn="l">
              <a:spcBef>
                <a:spcPts val="0"/>
              </a:spcBef>
              <a:spcAft>
                <a:spcPts val="0"/>
              </a:spcAft>
              <a:buSzPts val="1100"/>
              <a:buNone/>
              <a:defRPr sz="900">
                <a:solidFill>
                  <a:srgbClr val="888888"/>
                </a:solidFill>
                <a:latin typeface="Quattrocento Sans"/>
                <a:ea typeface="Quattrocento Sans"/>
                <a:cs typeface="Quattrocento Sans"/>
                <a:sym typeface="Quattrocento Sans"/>
              </a:defRPr>
            </a:lvl1pPr>
            <a:lvl2pPr lvl="1"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2pPr>
            <a:lvl3pPr lvl="2"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3pPr>
            <a:lvl4pPr lvl="3"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4pPr>
            <a:lvl5pPr lvl="4"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5pPr>
            <a:lvl6pPr lvl="5"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6pPr>
            <a:lvl7pPr lvl="6"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7pPr>
            <a:lvl8pPr lvl="7"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8pPr>
            <a:lvl9pPr lvl="8"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9pPr>
          </a:lstStyle>
          <a:p/>
        </p:txBody>
      </p:sp>
      <p:sp>
        <p:nvSpPr>
          <p:cNvPr id="124" name="Google Shape;124;p29"/>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lvl="0" marR="0" rtl="0" algn="ctr">
              <a:spcBef>
                <a:spcPts val="0"/>
              </a:spcBef>
              <a:spcAft>
                <a:spcPts val="0"/>
              </a:spcAft>
              <a:buSzPts val="1100"/>
              <a:buNone/>
              <a:defRPr sz="900">
                <a:solidFill>
                  <a:srgbClr val="888888"/>
                </a:solidFill>
                <a:latin typeface="Quattrocento Sans"/>
                <a:ea typeface="Quattrocento Sans"/>
                <a:cs typeface="Quattrocento Sans"/>
                <a:sym typeface="Quattrocento Sans"/>
              </a:defRPr>
            </a:lvl1pPr>
            <a:lvl2pPr lvl="1"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2pPr>
            <a:lvl3pPr lvl="2"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3pPr>
            <a:lvl4pPr lvl="3"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4pPr>
            <a:lvl5pPr lvl="4"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5pPr>
            <a:lvl6pPr lvl="5"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6pPr>
            <a:lvl7pPr lvl="6"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7pPr>
            <a:lvl8pPr lvl="7"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8pPr>
            <a:lvl9pPr lvl="8"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9pPr>
          </a:lstStyle>
          <a:p/>
        </p:txBody>
      </p:sp>
      <p:sp>
        <p:nvSpPr>
          <p:cNvPr id="125" name="Google Shape;125;p2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888888"/>
                </a:solidFill>
                <a:latin typeface="Quattrocento Sans"/>
                <a:ea typeface="Quattrocento Sans"/>
                <a:cs typeface="Quattrocento Sans"/>
                <a:sym typeface="Quattrocento Sans"/>
              </a:defRPr>
            </a:lvl1pPr>
            <a:lvl2pPr indent="0" lvl="1" marL="0" marR="0" rtl="0" algn="r">
              <a:spcBef>
                <a:spcPts val="0"/>
              </a:spcBef>
              <a:buNone/>
              <a:defRPr sz="900">
                <a:solidFill>
                  <a:srgbClr val="888888"/>
                </a:solidFill>
                <a:latin typeface="Quattrocento Sans"/>
                <a:ea typeface="Quattrocento Sans"/>
                <a:cs typeface="Quattrocento Sans"/>
                <a:sym typeface="Quattrocento Sans"/>
              </a:defRPr>
            </a:lvl2pPr>
            <a:lvl3pPr indent="0" lvl="2" marL="0" marR="0" rtl="0" algn="r">
              <a:spcBef>
                <a:spcPts val="0"/>
              </a:spcBef>
              <a:buNone/>
              <a:defRPr sz="900">
                <a:solidFill>
                  <a:srgbClr val="888888"/>
                </a:solidFill>
                <a:latin typeface="Quattrocento Sans"/>
                <a:ea typeface="Quattrocento Sans"/>
                <a:cs typeface="Quattrocento Sans"/>
                <a:sym typeface="Quattrocento Sans"/>
              </a:defRPr>
            </a:lvl3pPr>
            <a:lvl4pPr indent="0" lvl="3" marL="0" marR="0" rtl="0" algn="r">
              <a:spcBef>
                <a:spcPts val="0"/>
              </a:spcBef>
              <a:buNone/>
              <a:defRPr sz="900">
                <a:solidFill>
                  <a:srgbClr val="888888"/>
                </a:solidFill>
                <a:latin typeface="Quattrocento Sans"/>
                <a:ea typeface="Quattrocento Sans"/>
                <a:cs typeface="Quattrocento Sans"/>
                <a:sym typeface="Quattrocento Sans"/>
              </a:defRPr>
            </a:lvl4pPr>
            <a:lvl5pPr indent="0" lvl="4" marL="0" marR="0" rtl="0" algn="r">
              <a:spcBef>
                <a:spcPts val="0"/>
              </a:spcBef>
              <a:buNone/>
              <a:defRPr sz="900">
                <a:solidFill>
                  <a:srgbClr val="888888"/>
                </a:solidFill>
                <a:latin typeface="Quattrocento Sans"/>
                <a:ea typeface="Quattrocento Sans"/>
                <a:cs typeface="Quattrocento Sans"/>
                <a:sym typeface="Quattrocento Sans"/>
              </a:defRPr>
            </a:lvl5pPr>
            <a:lvl6pPr indent="0" lvl="5" marL="0" marR="0" rtl="0" algn="r">
              <a:spcBef>
                <a:spcPts val="0"/>
              </a:spcBef>
              <a:buNone/>
              <a:defRPr sz="900">
                <a:solidFill>
                  <a:srgbClr val="888888"/>
                </a:solidFill>
                <a:latin typeface="Quattrocento Sans"/>
                <a:ea typeface="Quattrocento Sans"/>
                <a:cs typeface="Quattrocento Sans"/>
                <a:sym typeface="Quattrocento Sans"/>
              </a:defRPr>
            </a:lvl6pPr>
            <a:lvl7pPr indent="0" lvl="6" marL="0" marR="0" rtl="0" algn="r">
              <a:spcBef>
                <a:spcPts val="0"/>
              </a:spcBef>
              <a:buNone/>
              <a:defRPr sz="900">
                <a:solidFill>
                  <a:srgbClr val="888888"/>
                </a:solidFill>
                <a:latin typeface="Quattrocento Sans"/>
                <a:ea typeface="Quattrocento Sans"/>
                <a:cs typeface="Quattrocento Sans"/>
                <a:sym typeface="Quattrocento Sans"/>
              </a:defRPr>
            </a:lvl7pPr>
            <a:lvl8pPr indent="0" lvl="7" marL="0" marR="0" rtl="0" algn="r">
              <a:spcBef>
                <a:spcPts val="0"/>
              </a:spcBef>
              <a:buNone/>
              <a:defRPr sz="900">
                <a:solidFill>
                  <a:srgbClr val="888888"/>
                </a:solidFill>
                <a:latin typeface="Quattrocento Sans"/>
                <a:ea typeface="Quattrocento Sans"/>
                <a:cs typeface="Quattrocento Sans"/>
                <a:sym typeface="Quattrocento Sans"/>
              </a:defRPr>
            </a:lvl8pPr>
            <a:lvl9pPr indent="0" lvl="8" marL="0" marR="0" rtl="0" algn="r">
              <a:spcBef>
                <a:spcPts val="0"/>
              </a:spcBef>
              <a:buNone/>
              <a:defRPr sz="900">
                <a:solidFill>
                  <a:srgbClr val="888888"/>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26" name="Shape 126"/>
        <p:cNvGrpSpPr/>
        <p:nvPr/>
      </p:nvGrpSpPr>
      <p:grpSpPr>
        <a:xfrm>
          <a:off x="0" y="0"/>
          <a:ext cx="0" cy="0"/>
          <a:chOff x="0" y="0"/>
          <a:chExt cx="0" cy="0"/>
        </a:xfrm>
      </p:grpSpPr>
      <p:sp>
        <p:nvSpPr>
          <p:cNvPr id="127" name="Google Shape;127;p30"/>
          <p:cNvSpPr txBox="1"/>
          <p:nvPr>
            <p:ph type="title"/>
          </p:nvPr>
        </p:nvSpPr>
        <p:spPr>
          <a:xfrm>
            <a:off x="629841" y="273844"/>
            <a:ext cx="7886700" cy="994200"/>
          </a:xfrm>
          <a:prstGeom prst="rect">
            <a:avLst/>
          </a:prstGeom>
          <a:noFill/>
          <a:ln>
            <a:noFill/>
          </a:ln>
        </p:spPr>
        <p:txBody>
          <a:bodyPr anchorCtr="0" anchor="ctr" bIns="68575" lIns="68575" spcFirstLastPara="1" rIns="68575" wrap="square" tIns="68575"/>
          <a:lstStyle>
            <a:lvl1pPr lvl="0" marR="0" rtl="0" algn="l">
              <a:lnSpc>
                <a:spcPct val="90000"/>
              </a:lnSpc>
              <a:spcBef>
                <a:spcPts val="0"/>
              </a:spcBef>
              <a:spcAft>
                <a:spcPts val="0"/>
              </a:spcAft>
              <a:buClr>
                <a:schemeClr val="dk1"/>
              </a:buClr>
              <a:buSzPts val="3300"/>
              <a:buFont typeface="Quattrocento Sans"/>
              <a:buNone/>
              <a:defRPr b="0" i="0" sz="3300" u="none" cap="none" strike="noStrike">
                <a:solidFill>
                  <a:schemeClr val="dk1"/>
                </a:solidFill>
                <a:latin typeface="Quattrocento Sans"/>
                <a:ea typeface="Quattrocento Sans"/>
                <a:cs typeface="Quattrocento Sans"/>
                <a:sym typeface="Quattrocento Sans"/>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28" name="Google Shape;128;p30"/>
          <p:cNvSpPr txBox="1"/>
          <p:nvPr>
            <p:ph idx="1" type="body"/>
          </p:nvPr>
        </p:nvSpPr>
        <p:spPr>
          <a:xfrm>
            <a:off x="629841" y="1260872"/>
            <a:ext cx="3868500" cy="618000"/>
          </a:xfrm>
          <a:prstGeom prst="rect">
            <a:avLst/>
          </a:prstGeom>
          <a:noFill/>
          <a:ln>
            <a:noFill/>
          </a:ln>
        </p:spPr>
        <p:txBody>
          <a:bodyPr anchorCtr="0" anchor="b" bIns="68575" lIns="68575" spcFirstLastPara="1" rIns="68575" wrap="square" tIns="68575"/>
          <a:lstStyle>
            <a:lvl1pPr indent="-228600" lvl="0" marL="457200" marR="0" rtl="0" algn="l">
              <a:lnSpc>
                <a:spcPct val="90000"/>
              </a:lnSpc>
              <a:spcBef>
                <a:spcPts val="800"/>
              </a:spcBef>
              <a:spcAft>
                <a:spcPts val="0"/>
              </a:spcAft>
              <a:buClr>
                <a:schemeClr val="dk1"/>
              </a:buClr>
              <a:buSzPts val="1800"/>
              <a:buFont typeface="Arial"/>
              <a:buNone/>
              <a:defRPr b="1" i="0" sz="1800" u="none" cap="none" strike="noStrike">
                <a:solidFill>
                  <a:schemeClr val="dk1"/>
                </a:solidFill>
                <a:latin typeface="Quattrocento Sans"/>
                <a:ea typeface="Quattrocento Sans"/>
                <a:cs typeface="Quattrocento Sans"/>
                <a:sym typeface="Quattrocento Sans"/>
              </a:defRPr>
            </a:lvl1pPr>
            <a:lvl2pPr indent="-228600" lvl="1" marL="914400" marR="0" rtl="0" algn="l">
              <a:lnSpc>
                <a:spcPct val="90000"/>
              </a:lnSpc>
              <a:spcBef>
                <a:spcPts val="400"/>
              </a:spcBef>
              <a:spcAft>
                <a:spcPts val="0"/>
              </a:spcAft>
              <a:buClr>
                <a:schemeClr val="dk1"/>
              </a:buClr>
              <a:buSzPts val="1500"/>
              <a:buFont typeface="Arial"/>
              <a:buNone/>
              <a:defRPr b="1" i="0" sz="1500" u="none" cap="none" strike="noStrike">
                <a:solidFill>
                  <a:schemeClr val="dk1"/>
                </a:solidFill>
                <a:latin typeface="Quattrocento Sans"/>
                <a:ea typeface="Quattrocento Sans"/>
                <a:cs typeface="Quattrocento Sans"/>
                <a:sym typeface="Quattrocento Sans"/>
              </a:defRPr>
            </a:lvl2pPr>
            <a:lvl3pPr indent="-228600" lvl="2" marL="1371600" marR="0" rtl="0" algn="l">
              <a:lnSpc>
                <a:spcPct val="90000"/>
              </a:lnSpc>
              <a:spcBef>
                <a:spcPts val="400"/>
              </a:spcBef>
              <a:spcAft>
                <a:spcPts val="0"/>
              </a:spcAft>
              <a:buClr>
                <a:schemeClr val="dk1"/>
              </a:buClr>
              <a:buSzPts val="1400"/>
              <a:buFont typeface="Arial"/>
              <a:buNone/>
              <a:defRPr b="1" i="0" sz="1400" u="none" cap="none" strike="noStrike">
                <a:solidFill>
                  <a:schemeClr val="dk1"/>
                </a:solidFill>
                <a:latin typeface="Quattrocento Sans"/>
                <a:ea typeface="Quattrocento Sans"/>
                <a:cs typeface="Quattrocento Sans"/>
                <a:sym typeface="Quattrocento Sans"/>
              </a:defRPr>
            </a:lvl3pPr>
            <a:lvl4pPr indent="-228600" lvl="3" marL="1828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Quattrocento Sans"/>
                <a:ea typeface="Quattrocento Sans"/>
                <a:cs typeface="Quattrocento Sans"/>
                <a:sym typeface="Quattrocento Sans"/>
              </a:defRPr>
            </a:lvl4pPr>
            <a:lvl5pPr indent="-228600" lvl="4" marL="22860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Quattrocento Sans"/>
                <a:ea typeface="Quattrocento Sans"/>
                <a:cs typeface="Quattrocento Sans"/>
                <a:sym typeface="Quattrocento Sans"/>
              </a:defRPr>
            </a:lvl5pPr>
            <a:lvl6pPr indent="-228600" lvl="5" marL="27432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Quattrocento Sans"/>
                <a:ea typeface="Quattrocento Sans"/>
                <a:cs typeface="Quattrocento Sans"/>
                <a:sym typeface="Quattrocento Sans"/>
              </a:defRPr>
            </a:lvl6pPr>
            <a:lvl7pPr indent="-228600" lvl="6" marL="32004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Quattrocento Sans"/>
                <a:ea typeface="Quattrocento Sans"/>
                <a:cs typeface="Quattrocento Sans"/>
                <a:sym typeface="Quattrocento Sans"/>
              </a:defRPr>
            </a:lvl7pPr>
            <a:lvl8pPr indent="-228600" lvl="7" marL="36576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Quattrocento Sans"/>
                <a:ea typeface="Quattrocento Sans"/>
                <a:cs typeface="Quattrocento Sans"/>
                <a:sym typeface="Quattrocento Sans"/>
              </a:defRPr>
            </a:lvl8pPr>
            <a:lvl9pPr indent="-228600" lvl="8" marL="4114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Quattrocento Sans"/>
                <a:ea typeface="Quattrocento Sans"/>
                <a:cs typeface="Quattrocento Sans"/>
                <a:sym typeface="Quattrocento Sans"/>
              </a:defRPr>
            </a:lvl9pPr>
          </a:lstStyle>
          <a:p/>
        </p:txBody>
      </p:sp>
      <p:sp>
        <p:nvSpPr>
          <p:cNvPr id="129" name="Google Shape;129;p30"/>
          <p:cNvSpPr txBox="1"/>
          <p:nvPr>
            <p:ph idx="2" type="body"/>
          </p:nvPr>
        </p:nvSpPr>
        <p:spPr>
          <a:xfrm>
            <a:off x="629841" y="1878806"/>
            <a:ext cx="3868500" cy="2763300"/>
          </a:xfrm>
          <a:prstGeom prst="rect">
            <a:avLst/>
          </a:prstGeom>
          <a:noFill/>
          <a:ln>
            <a:noFill/>
          </a:ln>
        </p:spPr>
        <p:txBody>
          <a:bodyPr anchorCtr="0" anchor="t" bIns="68575" lIns="68575" spcFirstLastPara="1" rIns="68575" wrap="square" tIns="685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Quattrocento Sans"/>
                <a:ea typeface="Quattrocento Sans"/>
                <a:cs typeface="Quattrocento Sans"/>
                <a:sym typeface="Quattrocento Sans"/>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Quattrocento Sans"/>
                <a:ea typeface="Quattrocento Sans"/>
                <a:cs typeface="Quattrocento Sans"/>
                <a:sym typeface="Quattrocento Sans"/>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Quattrocento Sans"/>
                <a:ea typeface="Quattrocento Sans"/>
                <a:cs typeface="Quattrocento Sans"/>
                <a:sym typeface="Quattrocento Sans"/>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Quattrocento Sans"/>
                <a:ea typeface="Quattrocento Sans"/>
                <a:cs typeface="Quattrocento Sans"/>
                <a:sym typeface="Quattrocento Sans"/>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Quattrocento Sans"/>
                <a:ea typeface="Quattrocento Sans"/>
                <a:cs typeface="Quattrocento Sans"/>
                <a:sym typeface="Quattrocento Sans"/>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Quattrocento Sans"/>
                <a:ea typeface="Quattrocento Sans"/>
                <a:cs typeface="Quattrocento Sans"/>
                <a:sym typeface="Quattrocento Sans"/>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Quattrocento Sans"/>
                <a:ea typeface="Quattrocento Sans"/>
                <a:cs typeface="Quattrocento Sans"/>
                <a:sym typeface="Quattrocento Sans"/>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Quattrocento Sans"/>
                <a:ea typeface="Quattrocento Sans"/>
                <a:cs typeface="Quattrocento Sans"/>
                <a:sym typeface="Quattrocento Sans"/>
              </a:defRPr>
            </a:lvl9pPr>
          </a:lstStyle>
          <a:p/>
        </p:txBody>
      </p:sp>
      <p:sp>
        <p:nvSpPr>
          <p:cNvPr id="130" name="Google Shape;130;p30"/>
          <p:cNvSpPr txBox="1"/>
          <p:nvPr>
            <p:ph idx="3" type="body"/>
          </p:nvPr>
        </p:nvSpPr>
        <p:spPr>
          <a:xfrm>
            <a:off x="4629150" y="1260872"/>
            <a:ext cx="3887400" cy="618000"/>
          </a:xfrm>
          <a:prstGeom prst="rect">
            <a:avLst/>
          </a:prstGeom>
          <a:noFill/>
          <a:ln>
            <a:noFill/>
          </a:ln>
        </p:spPr>
        <p:txBody>
          <a:bodyPr anchorCtr="0" anchor="b" bIns="68575" lIns="68575" spcFirstLastPara="1" rIns="68575" wrap="square" tIns="68575"/>
          <a:lstStyle>
            <a:lvl1pPr indent="-228600" lvl="0" marL="457200" marR="0" rtl="0" algn="l">
              <a:lnSpc>
                <a:spcPct val="90000"/>
              </a:lnSpc>
              <a:spcBef>
                <a:spcPts val="800"/>
              </a:spcBef>
              <a:spcAft>
                <a:spcPts val="0"/>
              </a:spcAft>
              <a:buClr>
                <a:schemeClr val="dk1"/>
              </a:buClr>
              <a:buSzPts val="1800"/>
              <a:buFont typeface="Arial"/>
              <a:buNone/>
              <a:defRPr b="1" i="0" sz="1800" u="none" cap="none" strike="noStrike">
                <a:solidFill>
                  <a:schemeClr val="dk1"/>
                </a:solidFill>
                <a:latin typeface="Quattrocento Sans"/>
                <a:ea typeface="Quattrocento Sans"/>
                <a:cs typeface="Quattrocento Sans"/>
                <a:sym typeface="Quattrocento Sans"/>
              </a:defRPr>
            </a:lvl1pPr>
            <a:lvl2pPr indent="-228600" lvl="1" marL="914400" marR="0" rtl="0" algn="l">
              <a:lnSpc>
                <a:spcPct val="90000"/>
              </a:lnSpc>
              <a:spcBef>
                <a:spcPts val="400"/>
              </a:spcBef>
              <a:spcAft>
                <a:spcPts val="0"/>
              </a:spcAft>
              <a:buClr>
                <a:schemeClr val="dk1"/>
              </a:buClr>
              <a:buSzPts val="1500"/>
              <a:buFont typeface="Arial"/>
              <a:buNone/>
              <a:defRPr b="1" i="0" sz="1500" u="none" cap="none" strike="noStrike">
                <a:solidFill>
                  <a:schemeClr val="dk1"/>
                </a:solidFill>
                <a:latin typeface="Quattrocento Sans"/>
                <a:ea typeface="Quattrocento Sans"/>
                <a:cs typeface="Quattrocento Sans"/>
                <a:sym typeface="Quattrocento Sans"/>
              </a:defRPr>
            </a:lvl2pPr>
            <a:lvl3pPr indent="-228600" lvl="2" marL="1371600" marR="0" rtl="0" algn="l">
              <a:lnSpc>
                <a:spcPct val="90000"/>
              </a:lnSpc>
              <a:spcBef>
                <a:spcPts val="400"/>
              </a:spcBef>
              <a:spcAft>
                <a:spcPts val="0"/>
              </a:spcAft>
              <a:buClr>
                <a:schemeClr val="dk1"/>
              </a:buClr>
              <a:buSzPts val="1400"/>
              <a:buFont typeface="Arial"/>
              <a:buNone/>
              <a:defRPr b="1" i="0" sz="1400" u="none" cap="none" strike="noStrike">
                <a:solidFill>
                  <a:schemeClr val="dk1"/>
                </a:solidFill>
                <a:latin typeface="Quattrocento Sans"/>
                <a:ea typeface="Quattrocento Sans"/>
                <a:cs typeface="Quattrocento Sans"/>
                <a:sym typeface="Quattrocento Sans"/>
              </a:defRPr>
            </a:lvl3pPr>
            <a:lvl4pPr indent="-228600" lvl="3" marL="1828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Quattrocento Sans"/>
                <a:ea typeface="Quattrocento Sans"/>
                <a:cs typeface="Quattrocento Sans"/>
                <a:sym typeface="Quattrocento Sans"/>
              </a:defRPr>
            </a:lvl4pPr>
            <a:lvl5pPr indent="-228600" lvl="4" marL="22860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Quattrocento Sans"/>
                <a:ea typeface="Quattrocento Sans"/>
                <a:cs typeface="Quattrocento Sans"/>
                <a:sym typeface="Quattrocento Sans"/>
              </a:defRPr>
            </a:lvl5pPr>
            <a:lvl6pPr indent="-228600" lvl="5" marL="27432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Quattrocento Sans"/>
                <a:ea typeface="Quattrocento Sans"/>
                <a:cs typeface="Quattrocento Sans"/>
                <a:sym typeface="Quattrocento Sans"/>
              </a:defRPr>
            </a:lvl6pPr>
            <a:lvl7pPr indent="-228600" lvl="6" marL="32004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Quattrocento Sans"/>
                <a:ea typeface="Quattrocento Sans"/>
                <a:cs typeface="Quattrocento Sans"/>
                <a:sym typeface="Quattrocento Sans"/>
              </a:defRPr>
            </a:lvl7pPr>
            <a:lvl8pPr indent="-228600" lvl="7" marL="36576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Quattrocento Sans"/>
                <a:ea typeface="Quattrocento Sans"/>
                <a:cs typeface="Quattrocento Sans"/>
                <a:sym typeface="Quattrocento Sans"/>
              </a:defRPr>
            </a:lvl8pPr>
            <a:lvl9pPr indent="-228600" lvl="8" marL="4114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Quattrocento Sans"/>
                <a:ea typeface="Quattrocento Sans"/>
                <a:cs typeface="Quattrocento Sans"/>
                <a:sym typeface="Quattrocento Sans"/>
              </a:defRPr>
            </a:lvl9pPr>
          </a:lstStyle>
          <a:p/>
        </p:txBody>
      </p:sp>
      <p:sp>
        <p:nvSpPr>
          <p:cNvPr id="131" name="Google Shape;131;p30"/>
          <p:cNvSpPr txBox="1"/>
          <p:nvPr>
            <p:ph idx="4" type="body"/>
          </p:nvPr>
        </p:nvSpPr>
        <p:spPr>
          <a:xfrm>
            <a:off x="4629150" y="1878806"/>
            <a:ext cx="3887400" cy="2763300"/>
          </a:xfrm>
          <a:prstGeom prst="rect">
            <a:avLst/>
          </a:prstGeom>
          <a:noFill/>
          <a:ln>
            <a:noFill/>
          </a:ln>
        </p:spPr>
        <p:txBody>
          <a:bodyPr anchorCtr="0" anchor="t" bIns="68575" lIns="68575" spcFirstLastPara="1" rIns="68575" wrap="square" tIns="685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Quattrocento Sans"/>
                <a:ea typeface="Quattrocento Sans"/>
                <a:cs typeface="Quattrocento Sans"/>
                <a:sym typeface="Quattrocento Sans"/>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Quattrocento Sans"/>
                <a:ea typeface="Quattrocento Sans"/>
                <a:cs typeface="Quattrocento Sans"/>
                <a:sym typeface="Quattrocento Sans"/>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Quattrocento Sans"/>
                <a:ea typeface="Quattrocento Sans"/>
                <a:cs typeface="Quattrocento Sans"/>
                <a:sym typeface="Quattrocento Sans"/>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Quattrocento Sans"/>
                <a:ea typeface="Quattrocento Sans"/>
                <a:cs typeface="Quattrocento Sans"/>
                <a:sym typeface="Quattrocento Sans"/>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Quattrocento Sans"/>
                <a:ea typeface="Quattrocento Sans"/>
                <a:cs typeface="Quattrocento Sans"/>
                <a:sym typeface="Quattrocento Sans"/>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Quattrocento Sans"/>
                <a:ea typeface="Quattrocento Sans"/>
                <a:cs typeface="Quattrocento Sans"/>
                <a:sym typeface="Quattrocento Sans"/>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Quattrocento Sans"/>
                <a:ea typeface="Quattrocento Sans"/>
                <a:cs typeface="Quattrocento Sans"/>
                <a:sym typeface="Quattrocento Sans"/>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Quattrocento Sans"/>
                <a:ea typeface="Quattrocento Sans"/>
                <a:cs typeface="Quattrocento Sans"/>
                <a:sym typeface="Quattrocento Sans"/>
              </a:defRPr>
            </a:lvl9pPr>
          </a:lstStyle>
          <a:p/>
        </p:txBody>
      </p:sp>
      <p:sp>
        <p:nvSpPr>
          <p:cNvPr id="132" name="Google Shape;132;p30"/>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lvl="0" marR="0" rtl="0" algn="l">
              <a:spcBef>
                <a:spcPts val="0"/>
              </a:spcBef>
              <a:spcAft>
                <a:spcPts val="0"/>
              </a:spcAft>
              <a:buSzPts val="1100"/>
              <a:buNone/>
              <a:defRPr sz="900">
                <a:solidFill>
                  <a:srgbClr val="888888"/>
                </a:solidFill>
                <a:latin typeface="Quattrocento Sans"/>
                <a:ea typeface="Quattrocento Sans"/>
                <a:cs typeface="Quattrocento Sans"/>
                <a:sym typeface="Quattrocento Sans"/>
              </a:defRPr>
            </a:lvl1pPr>
            <a:lvl2pPr lvl="1"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2pPr>
            <a:lvl3pPr lvl="2"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3pPr>
            <a:lvl4pPr lvl="3"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4pPr>
            <a:lvl5pPr lvl="4"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5pPr>
            <a:lvl6pPr lvl="5"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6pPr>
            <a:lvl7pPr lvl="6"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7pPr>
            <a:lvl8pPr lvl="7"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8pPr>
            <a:lvl9pPr lvl="8"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9pPr>
          </a:lstStyle>
          <a:p/>
        </p:txBody>
      </p:sp>
      <p:sp>
        <p:nvSpPr>
          <p:cNvPr id="133" name="Google Shape;133;p30"/>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lvl="0" marR="0" rtl="0" algn="ctr">
              <a:spcBef>
                <a:spcPts val="0"/>
              </a:spcBef>
              <a:spcAft>
                <a:spcPts val="0"/>
              </a:spcAft>
              <a:buSzPts val="1100"/>
              <a:buNone/>
              <a:defRPr sz="900">
                <a:solidFill>
                  <a:srgbClr val="888888"/>
                </a:solidFill>
                <a:latin typeface="Quattrocento Sans"/>
                <a:ea typeface="Quattrocento Sans"/>
                <a:cs typeface="Quattrocento Sans"/>
                <a:sym typeface="Quattrocento Sans"/>
              </a:defRPr>
            </a:lvl1pPr>
            <a:lvl2pPr lvl="1"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2pPr>
            <a:lvl3pPr lvl="2"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3pPr>
            <a:lvl4pPr lvl="3"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4pPr>
            <a:lvl5pPr lvl="4"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5pPr>
            <a:lvl6pPr lvl="5"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6pPr>
            <a:lvl7pPr lvl="6"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7pPr>
            <a:lvl8pPr lvl="7"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8pPr>
            <a:lvl9pPr lvl="8"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9pPr>
          </a:lstStyle>
          <a:p/>
        </p:txBody>
      </p:sp>
      <p:sp>
        <p:nvSpPr>
          <p:cNvPr id="134" name="Google Shape;134;p3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888888"/>
                </a:solidFill>
                <a:latin typeface="Quattrocento Sans"/>
                <a:ea typeface="Quattrocento Sans"/>
                <a:cs typeface="Quattrocento Sans"/>
                <a:sym typeface="Quattrocento Sans"/>
              </a:defRPr>
            </a:lvl1pPr>
            <a:lvl2pPr indent="0" lvl="1" marL="0" marR="0" rtl="0" algn="r">
              <a:spcBef>
                <a:spcPts val="0"/>
              </a:spcBef>
              <a:buNone/>
              <a:defRPr sz="900">
                <a:solidFill>
                  <a:srgbClr val="888888"/>
                </a:solidFill>
                <a:latin typeface="Quattrocento Sans"/>
                <a:ea typeface="Quattrocento Sans"/>
                <a:cs typeface="Quattrocento Sans"/>
                <a:sym typeface="Quattrocento Sans"/>
              </a:defRPr>
            </a:lvl2pPr>
            <a:lvl3pPr indent="0" lvl="2" marL="0" marR="0" rtl="0" algn="r">
              <a:spcBef>
                <a:spcPts val="0"/>
              </a:spcBef>
              <a:buNone/>
              <a:defRPr sz="900">
                <a:solidFill>
                  <a:srgbClr val="888888"/>
                </a:solidFill>
                <a:latin typeface="Quattrocento Sans"/>
                <a:ea typeface="Quattrocento Sans"/>
                <a:cs typeface="Quattrocento Sans"/>
                <a:sym typeface="Quattrocento Sans"/>
              </a:defRPr>
            </a:lvl3pPr>
            <a:lvl4pPr indent="0" lvl="3" marL="0" marR="0" rtl="0" algn="r">
              <a:spcBef>
                <a:spcPts val="0"/>
              </a:spcBef>
              <a:buNone/>
              <a:defRPr sz="900">
                <a:solidFill>
                  <a:srgbClr val="888888"/>
                </a:solidFill>
                <a:latin typeface="Quattrocento Sans"/>
                <a:ea typeface="Quattrocento Sans"/>
                <a:cs typeface="Quattrocento Sans"/>
                <a:sym typeface="Quattrocento Sans"/>
              </a:defRPr>
            </a:lvl4pPr>
            <a:lvl5pPr indent="0" lvl="4" marL="0" marR="0" rtl="0" algn="r">
              <a:spcBef>
                <a:spcPts val="0"/>
              </a:spcBef>
              <a:buNone/>
              <a:defRPr sz="900">
                <a:solidFill>
                  <a:srgbClr val="888888"/>
                </a:solidFill>
                <a:latin typeface="Quattrocento Sans"/>
                <a:ea typeface="Quattrocento Sans"/>
                <a:cs typeface="Quattrocento Sans"/>
                <a:sym typeface="Quattrocento Sans"/>
              </a:defRPr>
            </a:lvl5pPr>
            <a:lvl6pPr indent="0" lvl="5" marL="0" marR="0" rtl="0" algn="r">
              <a:spcBef>
                <a:spcPts val="0"/>
              </a:spcBef>
              <a:buNone/>
              <a:defRPr sz="900">
                <a:solidFill>
                  <a:srgbClr val="888888"/>
                </a:solidFill>
                <a:latin typeface="Quattrocento Sans"/>
                <a:ea typeface="Quattrocento Sans"/>
                <a:cs typeface="Quattrocento Sans"/>
                <a:sym typeface="Quattrocento Sans"/>
              </a:defRPr>
            </a:lvl6pPr>
            <a:lvl7pPr indent="0" lvl="6" marL="0" marR="0" rtl="0" algn="r">
              <a:spcBef>
                <a:spcPts val="0"/>
              </a:spcBef>
              <a:buNone/>
              <a:defRPr sz="900">
                <a:solidFill>
                  <a:srgbClr val="888888"/>
                </a:solidFill>
                <a:latin typeface="Quattrocento Sans"/>
                <a:ea typeface="Quattrocento Sans"/>
                <a:cs typeface="Quattrocento Sans"/>
                <a:sym typeface="Quattrocento Sans"/>
              </a:defRPr>
            </a:lvl7pPr>
            <a:lvl8pPr indent="0" lvl="7" marL="0" marR="0" rtl="0" algn="r">
              <a:spcBef>
                <a:spcPts val="0"/>
              </a:spcBef>
              <a:buNone/>
              <a:defRPr sz="900">
                <a:solidFill>
                  <a:srgbClr val="888888"/>
                </a:solidFill>
                <a:latin typeface="Quattrocento Sans"/>
                <a:ea typeface="Quattrocento Sans"/>
                <a:cs typeface="Quattrocento Sans"/>
                <a:sym typeface="Quattrocento Sans"/>
              </a:defRPr>
            </a:lvl8pPr>
            <a:lvl9pPr indent="0" lvl="8" marL="0" marR="0" rtl="0" algn="r">
              <a:spcBef>
                <a:spcPts val="0"/>
              </a:spcBef>
              <a:buNone/>
              <a:defRPr sz="900">
                <a:solidFill>
                  <a:srgbClr val="888888"/>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35" name="Shape 135"/>
        <p:cNvGrpSpPr/>
        <p:nvPr/>
      </p:nvGrpSpPr>
      <p:grpSpPr>
        <a:xfrm>
          <a:off x="0" y="0"/>
          <a:ext cx="0" cy="0"/>
          <a:chOff x="0" y="0"/>
          <a:chExt cx="0" cy="0"/>
        </a:xfrm>
      </p:grpSpPr>
      <p:sp>
        <p:nvSpPr>
          <p:cNvPr id="136" name="Google Shape;136;p31"/>
          <p:cNvSpPr txBox="1"/>
          <p:nvPr>
            <p:ph type="title"/>
          </p:nvPr>
        </p:nvSpPr>
        <p:spPr>
          <a:xfrm>
            <a:off x="628650" y="273844"/>
            <a:ext cx="7886700" cy="994200"/>
          </a:xfrm>
          <a:prstGeom prst="rect">
            <a:avLst/>
          </a:prstGeom>
          <a:noFill/>
          <a:ln>
            <a:noFill/>
          </a:ln>
        </p:spPr>
        <p:txBody>
          <a:bodyPr anchorCtr="0" anchor="ctr" bIns="68575" lIns="68575" spcFirstLastPara="1" rIns="68575" wrap="square" tIns="68575"/>
          <a:lstStyle>
            <a:lvl1pPr lvl="0" marR="0" rtl="0" algn="l">
              <a:lnSpc>
                <a:spcPct val="90000"/>
              </a:lnSpc>
              <a:spcBef>
                <a:spcPts val="0"/>
              </a:spcBef>
              <a:spcAft>
                <a:spcPts val="0"/>
              </a:spcAft>
              <a:buClr>
                <a:schemeClr val="dk1"/>
              </a:buClr>
              <a:buSzPts val="3300"/>
              <a:buFont typeface="Quattrocento Sans"/>
              <a:buNone/>
              <a:defRPr b="0" i="0" sz="3300" u="none" cap="none" strike="noStrike">
                <a:solidFill>
                  <a:schemeClr val="dk1"/>
                </a:solidFill>
                <a:latin typeface="Quattrocento Sans"/>
                <a:ea typeface="Quattrocento Sans"/>
                <a:cs typeface="Quattrocento Sans"/>
                <a:sym typeface="Quattrocento Sans"/>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37" name="Google Shape;137;p31"/>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lvl="0" marR="0" rtl="0" algn="l">
              <a:spcBef>
                <a:spcPts val="0"/>
              </a:spcBef>
              <a:spcAft>
                <a:spcPts val="0"/>
              </a:spcAft>
              <a:buSzPts val="1100"/>
              <a:buNone/>
              <a:defRPr sz="900">
                <a:solidFill>
                  <a:srgbClr val="888888"/>
                </a:solidFill>
                <a:latin typeface="Quattrocento Sans"/>
                <a:ea typeface="Quattrocento Sans"/>
                <a:cs typeface="Quattrocento Sans"/>
                <a:sym typeface="Quattrocento Sans"/>
              </a:defRPr>
            </a:lvl1pPr>
            <a:lvl2pPr lvl="1"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2pPr>
            <a:lvl3pPr lvl="2"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3pPr>
            <a:lvl4pPr lvl="3"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4pPr>
            <a:lvl5pPr lvl="4"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5pPr>
            <a:lvl6pPr lvl="5"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6pPr>
            <a:lvl7pPr lvl="6"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7pPr>
            <a:lvl8pPr lvl="7"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8pPr>
            <a:lvl9pPr lvl="8"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9pPr>
          </a:lstStyle>
          <a:p/>
        </p:txBody>
      </p:sp>
      <p:sp>
        <p:nvSpPr>
          <p:cNvPr id="138" name="Google Shape;138;p31"/>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lvl="0" marR="0" rtl="0" algn="ctr">
              <a:spcBef>
                <a:spcPts val="0"/>
              </a:spcBef>
              <a:spcAft>
                <a:spcPts val="0"/>
              </a:spcAft>
              <a:buSzPts val="1100"/>
              <a:buNone/>
              <a:defRPr sz="900">
                <a:solidFill>
                  <a:srgbClr val="888888"/>
                </a:solidFill>
                <a:latin typeface="Quattrocento Sans"/>
                <a:ea typeface="Quattrocento Sans"/>
                <a:cs typeface="Quattrocento Sans"/>
                <a:sym typeface="Quattrocento Sans"/>
              </a:defRPr>
            </a:lvl1pPr>
            <a:lvl2pPr lvl="1"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2pPr>
            <a:lvl3pPr lvl="2"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3pPr>
            <a:lvl4pPr lvl="3"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4pPr>
            <a:lvl5pPr lvl="4"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5pPr>
            <a:lvl6pPr lvl="5"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6pPr>
            <a:lvl7pPr lvl="6"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7pPr>
            <a:lvl8pPr lvl="7"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8pPr>
            <a:lvl9pPr lvl="8"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9pPr>
          </a:lstStyle>
          <a:p/>
        </p:txBody>
      </p:sp>
      <p:sp>
        <p:nvSpPr>
          <p:cNvPr id="139" name="Google Shape;139;p3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888888"/>
                </a:solidFill>
                <a:latin typeface="Quattrocento Sans"/>
                <a:ea typeface="Quattrocento Sans"/>
                <a:cs typeface="Quattrocento Sans"/>
                <a:sym typeface="Quattrocento Sans"/>
              </a:defRPr>
            </a:lvl1pPr>
            <a:lvl2pPr indent="0" lvl="1" marL="0" marR="0" rtl="0" algn="r">
              <a:spcBef>
                <a:spcPts val="0"/>
              </a:spcBef>
              <a:buNone/>
              <a:defRPr sz="900">
                <a:solidFill>
                  <a:srgbClr val="888888"/>
                </a:solidFill>
                <a:latin typeface="Quattrocento Sans"/>
                <a:ea typeface="Quattrocento Sans"/>
                <a:cs typeface="Quattrocento Sans"/>
                <a:sym typeface="Quattrocento Sans"/>
              </a:defRPr>
            </a:lvl2pPr>
            <a:lvl3pPr indent="0" lvl="2" marL="0" marR="0" rtl="0" algn="r">
              <a:spcBef>
                <a:spcPts val="0"/>
              </a:spcBef>
              <a:buNone/>
              <a:defRPr sz="900">
                <a:solidFill>
                  <a:srgbClr val="888888"/>
                </a:solidFill>
                <a:latin typeface="Quattrocento Sans"/>
                <a:ea typeface="Quattrocento Sans"/>
                <a:cs typeface="Quattrocento Sans"/>
                <a:sym typeface="Quattrocento Sans"/>
              </a:defRPr>
            </a:lvl3pPr>
            <a:lvl4pPr indent="0" lvl="3" marL="0" marR="0" rtl="0" algn="r">
              <a:spcBef>
                <a:spcPts val="0"/>
              </a:spcBef>
              <a:buNone/>
              <a:defRPr sz="900">
                <a:solidFill>
                  <a:srgbClr val="888888"/>
                </a:solidFill>
                <a:latin typeface="Quattrocento Sans"/>
                <a:ea typeface="Quattrocento Sans"/>
                <a:cs typeface="Quattrocento Sans"/>
                <a:sym typeface="Quattrocento Sans"/>
              </a:defRPr>
            </a:lvl4pPr>
            <a:lvl5pPr indent="0" lvl="4" marL="0" marR="0" rtl="0" algn="r">
              <a:spcBef>
                <a:spcPts val="0"/>
              </a:spcBef>
              <a:buNone/>
              <a:defRPr sz="900">
                <a:solidFill>
                  <a:srgbClr val="888888"/>
                </a:solidFill>
                <a:latin typeface="Quattrocento Sans"/>
                <a:ea typeface="Quattrocento Sans"/>
                <a:cs typeface="Quattrocento Sans"/>
                <a:sym typeface="Quattrocento Sans"/>
              </a:defRPr>
            </a:lvl5pPr>
            <a:lvl6pPr indent="0" lvl="5" marL="0" marR="0" rtl="0" algn="r">
              <a:spcBef>
                <a:spcPts val="0"/>
              </a:spcBef>
              <a:buNone/>
              <a:defRPr sz="900">
                <a:solidFill>
                  <a:srgbClr val="888888"/>
                </a:solidFill>
                <a:latin typeface="Quattrocento Sans"/>
                <a:ea typeface="Quattrocento Sans"/>
                <a:cs typeface="Quattrocento Sans"/>
                <a:sym typeface="Quattrocento Sans"/>
              </a:defRPr>
            </a:lvl6pPr>
            <a:lvl7pPr indent="0" lvl="6" marL="0" marR="0" rtl="0" algn="r">
              <a:spcBef>
                <a:spcPts val="0"/>
              </a:spcBef>
              <a:buNone/>
              <a:defRPr sz="900">
                <a:solidFill>
                  <a:srgbClr val="888888"/>
                </a:solidFill>
                <a:latin typeface="Quattrocento Sans"/>
                <a:ea typeface="Quattrocento Sans"/>
                <a:cs typeface="Quattrocento Sans"/>
                <a:sym typeface="Quattrocento Sans"/>
              </a:defRPr>
            </a:lvl7pPr>
            <a:lvl8pPr indent="0" lvl="7" marL="0" marR="0" rtl="0" algn="r">
              <a:spcBef>
                <a:spcPts val="0"/>
              </a:spcBef>
              <a:buNone/>
              <a:defRPr sz="900">
                <a:solidFill>
                  <a:srgbClr val="888888"/>
                </a:solidFill>
                <a:latin typeface="Quattrocento Sans"/>
                <a:ea typeface="Quattrocento Sans"/>
                <a:cs typeface="Quattrocento Sans"/>
                <a:sym typeface="Quattrocento Sans"/>
              </a:defRPr>
            </a:lvl8pPr>
            <a:lvl9pPr indent="0" lvl="8" marL="0" marR="0" rtl="0" algn="r">
              <a:spcBef>
                <a:spcPts val="0"/>
              </a:spcBef>
              <a:buNone/>
              <a:defRPr sz="900">
                <a:solidFill>
                  <a:srgbClr val="888888"/>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40" name="Shape 140"/>
        <p:cNvGrpSpPr/>
        <p:nvPr/>
      </p:nvGrpSpPr>
      <p:grpSpPr>
        <a:xfrm>
          <a:off x="0" y="0"/>
          <a:ext cx="0" cy="0"/>
          <a:chOff x="0" y="0"/>
          <a:chExt cx="0" cy="0"/>
        </a:xfrm>
      </p:grpSpPr>
      <p:sp>
        <p:nvSpPr>
          <p:cNvPr id="141" name="Google Shape;141;p32"/>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lvl="0" marR="0" rtl="0" algn="l">
              <a:spcBef>
                <a:spcPts val="0"/>
              </a:spcBef>
              <a:spcAft>
                <a:spcPts val="0"/>
              </a:spcAft>
              <a:buSzPts val="1100"/>
              <a:buNone/>
              <a:defRPr sz="900">
                <a:solidFill>
                  <a:srgbClr val="888888"/>
                </a:solidFill>
                <a:latin typeface="Quattrocento Sans"/>
                <a:ea typeface="Quattrocento Sans"/>
                <a:cs typeface="Quattrocento Sans"/>
                <a:sym typeface="Quattrocento Sans"/>
              </a:defRPr>
            </a:lvl1pPr>
            <a:lvl2pPr lvl="1"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2pPr>
            <a:lvl3pPr lvl="2"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3pPr>
            <a:lvl4pPr lvl="3"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4pPr>
            <a:lvl5pPr lvl="4"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5pPr>
            <a:lvl6pPr lvl="5"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6pPr>
            <a:lvl7pPr lvl="6"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7pPr>
            <a:lvl8pPr lvl="7"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8pPr>
            <a:lvl9pPr lvl="8"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9pPr>
          </a:lstStyle>
          <a:p/>
        </p:txBody>
      </p:sp>
      <p:sp>
        <p:nvSpPr>
          <p:cNvPr id="142" name="Google Shape;142;p32"/>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lvl="0" marR="0" rtl="0" algn="ctr">
              <a:spcBef>
                <a:spcPts val="0"/>
              </a:spcBef>
              <a:spcAft>
                <a:spcPts val="0"/>
              </a:spcAft>
              <a:buSzPts val="1100"/>
              <a:buNone/>
              <a:defRPr sz="900">
                <a:solidFill>
                  <a:srgbClr val="888888"/>
                </a:solidFill>
                <a:latin typeface="Quattrocento Sans"/>
                <a:ea typeface="Quattrocento Sans"/>
                <a:cs typeface="Quattrocento Sans"/>
                <a:sym typeface="Quattrocento Sans"/>
              </a:defRPr>
            </a:lvl1pPr>
            <a:lvl2pPr lvl="1"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2pPr>
            <a:lvl3pPr lvl="2"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3pPr>
            <a:lvl4pPr lvl="3"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4pPr>
            <a:lvl5pPr lvl="4"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5pPr>
            <a:lvl6pPr lvl="5"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6pPr>
            <a:lvl7pPr lvl="6"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7pPr>
            <a:lvl8pPr lvl="7"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8pPr>
            <a:lvl9pPr lvl="8"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9pPr>
          </a:lstStyle>
          <a:p/>
        </p:txBody>
      </p:sp>
      <p:sp>
        <p:nvSpPr>
          <p:cNvPr id="143" name="Google Shape;143;p3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888888"/>
                </a:solidFill>
                <a:latin typeface="Quattrocento Sans"/>
                <a:ea typeface="Quattrocento Sans"/>
                <a:cs typeface="Quattrocento Sans"/>
                <a:sym typeface="Quattrocento Sans"/>
              </a:defRPr>
            </a:lvl1pPr>
            <a:lvl2pPr indent="0" lvl="1" marL="0" marR="0" rtl="0" algn="r">
              <a:spcBef>
                <a:spcPts val="0"/>
              </a:spcBef>
              <a:buNone/>
              <a:defRPr sz="900">
                <a:solidFill>
                  <a:srgbClr val="888888"/>
                </a:solidFill>
                <a:latin typeface="Quattrocento Sans"/>
                <a:ea typeface="Quattrocento Sans"/>
                <a:cs typeface="Quattrocento Sans"/>
                <a:sym typeface="Quattrocento Sans"/>
              </a:defRPr>
            </a:lvl2pPr>
            <a:lvl3pPr indent="0" lvl="2" marL="0" marR="0" rtl="0" algn="r">
              <a:spcBef>
                <a:spcPts val="0"/>
              </a:spcBef>
              <a:buNone/>
              <a:defRPr sz="900">
                <a:solidFill>
                  <a:srgbClr val="888888"/>
                </a:solidFill>
                <a:latin typeface="Quattrocento Sans"/>
                <a:ea typeface="Quattrocento Sans"/>
                <a:cs typeface="Quattrocento Sans"/>
                <a:sym typeface="Quattrocento Sans"/>
              </a:defRPr>
            </a:lvl3pPr>
            <a:lvl4pPr indent="0" lvl="3" marL="0" marR="0" rtl="0" algn="r">
              <a:spcBef>
                <a:spcPts val="0"/>
              </a:spcBef>
              <a:buNone/>
              <a:defRPr sz="900">
                <a:solidFill>
                  <a:srgbClr val="888888"/>
                </a:solidFill>
                <a:latin typeface="Quattrocento Sans"/>
                <a:ea typeface="Quattrocento Sans"/>
                <a:cs typeface="Quattrocento Sans"/>
                <a:sym typeface="Quattrocento Sans"/>
              </a:defRPr>
            </a:lvl4pPr>
            <a:lvl5pPr indent="0" lvl="4" marL="0" marR="0" rtl="0" algn="r">
              <a:spcBef>
                <a:spcPts val="0"/>
              </a:spcBef>
              <a:buNone/>
              <a:defRPr sz="900">
                <a:solidFill>
                  <a:srgbClr val="888888"/>
                </a:solidFill>
                <a:latin typeface="Quattrocento Sans"/>
                <a:ea typeface="Quattrocento Sans"/>
                <a:cs typeface="Quattrocento Sans"/>
                <a:sym typeface="Quattrocento Sans"/>
              </a:defRPr>
            </a:lvl5pPr>
            <a:lvl6pPr indent="0" lvl="5" marL="0" marR="0" rtl="0" algn="r">
              <a:spcBef>
                <a:spcPts val="0"/>
              </a:spcBef>
              <a:buNone/>
              <a:defRPr sz="900">
                <a:solidFill>
                  <a:srgbClr val="888888"/>
                </a:solidFill>
                <a:latin typeface="Quattrocento Sans"/>
                <a:ea typeface="Quattrocento Sans"/>
                <a:cs typeface="Quattrocento Sans"/>
                <a:sym typeface="Quattrocento Sans"/>
              </a:defRPr>
            </a:lvl6pPr>
            <a:lvl7pPr indent="0" lvl="6" marL="0" marR="0" rtl="0" algn="r">
              <a:spcBef>
                <a:spcPts val="0"/>
              </a:spcBef>
              <a:buNone/>
              <a:defRPr sz="900">
                <a:solidFill>
                  <a:srgbClr val="888888"/>
                </a:solidFill>
                <a:latin typeface="Quattrocento Sans"/>
                <a:ea typeface="Quattrocento Sans"/>
                <a:cs typeface="Quattrocento Sans"/>
                <a:sym typeface="Quattrocento Sans"/>
              </a:defRPr>
            </a:lvl7pPr>
            <a:lvl8pPr indent="0" lvl="7" marL="0" marR="0" rtl="0" algn="r">
              <a:spcBef>
                <a:spcPts val="0"/>
              </a:spcBef>
              <a:buNone/>
              <a:defRPr sz="900">
                <a:solidFill>
                  <a:srgbClr val="888888"/>
                </a:solidFill>
                <a:latin typeface="Quattrocento Sans"/>
                <a:ea typeface="Quattrocento Sans"/>
                <a:cs typeface="Quattrocento Sans"/>
                <a:sym typeface="Quattrocento Sans"/>
              </a:defRPr>
            </a:lvl8pPr>
            <a:lvl9pPr indent="0" lvl="8" marL="0" marR="0" rtl="0" algn="r">
              <a:spcBef>
                <a:spcPts val="0"/>
              </a:spcBef>
              <a:buNone/>
              <a:defRPr sz="900">
                <a:solidFill>
                  <a:srgbClr val="888888"/>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44" name="Shape 144"/>
        <p:cNvGrpSpPr/>
        <p:nvPr/>
      </p:nvGrpSpPr>
      <p:grpSpPr>
        <a:xfrm>
          <a:off x="0" y="0"/>
          <a:ext cx="0" cy="0"/>
          <a:chOff x="0" y="0"/>
          <a:chExt cx="0" cy="0"/>
        </a:xfrm>
      </p:grpSpPr>
      <p:sp>
        <p:nvSpPr>
          <p:cNvPr id="145" name="Google Shape;145;p33"/>
          <p:cNvSpPr txBox="1"/>
          <p:nvPr>
            <p:ph type="title"/>
          </p:nvPr>
        </p:nvSpPr>
        <p:spPr>
          <a:xfrm>
            <a:off x="629841" y="342900"/>
            <a:ext cx="2949000" cy="1200300"/>
          </a:xfrm>
          <a:prstGeom prst="rect">
            <a:avLst/>
          </a:prstGeom>
          <a:noFill/>
          <a:ln>
            <a:noFill/>
          </a:ln>
        </p:spPr>
        <p:txBody>
          <a:bodyPr anchorCtr="0" anchor="b" bIns="68575" lIns="68575" spcFirstLastPara="1" rIns="68575" wrap="square" tIns="68575"/>
          <a:lstStyle>
            <a:lvl1pPr lvl="0" marR="0" rtl="0" algn="l">
              <a:lnSpc>
                <a:spcPct val="90000"/>
              </a:lnSpc>
              <a:spcBef>
                <a:spcPts val="0"/>
              </a:spcBef>
              <a:spcAft>
                <a:spcPts val="0"/>
              </a:spcAft>
              <a:buClr>
                <a:schemeClr val="dk1"/>
              </a:buClr>
              <a:buSzPts val="2400"/>
              <a:buFont typeface="Quattrocento Sans"/>
              <a:buNone/>
              <a:defRPr b="0" i="0" sz="2400" u="none" cap="none" strike="noStrike">
                <a:solidFill>
                  <a:schemeClr val="dk1"/>
                </a:solidFill>
                <a:latin typeface="Quattrocento Sans"/>
                <a:ea typeface="Quattrocento Sans"/>
                <a:cs typeface="Quattrocento Sans"/>
                <a:sym typeface="Quattrocento Sans"/>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46" name="Google Shape;146;p33"/>
          <p:cNvSpPr txBox="1"/>
          <p:nvPr>
            <p:ph idx="1" type="body"/>
          </p:nvPr>
        </p:nvSpPr>
        <p:spPr>
          <a:xfrm>
            <a:off x="3887391" y="740569"/>
            <a:ext cx="4629300" cy="3655200"/>
          </a:xfrm>
          <a:prstGeom prst="rect">
            <a:avLst/>
          </a:prstGeom>
          <a:noFill/>
          <a:ln>
            <a:noFill/>
          </a:ln>
        </p:spPr>
        <p:txBody>
          <a:bodyPr anchorCtr="0" anchor="t" bIns="68575" lIns="68575" spcFirstLastPara="1" rIns="68575" wrap="square" tIns="68575"/>
          <a:lstStyle>
            <a:lvl1pPr indent="-381000" lvl="0" marL="457200" marR="0" rtl="0" algn="l">
              <a:lnSpc>
                <a:spcPct val="90000"/>
              </a:lnSpc>
              <a:spcBef>
                <a:spcPts val="8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1pPr>
            <a:lvl2pPr indent="-361950" lvl="1" marL="914400" marR="0" rtl="0" algn="l">
              <a:lnSpc>
                <a:spcPct val="90000"/>
              </a:lnSpc>
              <a:spcBef>
                <a:spcPts val="400"/>
              </a:spcBef>
              <a:spcAft>
                <a:spcPts val="0"/>
              </a:spcAft>
              <a:buClr>
                <a:schemeClr val="dk1"/>
              </a:buClr>
              <a:buSzPts val="2100"/>
              <a:buFont typeface="Arial"/>
              <a:buChar char="•"/>
              <a:defRPr b="0" i="0" sz="2100" u="none" cap="none" strike="noStrike">
                <a:solidFill>
                  <a:schemeClr val="dk1"/>
                </a:solidFill>
                <a:latin typeface="Quattrocento Sans"/>
                <a:ea typeface="Quattrocento Sans"/>
                <a:cs typeface="Quattrocento Sans"/>
                <a:sym typeface="Quattrocento Sans"/>
              </a:defRPr>
            </a:lvl2pPr>
            <a:lvl3pPr indent="-342900" lvl="2" marL="13716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3pPr>
            <a:lvl4pPr indent="-323850" lvl="3" marL="1828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Quattrocento Sans"/>
                <a:ea typeface="Quattrocento Sans"/>
                <a:cs typeface="Quattrocento Sans"/>
                <a:sym typeface="Quattrocento Sans"/>
              </a:defRPr>
            </a:lvl4pPr>
            <a:lvl5pPr indent="-323850" lvl="4" marL="22860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Quattrocento Sans"/>
                <a:ea typeface="Quattrocento Sans"/>
                <a:cs typeface="Quattrocento Sans"/>
                <a:sym typeface="Quattrocento Sans"/>
              </a:defRPr>
            </a:lvl5pPr>
            <a:lvl6pPr indent="-323850" lvl="5" marL="27432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Quattrocento Sans"/>
                <a:ea typeface="Quattrocento Sans"/>
                <a:cs typeface="Quattrocento Sans"/>
                <a:sym typeface="Quattrocento Sans"/>
              </a:defRPr>
            </a:lvl6pPr>
            <a:lvl7pPr indent="-323850" lvl="6" marL="32004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Quattrocento Sans"/>
                <a:ea typeface="Quattrocento Sans"/>
                <a:cs typeface="Quattrocento Sans"/>
                <a:sym typeface="Quattrocento Sans"/>
              </a:defRPr>
            </a:lvl7pPr>
            <a:lvl8pPr indent="-323850" lvl="7" marL="3657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Quattrocento Sans"/>
                <a:ea typeface="Quattrocento Sans"/>
                <a:cs typeface="Quattrocento Sans"/>
                <a:sym typeface="Quattrocento Sans"/>
              </a:defRPr>
            </a:lvl8pPr>
            <a:lvl9pPr indent="-323850" lvl="8" marL="4114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Quattrocento Sans"/>
                <a:ea typeface="Quattrocento Sans"/>
                <a:cs typeface="Quattrocento Sans"/>
                <a:sym typeface="Quattrocento Sans"/>
              </a:defRPr>
            </a:lvl9pPr>
          </a:lstStyle>
          <a:p/>
        </p:txBody>
      </p:sp>
      <p:sp>
        <p:nvSpPr>
          <p:cNvPr id="147" name="Google Shape;147;p33"/>
          <p:cNvSpPr txBox="1"/>
          <p:nvPr>
            <p:ph idx="2" type="body"/>
          </p:nvPr>
        </p:nvSpPr>
        <p:spPr>
          <a:xfrm>
            <a:off x="629841" y="1543050"/>
            <a:ext cx="2949000" cy="2858700"/>
          </a:xfrm>
          <a:prstGeom prst="rect">
            <a:avLst/>
          </a:prstGeom>
          <a:noFill/>
          <a:ln>
            <a:noFill/>
          </a:ln>
        </p:spPr>
        <p:txBody>
          <a:bodyPr anchorCtr="0" anchor="t" bIns="68575" lIns="68575" spcFirstLastPara="1" rIns="68575" wrap="square" tIns="68575"/>
          <a:lstStyle>
            <a:lvl1pPr indent="-228600" lvl="0" marL="457200" marR="0" rtl="0" algn="l">
              <a:lnSpc>
                <a:spcPct val="90000"/>
              </a:lnSpc>
              <a:spcBef>
                <a:spcPts val="800"/>
              </a:spcBef>
              <a:spcAft>
                <a:spcPts val="0"/>
              </a:spcAft>
              <a:buClr>
                <a:schemeClr val="dk1"/>
              </a:buClr>
              <a:buSzPts val="1200"/>
              <a:buFont typeface="Arial"/>
              <a:buNone/>
              <a:defRPr b="0" i="0" sz="1200" u="none" cap="none" strike="noStrike">
                <a:solidFill>
                  <a:schemeClr val="dk1"/>
                </a:solidFill>
                <a:latin typeface="Quattrocento Sans"/>
                <a:ea typeface="Quattrocento Sans"/>
                <a:cs typeface="Quattrocento Sans"/>
                <a:sym typeface="Quattrocento Sans"/>
              </a:defRPr>
            </a:lvl1pPr>
            <a:lvl2pPr indent="-228600" lvl="1" marL="914400" marR="0" rtl="0" algn="l">
              <a:lnSpc>
                <a:spcPct val="90000"/>
              </a:lnSpc>
              <a:spcBef>
                <a:spcPts val="400"/>
              </a:spcBef>
              <a:spcAft>
                <a:spcPts val="0"/>
              </a:spcAft>
              <a:buClr>
                <a:schemeClr val="dk1"/>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228600" lvl="2" marL="1371600" marR="0" rtl="0" algn="l">
              <a:lnSpc>
                <a:spcPct val="90000"/>
              </a:lnSpc>
              <a:spcBef>
                <a:spcPts val="400"/>
              </a:spcBef>
              <a:spcAft>
                <a:spcPts val="0"/>
              </a:spcAft>
              <a:buClr>
                <a:schemeClr val="dk1"/>
              </a:buClr>
              <a:buSzPts val="900"/>
              <a:buFont typeface="Arial"/>
              <a:buNone/>
              <a:defRPr b="0" i="0" sz="900" u="none" cap="none" strike="noStrike">
                <a:solidFill>
                  <a:schemeClr val="dk1"/>
                </a:solidFill>
                <a:latin typeface="Quattrocento Sans"/>
                <a:ea typeface="Quattrocento Sans"/>
                <a:cs typeface="Quattrocento Sans"/>
                <a:sym typeface="Quattrocento Sans"/>
              </a:defRPr>
            </a:lvl3pPr>
            <a:lvl4pPr indent="-228600" lvl="3" marL="1828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Quattrocento Sans"/>
                <a:ea typeface="Quattrocento Sans"/>
                <a:cs typeface="Quattrocento Sans"/>
                <a:sym typeface="Quattrocento Sans"/>
              </a:defRPr>
            </a:lvl4pPr>
            <a:lvl5pPr indent="-228600" lvl="4" marL="22860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Quattrocento Sans"/>
                <a:ea typeface="Quattrocento Sans"/>
                <a:cs typeface="Quattrocento Sans"/>
                <a:sym typeface="Quattrocento Sans"/>
              </a:defRPr>
            </a:lvl5pPr>
            <a:lvl6pPr indent="-228600" lvl="5" marL="27432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Quattrocento Sans"/>
                <a:ea typeface="Quattrocento Sans"/>
                <a:cs typeface="Quattrocento Sans"/>
                <a:sym typeface="Quattrocento Sans"/>
              </a:defRPr>
            </a:lvl6pPr>
            <a:lvl7pPr indent="-228600" lvl="6" marL="32004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Quattrocento Sans"/>
                <a:ea typeface="Quattrocento Sans"/>
                <a:cs typeface="Quattrocento Sans"/>
                <a:sym typeface="Quattrocento Sans"/>
              </a:defRPr>
            </a:lvl7pPr>
            <a:lvl8pPr indent="-228600" lvl="7" marL="36576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Quattrocento Sans"/>
                <a:ea typeface="Quattrocento Sans"/>
                <a:cs typeface="Quattrocento Sans"/>
                <a:sym typeface="Quattrocento Sans"/>
              </a:defRPr>
            </a:lvl8pPr>
            <a:lvl9pPr indent="-228600" lvl="8" marL="4114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Quattrocento Sans"/>
                <a:ea typeface="Quattrocento Sans"/>
                <a:cs typeface="Quattrocento Sans"/>
                <a:sym typeface="Quattrocento Sans"/>
              </a:defRPr>
            </a:lvl9pPr>
          </a:lstStyle>
          <a:p/>
        </p:txBody>
      </p:sp>
      <p:sp>
        <p:nvSpPr>
          <p:cNvPr id="148" name="Google Shape;148;p33"/>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lvl="0" marR="0" rtl="0" algn="l">
              <a:spcBef>
                <a:spcPts val="0"/>
              </a:spcBef>
              <a:spcAft>
                <a:spcPts val="0"/>
              </a:spcAft>
              <a:buSzPts val="1100"/>
              <a:buNone/>
              <a:defRPr sz="900">
                <a:solidFill>
                  <a:srgbClr val="888888"/>
                </a:solidFill>
                <a:latin typeface="Quattrocento Sans"/>
                <a:ea typeface="Quattrocento Sans"/>
                <a:cs typeface="Quattrocento Sans"/>
                <a:sym typeface="Quattrocento Sans"/>
              </a:defRPr>
            </a:lvl1pPr>
            <a:lvl2pPr lvl="1"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2pPr>
            <a:lvl3pPr lvl="2"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3pPr>
            <a:lvl4pPr lvl="3"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4pPr>
            <a:lvl5pPr lvl="4"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5pPr>
            <a:lvl6pPr lvl="5"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6pPr>
            <a:lvl7pPr lvl="6"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7pPr>
            <a:lvl8pPr lvl="7"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8pPr>
            <a:lvl9pPr lvl="8"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9pPr>
          </a:lstStyle>
          <a:p/>
        </p:txBody>
      </p:sp>
      <p:sp>
        <p:nvSpPr>
          <p:cNvPr id="149" name="Google Shape;149;p33"/>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lvl="0" marR="0" rtl="0" algn="ctr">
              <a:spcBef>
                <a:spcPts val="0"/>
              </a:spcBef>
              <a:spcAft>
                <a:spcPts val="0"/>
              </a:spcAft>
              <a:buSzPts val="1100"/>
              <a:buNone/>
              <a:defRPr sz="900">
                <a:solidFill>
                  <a:srgbClr val="888888"/>
                </a:solidFill>
                <a:latin typeface="Quattrocento Sans"/>
                <a:ea typeface="Quattrocento Sans"/>
                <a:cs typeface="Quattrocento Sans"/>
                <a:sym typeface="Quattrocento Sans"/>
              </a:defRPr>
            </a:lvl1pPr>
            <a:lvl2pPr lvl="1"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2pPr>
            <a:lvl3pPr lvl="2"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3pPr>
            <a:lvl4pPr lvl="3"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4pPr>
            <a:lvl5pPr lvl="4"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5pPr>
            <a:lvl6pPr lvl="5"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6pPr>
            <a:lvl7pPr lvl="6"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7pPr>
            <a:lvl8pPr lvl="7"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8pPr>
            <a:lvl9pPr lvl="8"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9pPr>
          </a:lstStyle>
          <a:p/>
        </p:txBody>
      </p:sp>
      <p:sp>
        <p:nvSpPr>
          <p:cNvPr id="150" name="Google Shape;150;p3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888888"/>
                </a:solidFill>
                <a:latin typeface="Quattrocento Sans"/>
                <a:ea typeface="Quattrocento Sans"/>
                <a:cs typeface="Quattrocento Sans"/>
                <a:sym typeface="Quattrocento Sans"/>
              </a:defRPr>
            </a:lvl1pPr>
            <a:lvl2pPr indent="0" lvl="1" marL="0" marR="0" rtl="0" algn="r">
              <a:spcBef>
                <a:spcPts val="0"/>
              </a:spcBef>
              <a:buNone/>
              <a:defRPr sz="900">
                <a:solidFill>
                  <a:srgbClr val="888888"/>
                </a:solidFill>
                <a:latin typeface="Quattrocento Sans"/>
                <a:ea typeface="Quattrocento Sans"/>
                <a:cs typeface="Quattrocento Sans"/>
                <a:sym typeface="Quattrocento Sans"/>
              </a:defRPr>
            </a:lvl2pPr>
            <a:lvl3pPr indent="0" lvl="2" marL="0" marR="0" rtl="0" algn="r">
              <a:spcBef>
                <a:spcPts val="0"/>
              </a:spcBef>
              <a:buNone/>
              <a:defRPr sz="900">
                <a:solidFill>
                  <a:srgbClr val="888888"/>
                </a:solidFill>
                <a:latin typeface="Quattrocento Sans"/>
                <a:ea typeface="Quattrocento Sans"/>
                <a:cs typeface="Quattrocento Sans"/>
                <a:sym typeface="Quattrocento Sans"/>
              </a:defRPr>
            </a:lvl3pPr>
            <a:lvl4pPr indent="0" lvl="3" marL="0" marR="0" rtl="0" algn="r">
              <a:spcBef>
                <a:spcPts val="0"/>
              </a:spcBef>
              <a:buNone/>
              <a:defRPr sz="900">
                <a:solidFill>
                  <a:srgbClr val="888888"/>
                </a:solidFill>
                <a:latin typeface="Quattrocento Sans"/>
                <a:ea typeface="Quattrocento Sans"/>
                <a:cs typeface="Quattrocento Sans"/>
                <a:sym typeface="Quattrocento Sans"/>
              </a:defRPr>
            </a:lvl4pPr>
            <a:lvl5pPr indent="0" lvl="4" marL="0" marR="0" rtl="0" algn="r">
              <a:spcBef>
                <a:spcPts val="0"/>
              </a:spcBef>
              <a:buNone/>
              <a:defRPr sz="900">
                <a:solidFill>
                  <a:srgbClr val="888888"/>
                </a:solidFill>
                <a:latin typeface="Quattrocento Sans"/>
                <a:ea typeface="Quattrocento Sans"/>
                <a:cs typeface="Quattrocento Sans"/>
                <a:sym typeface="Quattrocento Sans"/>
              </a:defRPr>
            </a:lvl5pPr>
            <a:lvl6pPr indent="0" lvl="5" marL="0" marR="0" rtl="0" algn="r">
              <a:spcBef>
                <a:spcPts val="0"/>
              </a:spcBef>
              <a:buNone/>
              <a:defRPr sz="900">
                <a:solidFill>
                  <a:srgbClr val="888888"/>
                </a:solidFill>
                <a:latin typeface="Quattrocento Sans"/>
                <a:ea typeface="Quattrocento Sans"/>
                <a:cs typeface="Quattrocento Sans"/>
                <a:sym typeface="Quattrocento Sans"/>
              </a:defRPr>
            </a:lvl6pPr>
            <a:lvl7pPr indent="0" lvl="6" marL="0" marR="0" rtl="0" algn="r">
              <a:spcBef>
                <a:spcPts val="0"/>
              </a:spcBef>
              <a:buNone/>
              <a:defRPr sz="900">
                <a:solidFill>
                  <a:srgbClr val="888888"/>
                </a:solidFill>
                <a:latin typeface="Quattrocento Sans"/>
                <a:ea typeface="Quattrocento Sans"/>
                <a:cs typeface="Quattrocento Sans"/>
                <a:sym typeface="Quattrocento Sans"/>
              </a:defRPr>
            </a:lvl7pPr>
            <a:lvl8pPr indent="0" lvl="7" marL="0" marR="0" rtl="0" algn="r">
              <a:spcBef>
                <a:spcPts val="0"/>
              </a:spcBef>
              <a:buNone/>
              <a:defRPr sz="900">
                <a:solidFill>
                  <a:srgbClr val="888888"/>
                </a:solidFill>
                <a:latin typeface="Quattrocento Sans"/>
                <a:ea typeface="Quattrocento Sans"/>
                <a:cs typeface="Quattrocento Sans"/>
                <a:sym typeface="Quattrocento Sans"/>
              </a:defRPr>
            </a:lvl8pPr>
            <a:lvl9pPr indent="0" lvl="8" marL="0" marR="0" rtl="0" algn="r">
              <a:spcBef>
                <a:spcPts val="0"/>
              </a:spcBef>
              <a:buNone/>
              <a:defRPr sz="900">
                <a:solidFill>
                  <a:srgbClr val="888888"/>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51" name="Shape 151"/>
        <p:cNvGrpSpPr/>
        <p:nvPr/>
      </p:nvGrpSpPr>
      <p:grpSpPr>
        <a:xfrm>
          <a:off x="0" y="0"/>
          <a:ext cx="0" cy="0"/>
          <a:chOff x="0" y="0"/>
          <a:chExt cx="0" cy="0"/>
        </a:xfrm>
      </p:grpSpPr>
      <p:sp>
        <p:nvSpPr>
          <p:cNvPr id="152" name="Google Shape;152;p34"/>
          <p:cNvSpPr txBox="1"/>
          <p:nvPr>
            <p:ph type="title"/>
          </p:nvPr>
        </p:nvSpPr>
        <p:spPr>
          <a:xfrm>
            <a:off x="629841" y="342900"/>
            <a:ext cx="2949000" cy="1200300"/>
          </a:xfrm>
          <a:prstGeom prst="rect">
            <a:avLst/>
          </a:prstGeom>
          <a:noFill/>
          <a:ln>
            <a:noFill/>
          </a:ln>
        </p:spPr>
        <p:txBody>
          <a:bodyPr anchorCtr="0" anchor="b" bIns="68575" lIns="68575" spcFirstLastPara="1" rIns="68575" wrap="square" tIns="68575"/>
          <a:lstStyle>
            <a:lvl1pPr lvl="0" marR="0" rtl="0" algn="l">
              <a:lnSpc>
                <a:spcPct val="90000"/>
              </a:lnSpc>
              <a:spcBef>
                <a:spcPts val="0"/>
              </a:spcBef>
              <a:spcAft>
                <a:spcPts val="0"/>
              </a:spcAft>
              <a:buClr>
                <a:schemeClr val="dk1"/>
              </a:buClr>
              <a:buSzPts val="2400"/>
              <a:buFont typeface="Quattrocento Sans"/>
              <a:buNone/>
              <a:defRPr b="0" i="0" sz="2400" u="none" cap="none" strike="noStrike">
                <a:solidFill>
                  <a:schemeClr val="dk1"/>
                </a:solidFill>
                <a:latin typeface="Quattrocento Sans"/>
                <a:ea typeface="Quattrocento Sans"/>
                <a:cs typeface="Quattrocento Sans"/>
                <a:sym typeface="Quattrocento Sans"/>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53" name="Google Shape;153;p34"/>
          <p:cNvSpPr/>
          <p:nvPr>
            <p:ph idx="2" type="pic"/>
          </p:nvPr>
        </p:nvSpPr>
        <p:spPr>
          <a:xfrm>
            <a:off x="3887391" y="740569"/>
            <a:ext cx="4629300" cy="36552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Quattrocento Sans"/>
                <a:ea typeface="Quattrocento Sans"/>
                <a:cs typeface="Quattrocento Sans"/>
                <a:sym typeface="Quattrocento Sans"/>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Quattrocento Sans"/>
                <a:ea typeface="Quattrocento Sans"/>
                <a:cs typeface="Quattrocento Sans"/>
                <a:sym typeface="Quattrocento Sans"/>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Quattrocento Sans"/>
                <a:ea typeface="Quattrocento Sans"/>
                <a:cs typeface="Quattrocento Sans"/>
                <a:sym typeface="Quattrocento Sans"/>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Quattrocento Sans"/>
                <a:ea typeface="Quattrocento Sans"/>
                <a:cs typeface="Quattrocento Sans"/>
                <a:sym typeface="Quattrocento Sans"/>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Quattrocento Sans"/>
                <a:ea typeface="Quattrocento Sans"/>
                <a:cs typeface="Quattrocento Sans"/>
                <a:sym typeface="Quattrocento Sans"/>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Quattrocento Sans"/>
                <a:ea typeface="Quattrocento Sans"/>
                <a:cs typeface="Quattrocento Sans"/>
                <a:sym typeface="Quattrocento Sans"/>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Quattrocento Sans"/>
                <a:ea typeface="Quattrocento Sans"/>
                <a:cs typeface="Quattrocento Sans"/>
                <a:sym typeface="Quattrocento Sans"/>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Quattrocento Sans"/>
                <a:ea typeface="Quattrocento Sans"/>
                <a:cs typeface="Quattrocento Sans"/>
                <a:sym typeface="Quattrocento Sans"/>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Quattrocento Sans"/>
                <a:ea typeface="Quattrocento Sans"/>
                <a:cs typeface="Quattrocento Sans"/>
                <a:sym typeface="Quattrocento Sans"/>
              </a:defRPr>
            </a:lvl9pPr>
          </a:lstStyle>
          <a:p/>
        </p:txBody>
      </p:sp>
      <p:sp>
        <p:nvSpPr>
          <p:cNvPr id="154" name="Google Shape;154;p34"/>
          <p:cNvSpPr txBox="1"/>
          <p:nvPr>
            <p:ph idx="1" type="body"/>
          </p:nvPr>
        </p:nvSpPr>
        <p:spPr>
          <a:xfrm>
            <a:off x="629841" y="1543050"/>
            <a:ext cx="2949000" cy="2858700"/>
          </a:xfrm>
          <a:prstGeom prst="rect">
            <a:avLst/>
          </a:prstGeom>
          <a:noFill/>
          <a:ln>
            <a:noFill/>
          </a:ln>
        </p:spPr>
        <p:txBody>
          <a:bodyPr anchorCtr="0" anchor="t" bIns="68575" lIns="68575" spcFirstLastPara="1" rIns="68575" wrap="square" tIns="68575"/>
          <a:lstStyle>
            <a:lvl1pPr indent="-228600" lvl="0" marL="457200" marR="0" rtl="0" algn="l">
              <a:lnSpc>
                <a:spcPct val="90000"/>
              </a:lnSpc>
              <a:spcBef>
                <a:spcPts val="800"/>
              </a:spcBef>
              <a:spcAft>
                <a:spcPts val="0"/>
              </a:spcAft>
              <a:buClr>
                <a:schemeClr val="dk1"/>
              </a:buClr>
              <a:buSzPts val="1200"/>
              <a:buFont typeface="Arial"/>
              <a:buNone/>
              <a:defRPr b="0" i="0" sz="1200" u="none" cap="none" strike="noStrike">
                <a:solidFill>
                  <a:schemeClr val="dk1"/>
                </a:solidFill>
                <a:latin typeface="Quattrocento Sans"/>
                <a:ea typeface="Quattrocento Sans"/>
                <a:cs typeface="Quattrocento Sans"/>
                <a:sym typeface="Quattrocento Sans"/>
              </a:defRPr>
            </a:lvl1pPr>
            <a:lvl2pPr indent="-228600" lvl="1" marL="914400" marR="0" rtl="0" algn="l">
              <a:lnSpc>
                <a:spcPct val="90000"/>
              </a:lnSpc>
              <a:spcBef>
                <a:spcPts val="400"/>
              </a:spcBef>
              <a:spcAft>
                <a:spcPts val="0"/>
              </a:spcAft>
              <a:buClr>
                <a:schemeClr val="dk1"/>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228600" lvl="2" marL="1371600" marR="0" rtl="0" algn="l">
              <a:lnSpc>
                <a:spcPct val="90000"/>
              </a:lnSpc>
              <a:spcBef>
                <a:spcPts val="400"/>
              </a:spcBef>
              <a:spcAft>
                <a:spcPts val="0"/>
              </a:spcAft>
              <a:buClr>
                <a:schemeClr val="dk1"/>
              </a:buClr>
              <a:buSzPts val="900"/>
              <a:buFont typeface="Arial"/>
              <a:buNone/>
              <a:defRPr b="0" i="0" sz="900" u="none" cap="none" strike="noStrike">
                <a:solidFill>
                  <a:schemeClr val="dk1"/>
                </a:solidFill>
                <a:latin typeface="Quattrocento Sans"/>
                <a:ea typeface="Quattrocento Sans"/>
                <a:cs typeface="Quattrocento Sans"/>
                <a:sym typeface="Quattrocento Sans"/>
              </a:defRPr>
            </a:lvl3pPr>
            <a:lvl4pPr indent="-228600" lvl="3" marL="1828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Quattrocento Sans"/>
                <a:ea typeface="Quattrocento Sans"/>
                <a:cs typeface="Quattrocento Sans"/>
                <a:sym typeface="Quattrocento Sans"/>
              </a:defRPr>
            </a:lvl4pPr>
            <a:lvl5pPr indent="-228600" lvl="4" marL="22860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Quattrocento Sans"/>
                <a:ea typeface="Quattrocento Sans"/>
                <a:cs typeface="Quattrocento Sans"/>
                <a:sym typeface="Quattrocento Sans"/>
              </a:defRPr>
            </a:lvl5pPr>
            <a:lvl6pPr indent="-228600" lvl="5" marL="27432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Quattrocento Sans"/>
                <a:ea typeface="Quattrocento Sans"/>
                <a:cs typeface="Quattrocento Sans"/>
                <a:sym typeface="Quattrocento Sans"/>
              </a:defRPr>
            </a:lvl6pPr>
            <a:lvl7pPr indent="-228600" lvl="6" marL="32004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Quattrocento Sans"/>
                <a:ea typeface="Quattrocento Sans"/>
                <a:cs typeface="Quattrocento Sans"/>
                <a:sym typeface="Quattrocento Sans"/>
              </a:defRPr>
            </a:lvl7pPr>
            <a:lvl8pPr indent="-228600" lvl="7" marL="36576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Quattrocento Sans"/>
                <a:ea typeface="Quattrocento Sans"/>
                <a:cs typeface="Quattrocento Sans"/>
                <a:sym typeface="Quattrocento Sans"/>
              </a:defRPr>
            </a:lvl8pPr>
            <a:lvl9pPr indent="-228600" lvl="8" marL="4114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Quattrocento Sans"/>
                <a:ea typeface="Quattrocento Sans"/>
                <a:cs typeface="Quattrocento Sans"/>
                <a:sym typeface="Quattrocento Sans"/>
              </a:defRPr>
            </a:lvl9pPr>
          </a:lstStyle>
          <a:p/>
        </p:txBody>
      </p:sp>
      <p:sp>
        <p:nvSpPr>
          <p:cNvPr id="155" name="Google Shape;155;p34"/>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lvl="0" marR="0" rtl="0" algn="l">
              <a:spcBef>
                <a:spcPts val="0"/>
              </a:spcBef>
              <a:spcAft>
                <a:spcPts val="0"/>
              </a:spcAft>
              <a:buSzPts val="1100"/>
              <a:buNone/>
              <a:defRPr sz="900">
                <a:solidFill>
                  <a:srgbClr val="888888"/>
                </a:solidFill>
                <a:latin typeface="Quattrocento Sans"/>
                <a:ea typeface="Quattrocento Sans"/>
                <a:cs typeface="Quattrocento Sans"/>
                <a:sym typeface="Quattrocento Sans"/>
              </a:defRPr>
            </a:lvl1pPr>
            <a:lvl2pPr lvl="1"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2pPr>
            <a:lvl3pPr lvl="2"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3pPr>
            <a:lvl4pPr lvl="3"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4pPr>
            <a:lvl5pPr lvl="4"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5pPr>
            <a:lvl6pPr lvl="5"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6pPr>
            <a:lvl7pPr lvl="6"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7pPr>
            <a:lvl8pPr lvl="7"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8pPr>
            <a:lvl9pPr lvl="8"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9pPr>
          </a:lstStyle>
          <a:p/>
        </p:txBody>
      </p:sp>
      <p:sp>
        <p:nvSpPr>
          <p:cNvPr id="156" name="Google Shape;156;p34"/>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lvl="0" marR="0" rtl="0" algn="ctr">
              <a:spcBef>
                <a:spcPts val="0"/>
              </a:spcBef>
              <a:spcAft>
                <a:spcPts val="0"/>
              </a:spcAft>
              <a:buSzPts val="1100"/>
              <a:buNone/>
              <a:defRPr sz="900">
                <a:solidFill>
                  <a:srgbClr val="888888"/>
                </a:solidFill>
                <a:latin typeface="Quattrocento Sans"/>
                <a:ea typeface="Quattrocento Sans"/>
                <a:cs typeface="Quattrocento Sans"/>
                <a:sym typeface="Quattrocento Sans"/>
              </a:defRPr>
            </a:lvl1pPr>
            <a:lvl2pPr lvl="1"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2pPr>
            <a:lvl3pPr lvl="2"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3pPr>
            <a:lvl4pPr lvl="3"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4pPr>
            <a:lvl5pPr lvl="4"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5pPr>
            <a:lvl6pPr lvl="5"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6pPr>
            <a:lvl7pPr lvl="6"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7pPr>
            <a:lvl8pPr lvl="7"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8pPr>
            <a:lvl9pPr lvl="8"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9pPr>
          </a:lstStyle>
          <a:p/>
        </p:txBody>
      </p:sp>
      <p:sp>
        <p:nvSpPr>
          <p:cNvPr id="157" name="Google Shape;157;p3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888888"/>
                </a:solidFill>
                <a:latin typeface="Quattrocento Sans"/>
                <a:ea typeface="Quattrocento Sans"/>
                <a:cs typeface="Quattrocento Sans"/>
                <a:sym typeface="Quattrocento Sans"/>
              </a:defRPr>
            </a:lvl1pPr>
            <a:lvl2pPr indent="0" lvl="1" marL="0" marR="0" rtl="0" algn="r">
              <a:spcBef>
                <a:spcPts val="0"/>
              </a:spcBef>
              <a:buNone/>
              <a:defRPr sz="900">
                <a:solidFill>
                  <a:srgbClr val="888888"/>
                </a:solidFill>
                <a:latin typeface="Quattrocento Sans"/>
                <a:ea typeface="Quattrocento Sans"/>
                <a:cs typeface="Quattrocento Sans"/>
                <a:sym typeface="Quattrocento Sans"/>
              </a:defRPr>
            </a:lvl2pPr>
            <a:lvl3pPr indent="0" lvl="2" marL="0" marR="0" rtl="0" algn="r">
              <a:spcBef>
                <a:spcPts val="0"/>
              </a:spcBef>
              <a:buNone/>
              <a:defRPr sz="900">
                <a:solidFill>
                  <a:srgbClr val="888888"/>
                </a:solidFill>
                <a:latin typeface="Quattrocento Sans"/>
                <a:ea typeface="Quattrocento Sans"/>
                <a:cs typeface="Quattrocento Sans"/>
                <a:sym typeface="Quattrocento Sans"/>
              </a:defRPr>
            </a:lvl3pPr>
            <a:lvl4pPr indent="0" lvl="3" marL="0" marR="0" rtl="0" algn="r">
              <a:spcBef>
                <a:spcPts val="0"/>
              </a:spcBef>
              <a:buNone/>
              <a:defRPr sz="900">
                <a:solidFill>
                  <a:srgbClr val="888888"/>
                </a:solidFill>
                <a:latin typeface="Quattrocento Sans"/>
                <a:ea typeface="Quattrocento Sans"/>
                <a:cs typeface="Quattrocento Sans"/>
                <a:sym typeface="Quattrocento Sans"/>
              </a:defRPr>
            </a:lvl4pPr>
            <a:lvl5pPr indent="0" lvl="4" marL="0" marR="0" rtl="0" algn="r">
              <a:spcBef>
                <a:spcPts val="0"/>
              </a:spcBef>
              <a:buNone/>
              <a:defRPr sz="900">
                <a:solidFill>
                  <a:srgbClr val="888888"/>
                </a:solidFill>
                <a:latin typeface="Quattrocento Sans"/>
                <a:ea typeface="Quattrocento Sans"/>
                <a:cs typeface="Quattrocento Sans"/>
                <a:sym typeface="Quattrocento Sans"/>
              </a:defRPr>
            </a:lvl5pPr>
            <a:lvl6pPr indent="0" lvl="5" marL="0" marR="0" rtl="0" algn="r">
              <a:spcBef>
                <a:spcPts val="0"/>
              </a:spcBef>
              <a:buNone/>
              <a:defRPr sz="900">
                <a:solidFill>
                  <a:srgbClr val="888888"/>
                </a:solidFill>
                <a:latin typeface="Quattrocento Sans"/>
                <a:ea typeface="Quattrocento Sans"/>
                <a:cs typeface="Quattrocento Sans"/>
                <a:sym typeface="Quattrocento Sans"/>
              </a:defRPr>
            </a:lvl6pPr>
            <a:lvl7pPr indent="0" lvl="6" marL="0" marR="0" rtl="0" algn="r">
              <a:spcBef>
                <a:spcPts val="0"/>
              </a:spcBef>
              <a:buNone/>
              <a:defRPr sz="900">
                <a:solidFill>
                  <a:srgbClr val="888888"/>
                </a:solidFill>
                <a:latin typeface="Quattrocento Sans"/>
                <a:ea typeface="Quattrocento Sans"/>
                <a:cs typeface="Quattrocento Sans"/>
                <a:sym typeface="Quattrocento Sans"/>
              </a:defRPr>
            </a:lvl7pPr>
            <a:lvl8pPr indent="0" lvl="7" marL="0" marR="0" rtl="0" algn="r">
              <a:spcBef>
                <a:spcPts val="0"/>
              </a:spcBef>
              <a:buNone/>
              <a:defRPr sz="900">
                <a:solidFill>
                  <a:srgbClr val="888888"/>
                </a:solidFill>
                <a:latin typeface="Quattrocento Sans"/>
                <a:ea typeface="Quattrocento Sans"/>
                <a:cs typeface="Quattrocento Sans"/>
                <a:sym typeface="Quattrocento Sans"/>
              </a:defRPr>
            </a:lvl8pPr>
            <a:lvl9pPr indent="0" lvl="8" marL="0" marR="0" rtl="0" algn="r">
              <a:spcBef>
                <a:spcPts val="0"/>
              </a:spcBef>
              <a:buNone/>
              <a:defRPr sz="900">
                <a:solidFill>
                  <a:srgbClr val="888888"/>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58" name="Shape 158"/>
        <p:cNvGrpSpPr/>
        <p:nvPr/>
      </p:nvGrpSpPr>
      <p:grpSpPr>
        <a:xfrm>
          <a:off x="0" y="0"/>
          <a:ext cx="0" cy="0"/>
          <a:chOff x="0" y="0"/>
          <a:chExt cx="0" cy="0"/>
        </a:xfrm>
      </p:grpSpPr>
      <p:sp>
        <p:nvSpPr>
          <p:cNvPr id="159" name="Google Shape;159;p35"/>
          <p:cNvSpPr txBox="1"/>
          <p:nvPr>
            <p:ph type="title"/>
          </p:nvPr>
        </p:nvSpPr>
        <p:spPr>
          <a:xfrm>
            <a:off x="628650" y="273844"/>
            <a:ext cx="7886700" cy="994200"/>
          </a:xfrm>
          <a:prstGeom prst="rect">
            <a:avLst/>
          </a:prstGeom>
          <a:noFill/>
          <a:ln>
            <a:noFill/>
          </a:ln>
        </p:spPr>
        <p:txBody>
          <a:bodyPr anchorCtr="0" anchor="ctr" bIns="68575" lIns="68575" spcFirstLastPara="1" rIns="68575" wrap="square" tIns="68575"/>
          <a:lstStyle>
            <a:lvl1pPr lvl="0" marR="0" rtl="0" algn="l">
              <a:lnSpc>
                <a:spcPct val="90000"/>
              </a:lnSpc>
              <a:spcBef>
                <a:spcPts val="0"/>
              </a:spcBef>
              <a:spcAft>
                <a:spcPts val="0"/>
              </a:spcAft>
              <a:buClr>
                <a:schemeClr val="dk1"/>
              </a:buClr>
              <a:buSzPts val="3300"/>
              <a:buFont typeface="Quattrocento Sans"/>
              <a:buNone/>
              <a:defRPr b="0" i="0" sz="3300" u="none" cap="none" strike="noStrike">
                <a:solidFill>
                  <a:schemeClr val="dk1"/>
                </a:solidFill>
                <a:latin typeface="Quattrocento Sans"/>
                <a:ea typeface="Quattrocento Sans"/>
                <a:cs typeface="Quattrocento Sans"/>
                <a:sym typeface="Quattrocento Sans"/>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60" name="Google Shape;160;p35"/>
          <p:cNvSpPr txBox="1"/>
          <p:nvPr>
            <p:ph idx="1" type="body"/>
          </p:nvPr>
        </p:nvSpPr>
        <p:spPr>
          <a:xfrm rot="5400000">
            <a:off x="2940300" y="-942431"/>
            <a:ext cx="3263400" cy="7886700"/>
          </a:xfrm>
          <a:prstGeom prst="rect">
            <a:avLst/>
          </a:prstGeom>
          <a:noFill/>
          <a:ln>
            <a:noFill/>
          </a:ln>
        </p:spPr>
        <p:txBody>
          <a:bodyPr anchorCtr="0" anchor="t" bIns="68575" lIns="68575" spcFirstLastPara="1" rIns="68575" wrap="square" tIns="685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Quattrocento Sans"/>
                <a:ea typeface="Quattrocento Sans"/>
                <a:cs typeface="Quattrocento Sans"/>
                <a:sym typeface="Quattrocento Sans"/>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Quattrocento Sans"/>
                <a:ea typeface="Quattrocento Sans"/>
                <a:cs typeface="Quattrocento Sans"/>
                <a:sym typeface="Quattrocento Sans"/>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Quattrocento Sans"/>
                <a:ea typeface="Quattrocento Sans"/>
                <a:cs typeface="Quattrocento Sans"/>
                <a:sym typeface="Quattrocento Sans"/>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Quattrocento Sans"/>
                <a:ea typeface="Quattrocento Sans"/>
                <a:cs typeface="Quattrocento Sans"/>
                <a:sym typeface="Quattrocento Sans"/>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Quattrocento Sans"/>
                <a:ea typeface="Quattrocento Sans"/>
                <a:cs typeface="Quattrocento Sans"/>
                <a:sym typeface="Quattrocento Sans"/>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Quattrocento Sans"/>
                <a:ea typeface="Quattrocento Sans"/>
                <a:cs typeface="Quattrocento Sans"/>
                <a:sym typeface="Quattrocento Sans"/>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Quattrocento Sans"/>
                <a:ea typeface="Quattrocento Sans"/>
                <a:cs typeface="Quattrocento Sans"/>
                <a:sym typeface="Quattrocento Sans"/>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Quattrocento Sans"/>
                <a:ea typeface="Quattrocento Sans"/>
                <a:cs typeface="Quattrocento Sans"/>
                <a:sym typeface="Quattrocento Sans"/>
              </a:defRPr>
            </a:lvl9pPr>
          </a:lstStyle>
          <a:p/>
        </p:txBody>
      </p:sp>
      <p:sp>
        <p:nvSpPr>
          <p:cNvPr id="161" name="Google Shape;161;p35"/>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lvl="0" marR="0" rtl="0" algn="l">
              <a:spcBef>
                <a:spcPts val="0"/>
              </a:spcBef>
              <a:spcAft>
                <a:spcPts val="0"/>
              </a:spcAft>
              <a:buSzPts val="1100"/>
              <a:buNone/>
              <a:defRPr sz="900">
                <a:solidFill>
                  <a:srgbClr val="888888"/>
                </a:solidFill>
                <a:latin typeface="Quattrocento Sans"/>
                <a:ea typeface="Quattrocento Sans"/>
                <a:cs typeface="Quattrocento Sans"/>
                <a:sym typeface="Quattrocento Sans"/>
              </a:defRPr>
            </a:lvl1pPr>
            <a:lvl2pPr lvl="1"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2pPr>
            <a:lvl3pPr lvl="2"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3pPr>
            <a:lvl4pPr lvl="3"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4pPr>
            <a:lvl5pPr lvl="4"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5pPr>
            <a:lvl6pPr lvl="5"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6pPr>
            <a:lvl7pPr lvl="6"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7pPr>
            <a:lvl8pPr lvl="7"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8pPr>
            <a:lvl9pPr lvl="8"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9pPr>
          </a:lstStyle>
          <a:p/>
        </p:txBody>
      </p:sp>
      <p:sp>
        <p:nvSpPr>
          <p:cNvPr id="162" name="Google Shape;162;p35"/>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lvl="0" marR="0" rtl="0" algn="ctr">
              <a:spcBef>
                <a:spcPts val="0"/>
              </a:spcBef>
              <a:spcAft>
                <a:spcPts val="0"/>
              </a:spcAft>
              <a:buSzPts val="1100"/>
              <a:buNone/>
              <a:defRPr sz="900">
                <a:solidFill>
                  <a:srgbClr val="888888"/>
                </a:solidFill>
                <a:latin typeface="Quattrocento Sans"/>
                <a:ea typeface="Quattrocento Sans"/>
                <a:cs typeface="Quattrocento Sans"/>
                <a:sym typeface="Quattrocento Sans"/>
              </a:defRPr>
            </a:lvl1pPr>
            <a:lvl2pPr lvl="1"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2pPr>
            <a:lvl3pPr lvl="2"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3pPr>
            <a:lvl4pPr lvl="3"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4pPr>
            <a:lvl5pPr lvl="4"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5pPr>
            <a:lvl6pPr lvl="5"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6pPr>
            <a:lvl7pPr lvl="6"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7pPr>
            <a:lvl8pPr lvl="7"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8pPr>
            <a:lvl9pPr lvl="8"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9pPr>
          </a:lstStyle>
          <a:p/>
        </p:txBody>
      </p:sp>
      <p:sp>
        <p:nvSpPr>
          <p:cNvPr id="163" name="Google Shape;163;p3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888888"/>
                </a:solidFill>
                <a:latin typeface="Quattrocento Sans"/>
                <a:ea typeface="Quattrocento Sans"/>
                <a:cs typeface="Quattrocento Sans"/>
                <a:sym typeface="Quattrocento Sans"/>
              </a:defRPr>
            </a:lvl1pPr>
            <a:lvl2pPr indent="0" lvl="1" marL="0" marR="0" rtl="0" algn="r">
              <a:spcBef>
                <a:spcPts val="0"/>
              </a:spcBef>
              <a:buNone/>
              <a:defRPr sz="900">
                <a:solidFill>
                  <a:srgbClr val="888888"/>
                </a:solidFill>
                <a:latin typeface="Quattrocento Sans"/>
                <a:ea typeface="Quattrocento Sans"/>
                <a:cs typeface="Quattrocento Sans"/>
                <a:sym typeface="Quattrocento Sans"/>
              </a:defRPr>
            </a:lvl2pPr>
            <a:lvl3pPr indent="0" lvl="2" marL="0" marR="0" rtl="0" algn="r">
              <a:spcBef>
                <a:spcPts val="0"/>
              </a:spcBef>
              <a:buNone/>
              <a:defRPr sz="900">
                <a:solidFill>
                  <a:srgbClr val="888888"/>
                </a:solidFill>
                <a:latin typeface="Quattrocento Sans"/>
                <a:ea typeface="Quattrocento Sans"/>
                <a:cs typeface="Quattrocento Sans"/>
                <a:sym typeface="Quattrocento Sans"/>
              </a:defRPr>
            </a:lvl3pPr>
            <a:lvl4pPr indent="0" lvl="3" marL="0" marR="0" rtl="0" algn="r">
              <a:spcBef>
                <a:spcPts val="0"/>
              </a:spcBef>
              <a:buNone/>
              <a:defRPr sz="900">
                <a:solidFill>
                  <a:srgbClr val="888888"/>
                </a:solidFill>
                <a:latin typeface="Quattrocento Sans"/>
                <a:ea typeface="Quattrocento Sans"/>
                <a:cs typeface="Quattrocento Sans"/>
                <a:sym typeface="Quattrocento Sans"/>
              </a:defRPr>
            </a:lvl4pPr>
            <a:lvl5pPr indent="0" lvl="4" marL="0" marR="0" rtl="0" algn="r">
              <a:spcBef>
                <a:spcPts val="0"/>
              </a:spcBef>
              <a:buNone/>
              <a:defRPr sz="900">
                <a:solidFill>
                  <a:srgbClr val="888888"/>
                </a:solidFill>
                <a:latin typeface="Quattrocento Sans"/>
                <a:ea typeface="Quattrocento Sans"/>
                <a:cs typeface="Quattrocento Sans"/>
                <a:sym typeface="Quattrocento Sans"/>
              </a:defRPr>
            </a:lvl5pPr>
            <a:lvl6pPr indent="0" lvl="5" marL="0" marR="0" rtl="0" algn="r">
              <a:spcBef>
                <a:spcPts val="0"/>
              </a:spcBef>
              <a:buNone/>
              <a:defRPr sz="900">
                <a:solidFill>
                  <a:srgbClr val="888888"/>
                </a:solidFill>
                <a:latin typeface="Quattrocento Sans"/>
                <a:ea typeface="Quattrocento Sans"/>
                <a:cs typeface="Quattrocento Sans"/>
                <a:sym typeface="Quattrocento Sans"/>
              </a:defRPr>
            </a:lvl6pPr>
            <a:lvl7pPr indent="0" lvl="6" marL="0" marR="0" rtl="0" algn="r">
              <a:spcBef>
                <a:spcPts val="0"/>
              </a:spcBef>
              <a:buNone/>
              <a:defRPr sz="900">
                <a:solidFill>
                  <a:srgbClr val="888888"/>
                </a:solidFill>
                <a:latin typeface="Quattrocento Sans"/>
                <a:ea typeface="Quattrocento Sans"/>
                <a:cs typeface="Quattrocento Sans"/>
                <a:sym typeface="Quattrocento Sans"/>
              </a:defRPr>
            </a:lvl7pPr>
            <a:lvl8pPr indent="0" lvl="7" marL="0" marR="0" rtl="0" algn="r">
              <a:spcBef>
                <a:spcPts val="0"/>
              </a:spcBef>
              <a:buNone/>
              <a:defRPr sz="900">
                <a:solidFill>
                  <a:srgbClr val="888888"/>
                </a:solidFill>
                <a:latin typeface="Quattrocento Sans"/>
                <a:ea typeface="Quattrocento Sans"/>
                <a:cs typeface="Quattrocento Sans"/>
                <a:sym typeface="Quattrocento Sans"/>
              </a:defRPr>
            </a:lvl8pPr>
            <a:lvl9pPr indent="0" lvl="8" marL="0" marR="0" rtl="0" algn="r">
              <a:spcBef>
                <a:spcPts val="0"/>
              </a:spcBef>
              <a:buNone/>
              <a:defRPr sz="900">
                <a:solidFill>
                  <a:srgbClr val="888888"/>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64" name="Shape 164"/>
        <p:cNvGrpSpPr/>
        <p:nvPr/>
      </p:nvGrpSpPr>
      <p:grpSpPr>
        <a:xfrm>
          <a:off x="0" y="0"/>
          <a:ext cx="0" cy="0"/>
          <a:chOff x="0" y="0"/>
          <a:chExt cx="0" cy="0"/>
        </a:xfrm>
      </p:grpSpPr>
      <p:sp>
        <p:nvSpPr>
          <p:cNvPr id="165" name="Google Shape;165;p36"/>
          <p:cNvSpPr txBox="1"/>
          <p:nvPr>
            <p:ph type="title"/>
          </p:nvPr>
        </p:nvSpPr>
        <p:spPr>
          <a:xfrm rot="5400000">
            <a:off x="5350050" y="1467544"/>
            <a:ext cx="4359000" cy="1971600"/>
          </a:xfrm>
          <a:prstGeom prst="rect">
            <a:avLst/>
          </a:prstGeom>
          <a:noFill/>
          <a:ln>
            <a:noFill/>
          </a:ln>
        </p:spPr>
        <p:txBody>
          <a:bodyPr anchorCtr="0" anchor="ctr" bIns="68575" lIns="68575" spcFirstLastPara="1" rIns="68575" wrap="square" tIns="68575"/>
          <a:lstStyle>
            <a:lvl1pPr lvl="0" marR="0" rtl="0" algn="l">
              <a:lnSpc>
                <a:spcPct val="90000"/>
              </a:lnSpc>
              <a:spcBef>
                <a:spcPts val="0"/>
              </a:spcBef>
              <a:spcAft>
                <a:spcPts val="0"/>
              </a:spcAft>
              <a:buClr>
                <a:schemeClr val="dk1"/>
              </a:buClr>
              <a:buSzPts val="3300"/>
              <a:buFont typeface="Quattrocento Sans"/>
              <a:buNone/>
              <a:defRPr b="0" i="0" sz="3300" u="none" cap="none" strike="noStrike">
                <a:solidFill>
                  <a:schemeClr val="dk1"/>
                </a:solidFill>
                <a:latin typeface="Quattrocento Sans"/>
                <a:ea typeface="Quattrocento Sans"/>
                <a:cs typeface="Quattrocento Sans"/>
                <a:sym typeface="Quattrocento Sans"/>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66" name="Google Shape;166;p36"/>
          <p:cNvSpPr txBox="1"/>
          <p:nvPr>
            <p:ph idx="1" type="body"/>
          </p:nvPr>
        </p:nvSpPr>
        <p:spPr>
          <a:xfrm rot="5400000">
            <a:off x="1349475" y="-447056"/>
            <a:ext cx="4359000" cy="5800800"/>
          </a:xfrm>
          <a:prstGeom prst="rect">
            <a:avLst/>
          </a:prstGeom>
          <a:noFill/>
          <a:ln>
            <a:noFill/>
          </a:ln>
        </p:spPr>
        <p:txBody>
          <a:bodyPr anchorCtr="0" anchor="t" bIns="68575" lIns="68575" spcFirstLastPara="1" rIns="68575" wrap="square" tIns="685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Quattrocento Sans"/>
                <a:ea typeface="Quattrocento Sans"/>
                <a:cs typeface="Quattrocento Sans"/>
                <a:sym typeface="Quattrocento Sans"/>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Quattrocento Sans"/>
                <a:ea typeface="Quattrocento Sans"/>
                <a:cs typeface="Quattrocento Sans"/>
                <a:sym typeface="Quattrocento Sans"/>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Quattrocento Sans"/>
                <a:ea typeface="Quattrocento Sans"/>
                <a:cs typeface="Quattrocento Sans"/>
                <a:sym typeface="Quattrocento Sans"/>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Quattrocento Sans"/>
                <a:ea typeface="Quattrocento Sans"/>
                <a:cs typeface="Quattrocento Sans"/>
                <a:sym typeface="Quattrocento Sans"/>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Quattrocento Sans"/>
                <a:ea typeface="Quattrocento Sans"/>
                <a:cs typeface="Quattrocento Sans"/>
                <a:sym typeface="Quattrocento Sans"/>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Quattrocento Sans"/>
                <a:ea typeface="Quattrocento Sans"/>
                <a:cs typeface="Quattrocento Sans"/>
                <a:sym typeface="Quattrocento Sans"/>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Quattrocento Sans"/>
                <a:ea typeface="Quattrocento Sans"/>
                <a:cs typeface="Quattrocento Sans"/>
                <a:sym typeface="Quattrocento Sans"/>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Quattrocento Sans"/>
                <a:ea typeface="Quattrocento Sans"/>
                <a:cs typeface="Quattrocento Sans"/>
                <a:sym typeface="Quattrocento Sans"/>
              </a:defRPr>
            </a:lvl9pPr>
          </a:lstStyle>
          <a:p/>
        </p:txBody>
      </p:sp>
      <p:sp>
        <p:nvSpPr>
          <p:cNvPr id="167" name="Google Shape;167;p36"/>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lvl="0" marR="0" rtl="0" algn="l">
              <a:spcBef>
                <a:spcPts val="0"/>
              </a:spcBef>
              <a:spcAft>
                <a:spcPts val="0"/>
              </a:spcAft>
              <a:buSzPts val="1100"/>
              <a:buNone/>
              <a:defRPr sz="900">
                <a:solidFill>
                  <a:srgbClr val="888888"/>
                </a:solidFill>
                <a:latin typeface="Quattrocento Sans"/>
                <a:ea typeface="Quattrocento Sans"/>
                <a:cs typeface="Quattrocento Sans"/>
                <a:sym typeface="Quattrocento Sans"/>
              </a:defRPr>
            </a:lvl1pPr>
            <a:lvl2pPr lvl="1"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2pPr>
            <a:lvl3pPr lvl="2"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3pPr>
            <a:lvl4pPr lvl="3"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4pPr>
            <a:lvl5pPr lvl="4"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5pPr>
            <a:lvl6pPr lvl="5"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6pPr>
            <a:lvl7pPr lvl="6"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7pPr>
            <a:lvl8pPr lvl="7"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8pPr>
            <a:lvl9pPr lvl="8"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9pPr>
          </a:lstStyle>
          <a:p/>
        </p:txBody>
      </p:sp>
      <p:sp>
        <p:nvSpPr>
          <p:cNvPr id="168" name="Google Shape;168;p36"/>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lvl="0" marR="0" rtl="0" algn="ctr">
              <a:spcBef>
                <a:spcPts val="0"/>
              </a:spcBef>
              <a:spcAft>
                <a:spcPts val="0"/>
              </a:spcAft>
              <a:buSzPts val="1100"/>
              <a:buNone/>
              <a:defRPr sz="900">
                <a:solidFill>
                  <a:srgbClr val="888888"/>
                </a:solidFill>
                <a:latin typeface="Quattrocento Sans"/>
                <a:ea typeface="Quattrocento Sans"/>
                <a:cs typeface="Quattrocento Sans"/>
                <a:sym typeface="Quattrocento Sans"/>
              </a:defRPr>
            </a:lvl1pPr>
            <a:lvl2pPr lvl="1"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2pPr>
            <a:lvl3pPr lvl="2"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3pPr>
            <a:lvl4pPr lvl="3"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4pPr>
            <a:lvl5pPr lvl="4"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5pPr>
            <a:lvl6pPr lvl="5"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6pPr>
            <a:lvl7pPr lvl="6"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7pPr>
            <a:lvl8pPr lvl="7"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8pPr>
            <a:lvl9pPr lvl="8"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9pPr>
          </a:lstStyle>
          <a:p/>
        </p:txBody>
      </p:sp>
      <p:sp>
        <p:nvSpPr>
          <p:cNvPr id="169" name="Google Shape;169;p3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888888"/>
                </a:solidFill>
                <a:latin typeface="Quattrocento Sans"/>
                <a:ea typeface="Quattrocento Sans"/>
                <a:cs typeface="Quattrocento Sans"/>
                <a:sym typeface="Quattrocento Sans"/>
              </a:defRPr>
            </a:lvl1pPr>
            <a:lvl2pPr indent="0" lvl="1" marL="0" marR="0" rtl="0" algn="r">
              <a:spcBef>
                <a:spcPts val="0"/>
              </a:spcBef>
              <a:buNone/>
              <a:defRPr sz="900">
                <a:solidFill>
                  <a:srgbClr val="888888"/>
                </a:solidFill>
                <a:latin typeface="Quattrocento Sans"/>
                <a:ea typeface="Quattrocento Sans"/>
                <a:cs typeface="Quattrocento Sans"/>
                <a:sym typeface="Quattrocento Sans"/>
              </a:defRPr>
            </a:lvl2pPr>
            <a:lvl3pPr indent="0" lvl="2" marL="0" marR="0" rtl="0" algn="r">
              <a:spcBef>
                <a:spcPts val="0"/>
              </a:spcBef>
              <a:buNone/>
              <a:defRPr sz="900">
                <a:solidFill>
                  <a:srgbClr val="888888"/>
                </a:solidFill>
                <a:latin typeface="Quattrocento Sans"/>
                <a:ea typeface="Quattrocento Sans"/>
                <a:cs typeface="Quattrocento Sans"/>
                <a:sym typeface="Quattrocento Sans"/>
              </a:defRPr>
            </a:lvl3pPr>
            <a:lvl4pPr indent="0" lvl="3" marL="0" marR="0" rtl="0" algn="r">
              <a:spcBef>
                <a:spcPts val="0"/>
              </a:spcBef>
              <a:buNone/>
              <a:defRPr sz="900">
                <a:solidFill>
                  <a:srgbClr val="888888"/>
                </a:solidFill>
                <a:latin typeface="Quattrocento Sans"/>
                <a:ea typeface="Quattrocento Sans"/>
                <a:cs typeface="Quattrocento Sans"/>
                <a:sym typeface="Quattrocento Sans"/>
              </a:defRPr>
            </a:lvl4pPr>
            <a:lvl5pPr indent="0" lvl="4" marL="0" marR="0" rtl="0" algn="r">
              <a:spcBef>
                <a:spcPts val="0"/>
              </a:spcBef>
              <a:buNone/>
              <a:defRPr sz="900">
                <a:solidFill>
                  <a:srgbClr val="888888"/>
                </a:solidFill>
                <a:latin typeface="Quattrocento Sans"/>
                <a:ea typeface="Quattrocento Sans"/>
                <a:cs typeface="Quattrocento Sans"/>
                <a:sym typeface="Quattrocento Sans"/>
              </a:defRPr>
            </a:lvl5pPr>
            <a:lvl6pPr indent="0" lvl="5" marL="0" marR="0" rtl="0" algn="r">
              <a:spcBef>
                <a:spcPts val="0"/>
              </a:spcBef>
              <a:buNone/>
              <a:defRPr sz="900">
                <a:solidFill>
                  <a:srgbClr val="888888"/>
                </a:solidFill>
                <a:latin typeface="Quattrocento Sans"/>
                <a:ea typeface="Quattrocento Sans"/>
                <a:cs typeface="Quattrocento Sans"/>
                <a:sym typeface="Quattrocento Sans"/>
              </a:defRPr>
            </a:lvl6pPr>
            <a:lvl7pPr indent="0" lvl="6" marL="0" marR="0" rtl="0" algn="r">
              <a:spcBef>
                <a:spcPts val="0"/>
              </a:spcBef>
              <a:buNone/>
              <a:defRPr sz="900">
                <a:solidFill>
                  <a:srgbClr val="888888"/>
                </a:solidFill>
                <a:latin typeface="Quattrocento Sans"/>
                <a:ea typeface="Quattrocento Sans"/>
                <a:cs typeface="Quattrocento Sans"/>
                <a:sym typeface="Quattrocento Sans"/>
              </a:defRPr>
            </a:lvl7pPr>
            <a:lvl8pPr indent="0" lvl="7" marL="0" marR="0" rtl="0" algn="r">
              <a:spcBef>
                <a:spcPts val="0"/>
              </a:spcBef>
              <a:buNone/>
              <a:defRPr sz="900">
                <a:solidFill>
                  <a:srgbClr val="888888"/>
                </a:solidFill>
                <a:latin typeface="Quattrocento Sans"/>
                <a:ea typeface="Quattrocento Sans"/>
                <a:cs typeface="Quattrocento Sans"/>
                <a:sym typeface="Quattrocento Sans"/>
              </a:defRPr>
            </a:lvl8pPr>
            <a:lvl9pPr indent="0" lvl="8" marL="0" marR="0" rtl="0" algn="r">
              <a:spcBef>
                <a:spcPts val="0"/>
              </a:spcBef>
              <a:buNone/>
              <a:defRPr sz="900">
                <a:solidFill>
                  <a:srgbClr val="888888"/>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74" name="Shape 174"/>
        <p:cNvGrpSpPr/>
        <p:nvPr/>
      </p:nvGrpSpPr>
      <p:grpSpPr>
        <a:xfrm>
          <a:off x="0" y="0"/>
          <a:ext cx="0" cy="0"/>
          <a:chOff x="0" y="0"/>
          <a:chExt cx="0" cy="0"/>
        </a:xfrm>
      </p:grpSpPr>
      <p:sp>
        <p:nvSpPr>
          <p:cNvPr id="175" name="Google Shape;175;p38"/>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76" name="Google Shape;176;p38"/>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77" name="Google Shape;177;p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78" name="Shape 178"/>
        <p:cNvGrpSpPr/>
        <p:nvPr/>
      </p:nvGrpSpPr>
      <p:grpSpPr>
        <a:xfrm>
          <a:off x="0" y="0"/>
          <a:ext cx="0" cy="0"/>
          <a:chOff x="0" y="0"/>
          <a:chExt cx="0" cy="0"/>
        </a:xfrm>
      </p:grpSpPr>
      <p:sp>
        <p:nvSpPr>
          <p:cNvPr id="179" name="Google Shape;179;p39"/>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80" name="Google Shape;180;p3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81" name="Shape 181"/>
        <p:cNvGrpSpPr/>
        <p:nvPr/>
      </p:nvGrpSpPr>
      <p:grpSpPr>
        <a:xfrm>
          <a:off x="0" y="0"/>
          <a:ext cx="0" cy="0"/>
          <a:chOff x="0" y="0"/>
          <a:chExt cx="0" cy="0"/>
        </a:xfrm>
      </p:grpSpPr>
      <p:sp>
        <p:nvSpPr>
          <p:cNvPr id="182" name="Google Shape;182;p40"/>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3" name="Google Shape;183;p40"/>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84" name="Google Shape;184;p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185" name="Shape 185"/>
        <p:cNvGrpSpPr/>
        <p:nvPr/>
      </p:nvGrpSpPr>
      <p:grpSpPr>
        <a:xfrm>
          <a:off x="0" y="0"/>
          <a:ext cx="0" cy="0"/>
          <a:chOff x="0" y="0"/>
          <a:chExt cx="0" cy="0"/>
        </a:xfrm>
      </p:grpSpPr>
      <p:sp>
        <p:nvSpPr>
          <p:cNvPr id="186" name="Google Shape;186;p41"/>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7" name="Google Shape;187;p41"/>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88" name="Google Shape;188;p41"/>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89" name="Google Shape;189;p4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90" name="Shape 190"/>
        <p:cNvGrpSpPr/>
        <p:nvPr/>
      </p:nvGrpSpPr>
      <p:grpSpPr>
        <a:xfrm>
          <a:off x="0" y="0"/>
          <a:ext cx="0" cy="0"/>
          <a:chOff x="0" y="0"/>
          <a:chExt cx="0" cy="0"/>
        </a:xfrm>
      </p:grpSpPr>
      <p:sp>
        <p:nvSpPr>
          <p:cNvPr id="191" name="Google Shape;191;p42"/>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92" name="Google Shape;192;p4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93" name="Shape 193"/>
        <p:cNvGrpSpPr/>
        <p:nvPr/>
      </p:nvGrpSpPr>
      <p:grpSpPr>
        <a:xfrm>
          <a:off x="0" y="0"/>
          <a:ext cx="0" cy="0"/>
          <a:chOff x="0" y="0"/>
          <a:chExt cx="0" cy="0"/>
        </a:xfrm>
      </p:grpSpPr>
      <p:sp>
        <p:nvSpPr>
          <p:cNvPr id="194" name="Google Shape;194;p43"/>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95" name="Google Shape;195;p43"/>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96" name="Google Shape;196;p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197" name="Shape 197"/>
        <p:cNvGrpSpPr/>
        <p:nvPr/>
      </p:nvGrpSpPr>
      <p:grpSpPr>
        <a:xfrm>
          <a:off x="0" y="0"/>
          <a:ext cx="0" cy="0"/>
          <a:chOff x="0" y="0"/>
          <a:chExt cx="0" cy="0"/>
        </a:xfrm>
      </p:grpSpPr>
      <p:sp>
        <p:nvSpPr>
          <p:cNvPr id="198" name="Google Shape;198;p44"/>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99" name="Google Shape;199;p4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200" name="Shape 200"/>
        <p:cNvGrpSpPr/>
        <p:nvPr/>
      </p:nvGrpSpPr>
      <p:grpSpPr>
        <a:xfrm>
          <a:off x="0" y="0"/>
          <a:ext cx="0" cy="0"/>
          <a:chOff x="0" y="0"/>
          <a:chExt cx="0" cy="0"/>
        </a:xfrm>
      </p:grpSpPr>
      <p:sp>
        <p:nvSpPr>
          <p:cNvPr id="201" name="Google Shape;201;p45"/>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45"/>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203" name="Google Shape;203;p45"/>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04" name="Google Shape;204;p45"/>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05" name="Google Shape;205;p4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206" name="Shape 206"/>
        <p:cNvGrpSpPr/>
        <p:nvPr/>
      </p:nvGrpSpPr>
      <p:grpSpPr>
        <a:xfrm>
          <a:off x="0" y="0"/>
          <a:ext cx="0" cy="0"/>
          <a:chOff x="0" y="0"/>
          <a:chExt cx="0" cy="0"/>
        </a:xfrm>
      </p:grpSpPr>
      <p:sp>
        <p:nvSpPr>
          <p:cNvPr id="207" name="Google Shape;207;p46"/>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1800"/>
              <a:buNone/>
              <a:defRPr/>
            </a:lvl1pPr>
          </a:lstStyle>
          <a:p/>
        </p:txBody>
      </p:sp>
      <p:sp>
        <p:nvSpPr>
          <p:cNvPr id="208" name="Google Shape;208;p4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209" name="Shape 209"/>
        <p:cNvGrpSpPr/>
        <p:nvPr/>
      </p:nvGrpSpPr>
      <p:grpSpPr>
        <a:xfrm>
          <a:off x="0" y="0"/>
          <a:ext cx="0" cy="0"/>
          <a:chOff x="0" y="0"/>
          <a:chExt cx="0" cy="0"/>
        </a:xfrm>
      </p:grpSpPr>
      <p:sp>
        <p:nvSpPr>
          <p:cNvPr id="210" name="Google Shape;210;p47"/>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11" name="Google Shape;211;p47"/>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212" name="Google Shape;212;p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13" name="Shape 213"/>
        <p:cNvGrpSpPr/>
        <p:nvPr/>
      </p:nvGrpSpPr>
      <p:grpSpPr>
        <a:xfrm>
          <a:off x="0" y="0"/>
          <a:ext cx="0" cy="0"/>
          <a:chOff x="0" y="0"/>
          <a:chExt cx="0" cy="0"/>
        </a:xfrm>
      </p:grpSpPr>
      <p:sp>
        <p:nvSpPr>
          <p:cNvPr id="214" name="Google Shape;214;p4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15" name="Shape 215"/>
        <p:cNvGrpSpPr/>
        <p:nvPr/>
      </p:nvGrpSpPr>
      <p:grpSpPr>
        <a:xfrm>
          <a:off x="0" y="0"/>
          <a:ext cx="0" cy="0"/>
          <a:chOff x="0" y="0"/>
          <a:chExt cx="0" cy="0"/>
        </a:xfrm>
      </p:grpSpPr>
      <p:sp>
        <p:nvSpPr>
          <p:cNvPr id="216" name="Google Shape;216;p49"/>
          <p:cNvSpPr txBox="1"/>
          <p:nvPr>
            <p:ph type="title"/>
          </p:nvPr>
        </p:nvSpPr>
        <p:spPr>
          <a:xfrm>
            <a:off x="457200" y="857250"/>
            <a:ext cx="8229600" cy="800100"/>
          </a:xfrm>
          <a:prstGeom prst="rect">
            <a:avLst/>
          </a:prstGeom>
          <a:noFill/>
          <a:ln>
            <a:noFill/>
          </a:ln>
        </p:spPr>
        <p:txBody>
          <a:bodyPr anchorCtr="0" anchor="ctr" bIns="34275" lIns="68575" spcFirstLastPara="1" rIns="68575" wrap="square" tIns="34275"/>
          <a:lstStyle>
            <a:lvl1pPr lvl="0" marR="0" rtl="0" algn="l">
              <a:spcBef>
                <a:spcPts val="0"/>
              </a:spcBef>
              <a:spcAft>
                <a:spcPts val="0"/>
              </a:spcAft>
              <a:buClr>
                <a:schemeClr val="dk2"/>
              </a:buClr>
              <a:buSzPts val="3000"/>
              <a:buFont typeface="Quattrocento Sans"/>
              <a:buNone/>
              <a:defRPr b="0" i="0" sz="3000" u="none" cap="none" strike="noStrike">
                <a:solidFill>
                  <a:schemeClr val="dk2"/>
                </a:solidFill>
                <a:latin typeface="Quattrocento Sans"/>
                <a:ea typeface="Quattrocento Sans"/>
                <a:cs typeface="Quattrocento Sans"/>
                <a:sym typeface="Quattrocento Sans"/>
              </a:defRPr>
            </a:lvl1pPr>
            <a:lvl2pPr lvl="1" rtl="0">
              <a:spcBef>
                <a:spcPts val="0"/>
              </a:spcBef>
              <a:spcAft>
                <a:spcPts val="0"/>
              </a:spcAft>
              <a:buSzPts val="2800"/>
              <a:buNone/>
              <a:defRPr sz="1400"/>
            </a:lvl2pPr>
            <a:lvl3pPr lvl="2" rtl="0">
              <a:spcBef>
                <a:spcPts val="0"/>
              </a:spcBef>
              <a:spcAft>
                <a:spcPts val="0"/>
              </a:spcAft>
              <a:buSzPts val="2800"/>
              <a:buNone/>
              <a:defRPr sz="1400"/>
            </a:lvl3pPr>
            <a:lvl4pPr lvl="3" rtl="0">
              <a:spcBef>
                <a:spcPts val="0"/>
              </a:spcBef>
              <a:spcAft>
                <a:spcPts val="0"/>
              </a:spcAft>
              <a:buSzPts val="2800"/>
              <a:buNone/>
              <a:defRPr sz="1400"/>
            </a:lvl4pPr>
            <a:lvl5pPr lvl="4" rtl="0">
              <a:spcBef>
                <a:spcPts val="0"/>
              </a:spcBef>
              <a:spcAft>
                <a:spcPts val="0"/>
              </a:spcAft>
              <a:buSzPts val="2800"/>
              <a:buNone/>
              <a:defRPr sz="1400"/>
            </a:lvl5pPr>
            <a:lvl6pPr lvl="5" rtl="0">
              <a:spcBef>
                <a:spcPts val="0"/>
              </a:spcBef>
              <a:spcAft>
                <a:spcPts val="0"/>
              </a:spcAft>
              <a:buSzPts val="2800"/>
              <a:buNone/>
              <a:defRPr sz="1400"/>
            </a:lvl6pPr>
            <a:lvl7pPr lvl="6" rtl="0">
              <a:spcBef>
                <a:spcPts val="0"/>
              </a:spcBef>
              <a:spcAft>
                <a:spcPts val="0"/>
              </a:spcAft>
              <a:buSzPts val="2800"/>
              <a:buNone/>
              <a:defRPr sz="1400"/>
            </a:lvl7pPr>
            <a:lvl8pPr lvl="7" rtl="0">
              <a:spcBef>
                <a:spcPts val="0"/>
              </a:spcBef>
              <a:spcAft>
                <a:spcPts val="0"/>
              </a:spcAft>
              <a:buSzPts val="2800"/>
              <a:buNone/>
              <a:defRPr sz="1400"/>
            </a:lvl8pPr>
            <a:lvl9pPr lvl="8" rtl="0">
              <a:spcBef>
                <a:spcPts val="0"/>
              </a:spcBef>
              <a:spcAft>
                <a:spcPts val="0"/>
              </a:spcAft>
              <a:buSzPts val="2800"/>
              <a:buNone/>
              <a:defRPr sz="1400"/>
            </a:lvl9pPr>
          </a:lstStyle>
          <a:p/>
        </p:txBody>
      </p:sp>
      <p:sp>
        <p:nvSpPr>
          <p:cNvPr id="217" name="Google Shape;217;p49"/>
          <p:cNvSpPr txBox="1"/>
          <p:nvPr>
            <p:ph idx="1" type="body"/>
          </p:nvPr>
        </p:nvSpPr>
        <p:spPr>
          <a:xfrm>
            <a:off x="457200" y="1687068"/>
            <a:ext cx="8229600" cy="3243900"/>
          </a:xfrm>
          <a:prstGeom prst="rect">
            <a:avLst/>
          </a:prstGeom>
          <a:noFill/>
          <a:ln>
            <a:noFill/>
          </a:ln>
        </p:spPr>
        <p:txBody>
          <a:bodyPr anchorCtr="0" anchor="t" bIns="34275" lIns="68575" spcFirstLastPara="1" rIns="68575" wrap="square" tIns="34275"/>
          <a:lstStyle>
            <a:lvl1pPr indent="-361950" lvl="0" marL="457200" marR="0" rtl="0" algn="l">
              <a:spcBef>
                <a:spcPts val="200"/>
              </a:spcBef>
              <a:spcAft>
                <a:spcPts val="0"/>
              </a:spcAft>
              <a:buClr>
                <a:srgbClr val="297D53"/>
              </a:buClr>
              <a:buSzPts val="2100"/>
              <a:buFont typeface="Georgia"/>
              <a:buChar char="•"/>
              <a:defRPr b="0" i="0" sz="2100" u="none" cap="none" strike="noStrike">
                <a:solidFill>
                  <a:schemeClr val="dk2"/>
                </a:solidFill>
                <a:latin typeface="Arial"/>
                <a:ea typeface="Arial"/>
                <a:cs typeface="Arial"/>
                <a:sym typeface="Arial"/>
              </a:defRPr>
            </a:lvl1pPr>
            <a:lvl2pPr indent="-355600" lvl="1" marL="914400" marR="0" rtl="0" algn="l">
              <a:spcBef>
                <a:spcPts val="1600"/>
              </a:spcBef>
              <a:spcAft>
                <a:spcPts val="0"/>
              </a:spcAft>
              <a:buClr>
                <a:srgbClr val="4A7B29"/>
              </a:buClr>
              <a:buSzPts val="2000"/>
              <a:buFont typeface="Georgia"/>
              <a:buChar char="▫"/>
              <a:defRPr b="0" i="0" sz="2000" u="none" cap="none" strike="noStrike">
                <a:solidFill>
                  <a:schemeClr val="dk2"/>
                </a:solidFill>
                <a:latin typeface="Arial"/>
                <a:ea typeface="Arial"/>
                <a:cs typeface="Arial"/>
                <a:sym typeface="Arial"/>
              </a:defRPr>
            </a:lvl2pPr>
            <a:lvl3pPr indent="-342900" lvl="2" marL="1371600" marR="0" rtl="0" algn="l">
              <a:spcBef>
                <a:spcPts val="1600"/>
              </a:spcBef>
              <a:spcAft>
                <a:spcPts val="0"/>
              </a:spcAft>
              <a:buClr>
                <a:srgbClr val="4C661A"/>
              </a:buClr>
              <a:buSzPts val="1800"/>
              <a:buFont typeface="Noto Sans Symbols"/>
              <a:buChar char="⚫"/>
              <a:defRPr b="0" i="0" sz="1800" u="none" cap="none" strike="noStrike">
                <a:solidFill>
                  <a:schemeClr val="dk2"/>
                </a:solidFill>
                <a:latin typeface="Arial"/>
                <a:ea typeface="Arial"/>
                <a:cs typeface="Arial"/>
                <a:sym typeface="Arial"/>
              </a:defRPr>
            </a:lvl3pPr>
            <a:lvl4pPr indent="-336550" lvl="3" marL="1828800" marR="0" rtl="0" algn="l">
              <a:spcBef>
                <a:spcPts val="1600"/>
              </a:spcBef>
              <a:spcAft>
                <a:spcPts val="0"/>
              </a:spcAft>
              <a:buClr>
                <a:srgbClr val="4C661A"/>
              </a:buClr>
              <a:buSzPts val="1700"/>
              <a:buFont typeface="Noto Sans Symbols"/>
              <a:buChar char="⚫"/>
              <a:defRPr b="0" i="0" sz="1700" u="none" cap="none" strike="noStrike">
                <a:solidFill>
                  <a:schemeClr val="dk2"/>
                </a:solidFill>
                <a:latin typeface="Arial"/>
                <a:ea typeface="Arial"/>
                <a:cs typeface="Arial"/>
                <a:sym typeface="Arial"/>
              </a:defRPr>
            </a:lvl4pPr>
            <a:lvl5pPr indent="-323850" lvl="4" marL="2286000" marR="0" rtl="0" algn="l">
              <a:spcBef>
                <a:spcPts val="1600"/>
              </a:spcBef>
              <a:spcAft>
                <a:spcPts val="0"/>
              </a:spcAft>
              <a:buClr>
                <a:srgbClr val="4C661A"/>
              </a:buClr>
              <a:buSzPts val="1500"/>
              <a:buFont typeface="Noto Sans Symbols"/>
              <a:buChar char="⚫"/>
              <a:defRPr b="0" i="0" sz="1500" u="none" cap="none" strike="noStrike">
                <a:solidFill>
                  <a:schemeClr val="dk2"/>
                </a:solidFill>
                <a:latin typeface="Arial"/>
                <a:ea typeface="Arial"/>
                <a:cs typeface="Arial"/>
                <a:sym typeface="Arial"/>
              </a:defRPr>
            </a:lvl5pPr>
            <a:lvl6pPr indent="-317500" lvl="5" marL="2743200" marR="0" rtl="0" algn="l">
              <a:spcBef>
                <a:spcPts val="1600"/>
              </a:spcBef>
              <a:spcAft>
                <a:spcPts val="0"/>
              </a:spcAft>
              <a:buClr>
                <a:srgbClr val="4C661A"/>
              </a:buClr>
              <a:buSzPts val="1400"/>
              <a:buFont typeface="Noto Sans Symbols"/>
              <a:buChar char="⚫"/>
              <a:defRPr b="0" i="0" sz="1400" u="none" cap="none" strike="noStrike">
                <a:solidFill>
                  <a:schemeClr val="dk2"/>
                </a:solidFill>
                <a:latin typeface="Arial"/>
                <a:ea typeface="Arial"/>
                <a:cs typeface="Arial"/>
                <a:sym typeface="Arial"/>
              </a:defRPr>
            </a:lvl6pPr>
            <a:lvl7pPr indent="-304800" lvl="6" marL="3200400" marR="0" rtl="0" algn="l">
              <a:spcBef>
                <a:spcPts val="1600"/>
              </a:spcBef>
              <a:spcAft>
                <a:spcPts val="0"/>
              </a:spcAft>
              <a:buClr>
                <a:srgbClr val="4C661A"/>
              </a:buClr>
              <a:buSzPts val="1200"/>
              <a:buFont typeface="Noto Sans Symbols"/>
              <a:buChar char="⚫"/>
              <a:defRPr b="0" i="0" sz="1200" u="none" cap="none" strike="noStrike">
                <a:solidFill>
                  <a:schemeClr val="dk2"/>
                </a:solidFill>
                <a:latin typeface="Arial"/>
                <a:ea typeface="Arial"/>
                <a:cs typeface="Arial"/>
                <a:sym typeface="Arial"/>
              </a:defRPr>
            </a:lvl7pPr>
            <a:lvl8pPr indent="-298450" lvl="7" marL="3657600" marR="0" rtl="0" algn="l">
              <a:spcBef>
                <a:spcPts val="1600"/>
              </a:spcBef>
              <a:spcAft>
                <a:spcPts val="0"/>
              </a:spcAft>
              <a:buClr>
                <a:srgbClr val="4C661A"/>
              </a:buClr>
              <a:buSzPts val="1100"/>
              <a:buFont typeface="Noto Sans Symbols"/>
              <a:buChar char="⚫"/>
              <a:defRPr b="0" i="0" sz="1100" u="none" cap="none" strike="noStrike">
                <a:solidFill>
                  <a:schemeClr val="dk2"/>
                </a:solidFill>
                <a:latin typeface="Arial"/>
                <a:ea typeface="Arial"/>
                <a:cs typeface="Arial"/>
                <a:sym typeface="Arial"/>
              </a:defRPr>
            </a:lvl8pPr>
            <a:lvl9pPr indent="-298450" lvl="8" marL="4114800" marR="0" rtl="0" algn="l">
              <a:spcBef>
                <a:spcPts val="1600"/>
              </a:spcBef>
              <a:spcAft>
                <a:spcPts val="1600"/>
              </a:spcAft>
              <a:buClr>
                <a:srgbClr val="4C661A"/>
              </a:buClr>
              <a:buSzPts val="1100"/>
              <a:buFont typeface="Noto Sans Symbols"/>
              <a:buChar char="⚫"/>
              <a:defRPr b="0" i="0" sz="1100" u="none" cap="none" strike="noStrike">
                <a:solidFill>
                  <a:schemeClr val="dk2"/>
                </a:solidFill>
                <a:latin typeface="Arial"/>
                <a:ea typeface="Arial"/>
                <a:cs typeface="Arial"/>
                <a:sym typeface="Arial"/>
              </a:defRPr>
            </a:lvl9pPr>
          </a:lstStyle>
          <a:p/>
        </p:txBody>
      </p:sp>
      <p:sp>
        <p:nvSpPr>
          <p:cNvPr id="218" name="Google Shape;218;p49"/>
          <p:cNvSpPr txBox="1"/>
          <p:nvPr>
            <p:ph idx="11" type="ftr"/>
          </p:nvPr>
        </p:nvSpPr>
        <p:spPr>
          <a:xfrm>
            <a:off x="5257800" y="459486"/>
            <a:ext cx="1326000" cy="342900"/>
          </a:xfrm>
          <a:prstGeom prst="rect">
            <a:avLst/>
          </a:prstGeom>
          <a:noFill/>
          <a:ln>
            <a:noFill/>
          </a:ln>
        </p:spPr>
        <p:txBody>
          <a:bodyPr anchorCtr="0" anchor="t" bIns="34275" lIns="68575" spcFirstLastPara="1" rIns="68575" wrap="square" tIns="34275"/>
          <a:lstStyle>
            <a:lvl1pPr lvl="0" marR="0" rtl="0" algn="r">
              <a:spcBef>
                <a:spcPts val="0"/>
              </a:spcBef>
              <a:spcAft>
                <a:spcPts val="0"/>
              </a:spcAft>
              <a:buSzPts val="1100"/>
              <a:buNone/>
              <a:defRPr b="0" i="0" sz="800" u="none" cap="none" strike="noStrike">
                <a:solidFill>
                  <a:srgbClr val="4A7B29"/>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219" name="Google Shape;219;p49"/>
          <p:cNvSpPr txBox="1"/>
          <p:nvPr>
            <p:ph idx="10" type="dt"/>
          </p:nvPr>
        </p:nvSpPr>
        <p:spPr>
          <a:xfrm>
            <a:off x="6586536" y="459486"/>
            <a:ext cx="957300" cy="342900"/>
          </a:xfrm>
          <a:prstGeom prst="rect">
            <a:avLst/>
          </a:prstGeom>
          <a:noFill/>
          <a:ln>
            <a:noFill/>
          </a:ln>
        </p:spPr>
        <p:txBody>
          <a:bodyPr anchorCtr="0" anchor="t" bIns="34275" lIns="68575" spcFirstLastPara="1" rIns="68575" wrap="square" tIns="34275"/>
          <a:lstStyle>
            <a:lvl1pPr lvl="0" marR="0" rtl="0" algn="l">
              <a:spcBef>
                <a:spcPts val="0"/>
              </a:spcBef>
              <a:spcAft>
                <a:spcPts val="0"/>
              </a:spcAft>
              <a:buSzPts val="1100"/>
              <a:buNone/>
              <a:defRPr b="0" i="0" sz="800" u="none" cap="none" strike="noStrike">
                <a:solidFill>
                  <a:srgbClr val="4A7B29"/>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220" name="Google Shape;220;p49"/>
          <p:cNvSpPr txBox="1"/>
          <p:nvPr>
            <p:ph idx="12" type="sldNum"/>
          </p:nvPr>
        </p:nvSpPr>
        <p:spPr>
          <a:xfrm>
            <a:off x="8174736" y="1704"/>
            <a:ext cx="762000" cy="274200"/>
          </a:xfrm>
          <a:prstGeom prst="rect">
            <a:avLst/>
          </a:prstGeom>
          <a:noFill/>
          <a:ln>
            <a:noFill/>
          </a:ln>
        </p:spPr>
        <p:txBody>
          <a:bodyPr anchorCtr="0" anchor="b" bIns="34275" lIns="68575" spcFirstLastPara="1" rIns="68575" wrap="square" tIns="34275">
            <a:noAutofit/>
          </a:bodyPr>
          <a:lstStyle>
            <a:lvl1pPr indent="0" lvl="0" marL="0" marR="0" rtl="0" algn="r">
              <a:spcBef>
                <a:spcPts val="0"/>
              </a:spcBef>
              <a:buNone/>
              <a:defRPr b="0" i="0" sz="1400" u="none" cap="none" strike="noStrike">
                <a:solidFill>
                  <a:srgbClr val="FFFFFF"/>
                </a:solidFill>
                <a:latin typeface="Arial"/>
                <a:ea typeface="Arial"/>
                <a:cs typeface="Arial"/>
                <a:sym typeface="Arial"/>
              </a:defRPr>
            </a:lvl1pPr>
            <a:lvl2pPr indent="0" lvl="1" marL="0" marR="0" rtl="0" algn="r">
              <a:spcBef>
                <a:spcPts val="0"/>
              </a:spcBef>
              <a:buNone/>
              <a:defRPr b="0" i="0" sz="1400" u="none" cap="none" strike="noStrike">
                <a:solidFill>
                  <a:srgbClr val="FFFFFF"/>
                </a:solidFill>
                <a:latin typeface="Arial"/>
                <a:ea typeface="Arial"/>
                <a:cs typeface="Arial"/>
                <a:sym typeface="Arial"/>
              </a:defRPr>
            </a:lvl2pPr>
            <a:lvl3pPr indent="0" lvl="2" marL="0" marR="0" rtl="0" algn="r">
              <a:spcBef>
                <a:spcPts val="0"/>
              </a:spcBef>
              <a:buNone/>
              <a:defRPr b="0" i="0" sz="1400" u="none" cap="none" strike="noStrike">
                <a:solidFill>
                  <a:srgbClr val="FFFFFF"/>
                </a:solidFill>
                <a:latin typeface="Arial"/>
                <a:ea typeface="Arial"/>
                <a:cs typeface="Arial"/>
                <a:sym typeface="Arial"/>
              </a:defRPr>
            </a:lvl3pPr>
            <a:lvl4pPr indent="0" lvl="3" marL="0" marR="0" rtl="0" algn="r">
              <a:spcBef>
                <a:spcPts val="0"/>
              </a:spcBef>
              <a:buNone/>
              <a:defRPr b="0" i="0" sz="1400" u="none" cap="none" strike="noStrike">
                <a:solidFill>
                  <a:srgbClr val="FFFFFF"/>
                </a:solidFill>
                <a:latin typeface="Arial"/>
                <a:ea typeface="Arial"/>
                <a:cs typeface="Arial"/>
                <a:sym typeface="Arial"/>
              </a:defRPr>
            </a:lvl4pPr>
            <a:lvl5pPr indent="0" lvl="4" marL="0" marR="0" rtl="0" algn="r">
              <a:spcBef>
                <a:spcPts val="0"/>
              </a:spcBef>
              <a:buNone/>
              <a:defRPr b="0" i="0" sz="1400" u="none" cap="none" strike="noStrike">
                <a:solidFill>
                  <a:srgbClr val="FFFFFF"/>
                </a:solidFill>
                <a:latin typeface="Arial"/>
                <a:ea typeface="Arial"/>
                <a:cs typeface="Arial"/>
                <a:sym typeface="Arial"/>
              </a:defRPr>
            </a:lvl5pPr>
            <a:lvl6pPr indent="0" lvl="5" marL="0" marR="0" rtl="0" algn="r">
              <a:spcBef>
                <a:spcPts val="0"/>
              </a:spcBef>
              <a:buNone/>
              <a:defRPr b="0" i="0" sz="1400" u="none" cap="none" strike="noStrike">
                <a:solidFill>
                  <a:srgbClr val="FFFFFF"/>
                </a:solidFill>
                <a:latin typeface="Arial"/>
                <a:ea typeface="Arial"/>
                <a:cs typeface="Arial"/>
                <a:sym typeface="Arial"/>
              </a:defRPr>
            </a:lvl6pPr>
            <a:lvl7pPr indent="0" lvl="6" marL="0" marR="0" rtl="0" algn="r">
              <a:spcBef>
                <a:spcPts val="0"/>
              </a:spcBef>
              <a:buNone/>
              <a:defRPr b="0" i="0" sz="1400" u="none" cap="none" strike="noStrike">
                <a:solidFill>
                  <a:srgbClr val="FFFFFF"/>
                </a:solidFill>
                <a:latin typeface="Arial"/>
                <a:ea typeface="Arial"/>
                <a:cs typeface="Arial"/>
                <a:sym typeface="Arial"/>
              </a:defRPr>
            </a:lvl7pPr>
            <a:lvl8pPr indent="0" lvl="7" marL="0" marR="0" rtl="0" algn="r">
              <a:spcBef>
                <a:spcPts val="0"/>
              </a:spcBef>
              <a:buNone/>
              <a:defRPr b="0" i="0" sz="1400" u="none" cap="none" strike="noStrike">
                <a:solidFill>
                  <a:srgbClr val="FFFFFF"/>
                </a:solidFill>
                <a:latin typeface="Arial"/>
                <a:ea typeface="Arial"/>
                <a:cs typeface="Arial"/>
                <a:sym typeface="Arial"/>
              </a:defRPr>
            </a:lvl8pPr>
            <a:lvl9pPr indent="0" lvl="8" marL="0" marR="0" rtl="0" algn="r">
              <a:spcBef>
                <a:spcPts val="0"/>
              </a:spcBef>
              <a:buNone/>
              <a:defRPr b="0" i="0" sz="14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21" name="Shape 221"/>
        <p:cNvGrpSpPr/>
        <p:nvPr/>
      </p:nvGrpSpPr>
      <p:grpSpPr>
        <a:xfrm>
          <a:off x="0" y="0"/>
          <a:ext cx="0" cy="0"/>
          <a:chOff x="0" y="0"/>
          <a:chExt cx="0" cy="0"/>
        </a:xfrm>
      </p:grpSpPr>
      <p:sp>
        <p:nvSpPr>
          <p:cNvPr id="222" name="Google Shape;222;p50"/>
          <p:cNvSpPr txBox="1"/>
          <p:nvPr>
            <p:ph type="title"/>
          </p:nvPr>
        </p:nvSpPr>
        <p:spPr>
          <a:xfrm>
            <a:off x="457200" y="857250"/>
            <a:ext cx="8229600" cy="800100"/>
          </a:xfrm>
          <a:prstGeom prst="rect">
            <a:avLst/>
          </a:prstGeom>
          <a:noFill/>
          <a:ln>
            <a:noFill/>
          </a:ln>
        </p:spPr>
        <p:txBody>
          <a:bodyPr anchorCtr="0" anchor="ctr" bIns="34275" lIns="68575" spcFirstLastPara="1" rIns="68575" wrap="square" tIns="34275"/>
          <a:lstStyle>
            <a:lvl1pPr lvl="0" marR="0" rtl="0" algn="l">
              <a:spcBef>
                <a:spcPts val="0"/>
              </a:spcBef>
              <a:spcAft>
                <a:spcPts val="0"/>
              </a:spcAft>
              <a:buClr>
                <a:schemeClr val="dk2"/>
              </a:buClr>
              <a:buSzPts val="3000"/>
              <a:buFont typeface="Quattrocento Sans"/>
              <a:buNone/>
              <a:defRPr b="0" i="0" sz="3000" u="none" cap="none" strike="noStrike">
                <a:solidFill>
                  <a:schemeClr val="dk2"/>
                </a:solidFill>
                <a:latin typeface="Quattrocento Sans"/>
                <a:ea typeface="Quattrocento Sans"/>
                <a:cs typeface="Quattrocento Sans"/>
                <a:sym typeface="Quattrocento Sans"/>
              </a:defRPr>
            </a:lvl1pPr>
            <a:lvl2pPr lvl="1" rtl="0">
              <a:spcBef>
                <a:spcPts val="0"/>
              </a:spcBef>
              <a:spcAft>
                <a:spcPts val="0"/>
              </a:spcAft>
              <a:buSzPts val="2800"/>
              <a:buNone/>
              <a:defRPr sz="1400"/>
            </a:lvl2pPr>
            <a:lvl3pPr lvl="2" rtl="0">
              <a:spcBef>
                <a:spcPts val="0"/>
              </a:spcBef>
              <a:spcAft>
                <a:spcPts val="0"/>
              </a:spcAft>
              <a:buSzPts val="2800"/>
              <a:buNone/>
              <a:defRPr sz="1400"/>
            </a:lvl3pPr>
            <a:lvl4pPr lvl="3" rtl="0">
              <a:spcBef>
                <a:spcPts val="0"/>
              </a:spcBef>
              <a:spcAft>
                <a:spcPts val="0"/>
              </a:spcAft>
              <a:buSzPts val="2800"/>
              <a:buNone/>
              <a:defRPr sz="1400"/>
            </a:lvl4pPr>
            <a:lvl5pPr lvl="4" rtl="0">
              <a:spcBef>
                <a:spcPts val="0"/>
              </a:spcBef>
              <a:spcAft>
                <a:spcPts val="0"/>
              </a:spcAft>
              <a:buSzPts val="2800"/>
              <a:buNone/>
              <a:defRPr sz="1400"/>
            </a:lvl5pPr>
            <a:lvl6pPr lvl="5" rtl="0">
              <a:spcBef>
                <a:spcPts val="0"/>
              </a:spcBef>
              <a:spcAft>
                <a:spcPts val="0"/>
              </a:spcAft>
              <a:buSzPts val="2800"/>
              <a:buNone/>
              <a:defRPr sz="1400"/>
            </a:lvl6pPr>
            <a:lvl7pPr lvl="6" rtl="0">
              <a:spcBef>
                <a:spcPts val="0"/>
              </a:spcBef>
              <a:spcAft>
                <a:spcPts val="0"/>
              </a:spcAft>
              <a:buSzPts val="2800"/>
              <a:buNone/>
              <a:defRPr sz="1400"/>
            </a:lvl7pPr>
            <a:lvl8pPr lvl="7" rtl="0">
              <a:spcBef>
                <a:spcPts val="0"/>
              </a:spcBef>
              <a:spcAft>
                <a:spcPts val="0"/>
              </a:spcAft>
              <a:buSzPts val="2800"/>
              <a:buNone/>
              <a:defRPr sz="1400"/>
            </a:lvl8pPr>
            <a:lvl9pPr lvl="8" rtl="0">
              <a:spcBef>
                <a:spcPts val="0"/>
              </a:spcBef>
              <a:spcAft>
                <a:spcPts val="0"/>
              </a:spcAft>
              <a:buSzPts val="2800"/>
              <a:buNone/>
              <a:defRPr sz="1400"/>
            </a:lvl9pPr>
          </a:lstStyle>
          <a:p/>
        </p:txBody>
      </p:sp>
      <p:sp>
        <p:nvSpPr>
          <p:cNvPr id="223" name="Google Shape;223;p50"/>
          <p:cNvSpPr txBox="1"/>
          <p:nvPr>
            <p:ph idx="1" type="body"/>
          </p:nvPr>
        </p:nvSpPr>
        <p:spPr>
          <a:xfrm>
            <a:off x="457200" y="1687069"/>
            <a:ext cx="4038600" cy="3256500"/>
          </a:xfrm>
          <a:prstGeom prst="rect">
            <a:avLst/>
          </a:prstGeom>
          <a:noFill/>
          <a:ln>
            <a:noFill/>
          </a:ln>
        </p:spPr>
        <p:txBody>
          <a:bodyPr anchorCtr="0" anchor="t" bIns="34275" lIns="68575" spcFirstLastPara="1" rIns="68575" wrap="square" tIns="34275"/>
          <a:lstStyle>
            <a:lvl1pPr indent="-323850" lvl="0" marL="457200" marR="0" rtl="0" algn="l">
              <a:spcBef>
                <a:spcPts val="200"/>
              </a:spcBef>
              <a:spcAft>
                <a:spcPts val="0"/>
              </a:spcAft>
              <a:buClr>
                <a:srgbClr val="297D53"/>
              </a:buClr>
              <a:buSzPts val="1500"/>
              <a:buFont typeface="Georgia"/>
              <a:buChar char="•"/>
              <a:defRPr b="0" i="0" sz="1500" u="none" cap="none" strike="noStrike">
                <a:solidFill>
                  <a:schemeClr val="dk2"/>
                </a:solidFill>
                <a:latin typeface="Arial"/>
                <a:ea typeface="Arial"/>
                <a:cs typeface="Arial"/>
                <a:sym typeface="Arial"/>
              </a:defRPr>
            </a:lvl1pPr>
            <a:lvl2pPr indent="-317500" lvl="1" marL="914400" marR="0" rtl="0" algn="l">
              <a:spcBef>
                <a:spcPts val="1600"/>
              </a:spcBef>
              <a:spcAft>
                <a:spcPts val="0"/>
              </a:spcAft>
              <a:buClr>
                <a:srgbClr val="4A7B29"/>
              </a:buClr>
              <a:buSzPts val="1400"/>
              <a:buFont typeface="Georgia"/>
              <a:buChar char="▫"/>
              <a:defRPr b="0" i="0" sz="1400" u="none" cap="none" strike="noStrike">
                <a:solidFill>
                  <a:schemeClr val="dk2"/>
                </a:solidFill>
                <a:latin typeface="Arial"/>
                <a:ea typeface="Arial"/>
                <a:cs typeface="Arial"/>
                <a:sym typeface="Arial"/>
              </a:defRPr>
            </a:lvl2pPr>
            <a:lvl3pPr indent="-317500" lvl="2" marL="1371600" marR="0" rtl="0" algn="l">
              <a:spcBef>
                <a:spcPts val="1600"/>
              </a:spcBef>
              <a:spcAft>
                <a:spcPts val="0"/>
              </a:spcAft>
              <a:buClr>
                <a:srgbClr val="4C661A"/>
              </a:buClr>
              <a:buSzPts val="1400"/>
              <a:buFont typeface="Noto Sans Symbols"/>
              <a:buChar char="⚫"/>
              <a:defRPr b="0" i="0" sz="1400" u="none" cap="none" strike="noStrike">
                <a:solidFill>
                  <a:schemeClr val="dk2"/>
                </a:solidFill>
                <a:latin typeface="Arial"/>
                <a:ea typeface="Arial"/>
                <a:cs typeface="Arial"/>
                <a:sym typeface="Arial"/>
              </a:defRPr>
            </a:lvl3pPr>
            <a:lvl4pPr indent="-317500" lvl="3" marL="1828800" marR="0" rtl="0" algn="l">
              <a:spcBef>
                <a:spcPts val="1600"/>
              </a:spcBef>
              <a:spcAft>
                <a:spcPts val="0"/>
              </a:spcAft>
              <a:buClr>
                <a:srgbClr val="4C661A"/>
              </a:buClr>
              <a:buSzPts val="1400"/>
              <a:buFont typeface="Noto Sans Symbols"/>
              <a:buChar char="⚫"/>
              <a:defRPr b="0" i="0" sz="1400" u="none" cap="none" strike="noStrike">
                <a:solidFill>
                  <a:schemeClr val="dk2"/>
                </a:solidFill>
                <a:latin typeface="Arial"/>
                <a:ea typeface="Arial"/>
                <a:cs typeface="Arial"/>
                <a:sym typeface="Arial"/>
              </a:defRPr>
            </a:lvl4pPr>
            <a:lvl5pPr indent="-317500" lvl="4" marL="2286000" marR="0" rtl="0" algn="l">
              <a:spcBef>
                <a:spcPts val="1600"/>
              </a:spcBef>
              <a:spcAft>
                <a:spcPts val="0"/>
              </a:spcAft>
              <a:buClr>
                <a:srgbClr val="4C661A"/>
              </a:buClr>
              <a:buSzPts val="1400"/>
              <a:buFont typeface="Noto Sans Symbols"/>
              <a:buChar char="⚫"/>
              <a:defRPr b="0" i="0" sz="1400" u="none" cap="none" strike="noStrike">
                <a:solidFill>
                  <a:schemeClr val="dk2"/>
                </a:solidFill>
                <a:latin typeface="Arial"/>
                <a:ea typeface="Arial"/>
                <a:cs typeface="Arial"/>
                <a:sym typeface="Arial"/>
              </a:defRPr>
            </a:lvl5pPr>
            <a:lvl6pPr indent="-317500" lvl="5" marL="2743200" marR="0" rtl="0" algn="l">
              <a:spcBef>
                <a:spcPts val="1600"/>
              </a:spcBef>
              <a:spcAft>
                <a:spcPts val="0"/>
              </a:spcAft>
              <a:buClr>
                <a:srgbClr val="4C661A"/>
              </a:buClr>
              <a:buSzPts val="1400"/>
              <a:buFont typeface="Noto Sans Symbols"/>
              <a:buChar char="⚫"/>
              <a:defRPr b="0" i="0" sz="1400" u="none" cap="none" strike="noStrike">
                <a:solidFill>
                  <a:schemeClr val="dk2"/>
                </a:solidFill>
                <a:latin typeface="Arial"/>
                <a:ea typeface="Arial"/>
                <a:cs typeface="Arial"/>
                <a:sym typeface="Arial"/>
              </a:defRPr>
            </a:lvl6pPr>
            <a:lvl7pPr indent="-304800" lvl="6" marL="3200400" marR="0" rtl="0" algn="l">
              <a:spcBef>
                <a:spcPts val="1600"/>
              </a:spcBef>
              <a:spcAft>
                <a:spcPts val="0"/>
              </a:spcAft>
              <a:buClr>
                <a:srgbClr val="4C661A"/>
              </a:buClr>
              <a:buSzPts val="1200"/>
              <a:buFont typeface="Noto Sans Symbols"/>
              <a:buChar char="⚫"/>
              <a:defRPr b="0" i="0" sz="1200" u="none" cap="none" strike="noStrike">
                <a:solidFill>
                  <a:schemeClr val="dk2"/>
                </a:solidFill>
                <a:latin typeface="Arial"/>
                <a:ea typeface="Arial"/>
                <a:cs typeface="Arial"/>
                <a:sym typeface="Arial"/>
              </a:defRPr>
            </a:lvl7pPr>
            <a:lvl8pPr indent="-298450" lvl="7" marL="3657600" marR="0" rtl="0" algn="l">
              <a:spcBef>
                <a:spcPts val="1600"/>
              </a:spcBef>
              <a:spcAft>
                <a:spcPts val="0"/>
              </a:spcAft>
              <a:buClr>
                <a:srgbClr val="4C661A"/>
              </a:buClr>
              <a:buSzPts val="1100"/>
              <a:buFont typeface="Noto Sans Symbols"/>
              <a:buChar char="⚫"/>
              <a:defRPr b="0" i="0" sz="1100" u="none" cap="none" strike="noStrike">
                <a:solidFill>
                  <a:schemeClr val="dk2"/>
                </a:solidFill>
                <a:latin typeface="Arial"/>
                <a:ea typeface="Arial"/>
                <a:cs typeface="Arial"/>
                <a:sym typeface="Arial"/>
              </a:defRPr>
            </a:lvl8pPr>
            <a:lvl9pPr indent="-298450" lvl="8" marL="4114800" marR="0" rtl="0" algn="l">
              <a:spcBef>
                <a:spcPts val="1600"/>
              </a:spcBef>
              <a:spcAft>
                <a:spcPts val="1600"/>
              </a:spcAft>
              <a:buClr>
                <a:srgbClr val="4C661A"/>
              </a:buClr>
              <a:buSzPts val="1100"/>
              <a:buFont typeface="Noto Sans Symbols"/>
              <a:buChar char="⚫"/>
              <a:defRPr b="0" i="0" sz="1100" u="none" cap="none" strike="noStrike">
                <a:solidFill>
                  <a:schemeClr val="dk2"/>
                </a:solidFill>
                <a:latin typeface="Arial"/>
                <a:ea typeface="Arial"/>
                <a:cs typeface="Arial"/>
                <a:sym typeface="Arial"/>
              </a:defRPr>
            </a:lvl9pPr>
          </a:lstStyle>
          <a:p/>
        </p:txBody>
      </p:sp>
      <p:sp>
        <p:nvSpPr>
          <p:cNvPr id="224" name="Google Shape;224;p50"/>
          <p:cNvSpPr txBox="1"/>
          <p:nvPr>
            <p:ph idx="2" type="body"/>
          </p:nvPr>
        </p:nvSpPr>
        <p:spPr>
          <a:xfrm>
            <a:off x="4648200" y="1687069"/>
            <a:ext cx="4038600" cy="3256500"/>
          </a:xfrm>
          <a:prstGeom prst="rect">
            <a:avLst/>
          </a:prstGeom>
          <a:noFill/>
          <a:ln>
            <a:noFill/>
          </a:ln>
        </p:spPr>
        <p:txBody>
          <a:bodyPr anchorCtr="0" anchor="t" bIns="34275" lIns="68575" spcFirstLastPara="1" rIns="68575" wrap="square" tIns="34275"/>
          <a:lstStyle>
            <a:lvl1pPr indent="-323850" lvl="0" marL="457200" marR="0" rtl="0" algn="l">
              <a:spcBef>
                <a:spcPts val="200"/>
              </a:spcBef>
              <a:spcAft>
                <a:spcPts val="0"/>
              </a:spcAft>
              <a:buClr>
                <a:srgbClr val="297D53"/>
              </a:buClr>
              <a:buSzPts val="1500"/>
              <a:buFont typeface="Georgia"/>
              <a:buChar char="•"/>
              <a:defRPr b="0" i="0" sz="1500" u="none" cap="none" strike="noStrike">
                <a:solidFill>
                  <a:schemeClr val="dk2"/>
                </a:solidFill>
                <a:latin typeface="Arial"/>
                <a:ea typeface="Arial"/>
                <a:cs typeface="Arial"/>
                <a:sym typeface="Arial"/>
              </a:defRPr>
            </a:lvl1pPr>
            <a:lvl2pPr indent="-317500" lvl="1" marL="914400" marR="0" rtl="0" algn="l">
              <a:spcBef>
                <a:spcPts val="1600"/>
              </a:spcBef>
              <a:spcAft>
                <a:spcPts val="0"/>
              </a:spcAft>
              <a:buClr>
                <a:srgbClr val="4A7B29"/>
              </a:buClr>
              <a:buSzPts val="1400"/>
              <a:buFont typeface="Georgia"/>
              <a:buChar char="▫"/>
              <a:defRPr b="0" i="0" sz="1400" u="none" cap="none" strike="noStrike">
                <a:solidFill>
                  <a:schemeClr val="dk2"/>
                </a:solidFill>
                <a:latin typeface="Arial"/>
                <a:ea typeface="Arial"/>
                <a:cs typeface="Arial"/>
                <a:sym typeface="Arial"/>
              </a:defRPr>
            </a:lvl2pPr>
            <a:lvl3pPr indent="-317500" lvl="2" marL="1371600" marR="0" rtl="0" algn="l">
              <a:spcBef>
                <a:spcPts val="1600"/>
              </a:spcBef>
              <a:spcAft>
                <a:spcPts val="0"/>
              </a:spcAft>
              <a:buClr>
                <a:srgbClr val="4C661A"/>
              </a:buClr>
              <a:buSzPts val="1400"/>
              <a:buFont typeface="Noto Sans Symbols"/>
              <a:buChar char="⚫"/>
              <a:defRPr b="0" i="0" sz="1400" u="none" cap="none" strike="noStrike">
                <a:solidFill>
                  <a:schemeClr val="dk2"/>
                </a:solidFill>
                <a:latin typeface="Arial"/>
                <a:ea typeface="Arial"/>
                <a:cs typeface="Arial"/>
                <a:sym typeface="Arial"/>
              </a:defRPr>
            </a:lvl3pPr>
            <a:lvl4pPr indent="-317500" lvl="3" marL="1828800" marR="0" rtl="0" algn="l">
              <a:spcBef>
                <a:spcPts val="1600"/>
              </a:spcBef>
              <a:spcAft>
                <a:spcPts val="0"/>
              </a:spcAft>
              <a:buClr>
                <a:srgbClr val="4C661A"/>
              </a:buClr>
              <a:buSzPts val="1400"/>
              <a:buFont typeface="Noto Sans Symbols"/>
              <a:buChar char="⚫"/>
              <a:defRPr b="0" i="0" sz="1400" u="none" cap="none" strike="noStrike">
                <a:solidFill>
                  <a:schemeClr val="dk2"/>
                </a:solidFill>
                <a:latin typeface="Arial"/>
                <a:ea typeface="Arial"/>
                <a:cs typeface="Arial"/>
                <a:sym typeface="Arial"/>
              </a:defRPr>
            </a:lvl4pPr>
            <a:lvl5pPr indent="-317500" lvl="4" marL="2286000" marR="0" rtl="0" algn="l">
              <a:spcBef>
                <a:spcPts val="1600"/>
              </a:spcBef>
              <a:spcAft>
                <a:spcPts val="0"/>
              </a:spcAft>
              <a:buClr>
                <a:srgbClr val="4C661A"/>
              </a:buClr>
              <a:buSzPts val="1400"/>
              <a:buFont typeface="Noto Sans Symbols"/>
              <a:buChar char="⚫"/>
              <a:defRPr b="0" i="0" sz="1400" u="none" cap="none" strike="noStrike">
                <a:solidFill>
                  <a:schemeClr val="dk2"/>
                </a:solidFill>
                <a:latin typeface="Arial"/>
                <a:ea typeface="Arial"/>
                <a:cs typeface="Arial"/>
                <a:sym typeface="Arial"/>
              </a:defRPr>
            </a:lvl5pPr>
            <a:lvl6pPr indent="-317500" lvl="5" marL="2743200" marR="0" rtl="0" algn="l">
              <a:spcBef>
                <a:spcPts val="1600"/>
              </a:spcBef>
              <a:spcAft>
                <a:spcPts val="0"/>
              </a:spcAft>
              <a:buClr>
                <a:srgbClr val="4C661A"/>
              </a:buClr>
              <a:buSzPts val="1400"/>
              <a:buFont typeface="Noto Sans Symbols"/>
              <a:buChar char="⚫"/>
              <a:defRPr b="0" i="0" sz="1400" u="none" cap="none" strike="noStrike">
                <a:solidFill>
                  <a:schemeClr val="dk2"/>
                </a:solidFill>
                <a:latin typeface="Arial"/>
                <a:ea typeface="Arial"/>
                <a:cs typeface="Arial"/>
                <a:sym typeface="Arial"/>
              </a:defRPr>
            </a:lvl6pPr>
            <a:lvl7pPr indent="-304800" lvl="6" marL="3200400" marR="0" rtl="0" algn="l">
              <a:spcBef>
                <a:spcPts val="1600"/>
              </a:spcBef>
              <a:spcAft>
                <a:spcPts val="0"/>
              </a:spcAft>
              <a:buClr>
                <a:srgbClr val="4C661A"/>
              </a:buClr>
              <a:buSzPts val="1200"/>
              <a:buFont typeface="Noto Sans Symbols"/>
              <a:buChar char="⚫"/>
              <a:defRPr b="0" i="0" sz="1200" u="none" cap="none" strike="noStrike">
                <a:solidFill>
                  <a:schemeClr val="dk2"/>
                </a:solidFill>
                <a:latin typeface="Arial"/>
                <a:ea typeface="Arial"/>
                <a:cs typeface="Arial"/>
                <a:sym typeface="Arial"/>
              </a:defRPr>
            </a:lvl7pPr>
            <a:lvl8pPr indent="-298450" lvl="7" marL="3657600" marR="0" rtl="0" algn="l">
              <a:spcBef>
                <a:spcPts val="1600"/>
              </a:spcBef>
              <a:spcAft>
                <a:spcPts val="0"/>
              </a:spcAft>
              <a:buClr>
                <a:srgbClr val="4C661A"/>
              </a:buClr>
              <a:buSzPts val="1100"/>
              <a:buFont typeface="Noto Sans Symbols"/>
              <a:buChar char="⚫"/>
              <a:defRPr b="0" i="0" sz="1100" u="none" cap="none" strike="noStrike">
                <a:solidFill>
                  <a:schemeClr val="dk2"/>
                </a:solidFill>
                <a:latin typeface="Arial"/>
                <a:ea typeface="Arial"/>
                <a:cs typeface="Arial"/>
                <a:sym typeface="Arial"/>
              </a:defRPr>
            </a:lvl8pPr>
            <a:lvl9pPr indent="-298450" lvl="8" marL="4114800" marR="0" rtl="0" algn="l">
              <a:spcBef>
                <a:spcPts val="1600"/>
              </a:spcBef>
              <a:spcAft>
                <a:spcPts val="1600"/>
              </a:spcAft>
              <a:buClr>
                <a:srgbClr val="4C661A"/>
              </a:buClr>
              <a:buSzPts val="1100"/>
              <a:buFont typeface="Noto Sans Symbols"/>
              <a:buChar char="⚫"/>
              <a:defRPr b="0" i="0" sz="1100" u="none" cap="none" strike="noStrike">
                <a:solidFill>
                  <a:schemeClr val="dk2"/>
                </a:solidFill>
                <a:latin typeface="Arial"/>
                <a:ea typeface="Arial"/>
                <a:cs typeface="Arial"/>
                <a:sym typeface="Arial"/>
              </a:defRPr>
            </a:lvl9pPr>
          </a:lstStyle>
          <a:p/>
        </p:txBody>
      </p:sp>
      <p:sp>
        <p:nvSpPr>
          <p:cNvPr id="225" name="Google Shape;225;p50"/>
          <p:cNvSpPr txBox="1"/>
          <p:nvPr>
            <p:ph idx="11" type="ftr"/>
          </p:nvPr>
        </p:nvSpPr>
        <p:spPr>
          <a:xfrm>
            <a:off x="5257800" y="459486"/>
            <a:ext cx="1326000" cy="342900"/>
          </a:xfrm>
          <a:prstGeom prst="rect">
            <a:avLst/>
          </a:prstGeom>
          <a:noFill/>
          <a:ln>
            <a:noFill/>
          </a:ln>
        </p:spPr>
        <p:txBody>
          <a:bodyPr anchorCtr="0" anchor="t" bIns="34275" lIns="68575" spcFirstLastPara="1" rIns="68575" wrap="square" tIns="34275"/>
          <a:lstStyle>
            <a:lvl1pPr lvl="0" marR="0" rtl="0" algn="r">
              <a:spcBef>
                <a:spcPts val="0"/>
              </a:spcBef>
              <a:spcAft>
                <a:spcPts val="0"/>
              </a:spcAft>
              <a:buSzPts val="1100"/>
              <a:buNone/>
              <a:defRPr sz="800">
                <a:solidFill>
                  <a:srgbClr val="4A7B29"/>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226" name="Google Shape;226;p50"/>
          <p:cNvSpPr txBox="1"/>
          <p:nvPr>
            <p:ph idx="10" type="dt"/>
          </p:nvPr>
        </p:nvSpPr>
        <p:spPr>
          <a:xfrm>
            <a:off x="6586536" y="459486"/>
            <a:ext cx="957300" cy="342900"/>
          </a:xfrm>
          <a:prstGeom prst="rect">
            <a:avLst/>
          </a:prstGeom>
          <a:noFill/>
          <a:ln>
            <a:noFill/>
          </a:ln>
        </p:spPr>
        <p:txBody>
          <a:bodyPr anchorCtr="0" anchor="t" bIns="34275" lIns="68575" spcFirstLastPara="1" rIns="68575" wrap="square" tIns="34275"/>
          <a:lstStyle>
            <a:lvl1pPr lvl="0" marR="0" rtl="0" algn="l">
              <a:spcBef>
                <a:spcPts val="0"/>
              </a:spcBef>
              <a:spcAft>
                <a:spcPts val="0"/>
              </a:spcAft>
              <a:buSzPts val="1100"/>
              <a:buNone/>
              <a:defRPr sz="800">
                <a:solidFill>
                  <a:srgbClr val="4A7B29"/>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227" name="Google Shape;227;p50"/>
          <p:cNvSpPr txBox="1"/>
          <p:nvPr>
            <p:ph idx="12" type="sldNum"/>
          </p:nvPr>
        </p:nvSpPr>
        <p:spPr>
          <a:xfrm>
            <a:off x="8174736" y="1704"/>
            <a:ext cx="762000" cy="274200"/>
          </a:xfrm>
          <a:prstGeom prst="rect">
            <a:avLst/>
          </a:prstGeom>
          <a:noFill/>
          <a:ln>
            <a:noFill/>
          </a:ln>
        </p:spPr>
        <p:txBody>
          <a:bodyPr anchorCtr="0" anchor="b" bIns="34275" lIns="68575" spcFirstLastPara="1" rIns="68575" wrap="square" tIns="34275">
            <a:noAutofit/>
          </a:bodyPr>
          <a:lstStyle>
            <a:lvl1pPr indent="0" lvl="0" marL="0" marR="0" rtl="0" algn="r">
              <a:spcBef>
                <a:spcPts val="0"/>
              </a:spcBef>
              <a:buNone/>
              <a:defRPr sz="1400">
                <a:solidFill>
                  <a:srgbClr val="FFFFFF"/>
                </a:solidFill>
                <a:latin typeface="Arial"/>
                <a:ea typeface="Arial"/>
                <a:cs typeface="Arial"/>
                <a:sym typeface="Arial"/>
              </a:defRPr>
            </a:lvl1pPr>
            <a:lvl2pPr indent="0" lvl="1" marL="0" marR="0" rtl="0" algn="r">
              <a:spcBef>
                <a:spcPts val="0"/>
              </a:spcBef>
              <a:buNone/>
              <a:defRPr sz="1400">
                <a:solidFill>
                  <a:srgbClr val="FFFFFF"/>
                </a:solidFill>
                <a:latin typeface="Arial"/>
                <a:ea typeface="Arial"/>
                <a:cs typeface="Arial"/>
                <a:sym typeface="Arial"/>
              </a:defRPr>
            </a:lvl2pPr>
            <a:lvl3pPr indent="0" lvl="2" marL="0" marR="0" rtl="0" algn="r">
              <a:spcBef>
                <a:spcPts val="0"/>
              </a:spcBef>
              <a:buNone/>
              <a:defRPr sz="1400">
                <a:solidFill>
                  <a:srgbClr val="FFFFFF"/>
                </a:solidFill>
                <a:latin typeface="Arial"/>
                <a:ea typeface="Arial"/>
                <a:cs typeface="Arial"/>
                <a:sym typeface="Arial"/>
              </a:defRPr>
            </a:lvl3pPr>
            <a:lvl4pPr indent="0" lvl="3" marL="0" marR="0" rtl="0" algn="r">
              <a:spcBef>
                <a:spcPts val="0"/>
              </a:spcBef>
              <a:buNone/>
              <a:defRPr sz="1400">
                <a:solidFill>
                  <a:srgbClr val="FFFFFF"/>
                </a:solidFill>
                <a:latin typeface="Arial"/>
                <a:ea typeface="Arial"/>
                <a:cs typeface="Arial"/>
                <a:sym typeface="Arial"/>
              </a:defRPr>
            </a:lvl4pPr>
            <a:lvl5pPr indent="0" lvl="4" marL="0" marR="0" rtl="0" algn="r">
              <a:spcBef>
                <a:spcPts val="0"/>
              </a:spcBef>
              <a:buNone/>
              <a:defRPr sz="1400">
                <a:solidFill>
                  <a:srgbClr val="FFFFFF"/>
                </a:solidFill>
                <a:latin typeface="Arial"/>
                <a:ea typeface="Arial"/>
                <a:cs typeface="Arial"/>
                <a:sym typeface="Arial"/>
              </a:defRPr>
            </a:lvl5pPr>
            <a:lvl6pPr indent="0" lvl="5" marL="0" marR="0" rtl="0" algn="r">
              <a:spcBef>
                <a:spcPts val="0"/>
              </a:spcBef>
              <a:buNone/>
              <a:defRPr sz="1400">
                <a:solidFill>
                  <a:srgbClr val="FFFFFF"/>
                </a:solidFill>
                <a:latin typeface="Arial"/>
                <a:ea typeface="Arial"/>
                <a:cs typeface="Arial"/>
                <a:sym typeface="Arial"/>
              </a:defRPr>
            </a:lvl6pPr>
            <a:lvl7pPr indent="0" lvl="6" marL="0" marR="0" rtl="0" algn="r">
              <a:spcBef>
                <a:spcPts val="0"/>
              </a:spcBef>
              <a:buNone/>
              <a:defRPr sz="1400">
                <a:solidFill>
                  <a:srgbClr val="FFFFFF"/>
                </a:solidFill>
                <a:latin typeface="Arial"/>
                <a:ea typeface="Arial"/>
                <a:cs typeface="Arial"/>
                <a:sym typeface="Arial"/>
              </a:defRPr>
            </a:lvl7pPr>
            <a:lvl8pPr indent="0" lvl="7" marL="0" marR="0" rtl="0" algn="r">
              <a:spcBef>
                <a:spcPts val="0"/>
              </a:spcBef>
              <a:buNone/>
              <a:defRPr sz="1400">
                <a:solidFill>
                  <a:srgbClr val="FFFFFF"/>
                </a:solidFill>
                <a:latin typeface="Arial"/>
                <a:ea typeface="Arial"/>
                <a:cs typeface="Arial"/>
                <a:sym typeface="Arial"/>
              </a:defRPr>
            </a:lvl8pPr>
            <a:lvl9pPr indent="0" lvl="8" marL="0" marR="0" rtl="0" algn="r">
              <a:spcBef>
                <a:spcPts val="0"/>
              </a:spcBef>
              <a:buNone/>
              <a:defRPr sz="1400">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5.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4.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1.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0" Type="http://schemas.openxmlformats.org/officeDocument/2006/relationships/slideLayout" Target="../slideLayouts/slideLayout43.xml"/><Relationship Id="rId13" Type="http://schemas.openxmlformats.org/officeDocument/2006/relationships/slideLayout" Target="../slideLayouts/slideLayout46.xml"/><Relationship Id="rId12" Type="http://schemas.openxmlformats.org/officeDocument/2006/relationships/slideLayout" Target="../slideLayouts/slideLayout45.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3.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5" name="Shape 95"/>
        <p:cNvGrpSpPr/>
        <p:nvPr/>
      </p:nvGrpSpPr>
      <p:grpSpPr>
        <a:xfrm>
          <a:off x="0" y="0"/>
          <a:ext cx="0" cy="0"/>
          <a:chOff x="0" y="0"/>
          <a:chExt cx="0" cy="0"/>
        </a:xfrm>
      </p:grpSpPr>
      <p:sp>
        <p:nvSpPr>
          <p:cNvPr id="96" name="Google Shape;96;p25"/>
          <p:cNvSpPr txBox="1"/>
          <p:nvPr>
            <p:ph type="title"/>
          </p:nvPr>
        </p:nvSpPr>
        <p:spPr>
          <a:xfrm>
            <a:off x="628650" y="273844"/>
            <a:ext cx="7886700" cy="994200"/>
          </a:xfrm>
          <a:prstGeom prst="rect">
            <a:avLst/>
          </a:prstGeom>
          <a:noFill/>
          <a:ln>
            <a:noFill/>
          </a:ln>
        </p:spPr>
        <p:txBody>
          <a:bodyPr anchorCtr="0" anchor="ctr" bIns="68575" lIns="68575" spcFirstLastPara="1" rIns="68575" wrap="square" tIns="68575"/>
          <a:lstStyle>
            <a:lvl1pPr lvl="0" marR="0" rtl="0" algn="l">
              <a:lnSpc>
                <a:spcPct val="90000"/>
              </a:lnSpc>
              <a:spcBef>
                <a:spcPts val="0"/>
              </a:spcBef>
              <a:spcAft>
                <a:spcPts val="0"/>
              </a:spcAft>
              <a:buClr>
                <a:schemeClr val="dk1"/>
              </a:buClr>
              <a:buSzPts val="3300"/>
              <a:buFont typeface="Quattrocento Sans"/>
              <a:buNone/>
              <a:defRPr b="0" i="0" sz="3300" u="none" cap="none" strike="noStrike">
                <a:solidFill>
                  <a:schemeClr val="dk1"/>
                </a:solidFill>
                <a:latin typeface="Quattrocento Sans"/>
                <a:ea typeface="Quattrocento Sans"/>
                <a:cs typeface="Quattrocento Sans"/>
                <a:sym typeface="Quattrocento Sans"/>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97" name="Google Shape;97;p25"/>
          <p:cNvSpPr txBox="1"/>
          <p:nvPr>
            <p:ph idx="1" type="body"/>
          </p:nvPr>
        </p:nvSpPr>
        <p:spPr>
          <a:xfrm>
            <a:off x="628650" y="1369219"/>
            <a:ext cx="7886700" cy="3263400"/>
          </a:xfrm>
          <a:prstGeom prst="rect">
            <a:avLst/>
          </a:prstGeom>
          <a:noFill/>
          <a:ln>
            <a:noFill/>
          </a:ln>
        </p:spPr>
        <p:txBody>
          <a:bodyPr anchorCtr="0" anchor="t" bIns="68575" lIns="68575" spcFirstLastPara="1" rIns="68575" wrap="square" tIns="685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Quattrocento Sans"/>
                <a:ea typeface="Quattrocento Sans"/>
                <a:cs typeface="Quattrocento Sans"/>
                <a:sym typeface="Quattrocento Sans"/>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Quattrocento Sans"/>
                <a:ea typeface="Quattrocento Sans"/>
                <a:cs typeface="Quattrocento Sans"/>
                <a:sym typeface="Quattrocento Sans"/>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Quattrocento Sans"/>
                <a:ea typeface="Quattrocento Sans"/>
                <a:cs typeface="Quattrocento Sans"/>
                <a:sym typeface="Quattrocento Sans"/>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Quattrocento Sans"/>
                <a:ea typeface="Quattrocento Sans"/>
                <a:cs typeface="Quattrocento Sans"/>
                <a:sym typeface="Quattrocento Sans"/>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Quattrocento Sans"/>
                <a:ea typeface="Quattrocento Sans"/>
                <a:cs typeface="Quattrocento Sans"/>
                <a:sym typeface="Quattrocento Sans"/>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Quattrocento Sans"/>
                <a:ea typeface="Quattrocento Sans"/>
                <a:cs typeface="Quattrocento Sans"/>
                <a:sym typeface="Quattrocento Sans"/>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Quattrocento Sans"/>
                <a:ea typeface="Quattrocento Sans"/>
                <a:cs typeface="Quattrocento Sans"/>
                <a:sym typeface="Quattrocento Sans"/>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Quattrocento Sans"/>
                <a:ea typeface="Quattrocento Sans"/>
                <a:cs typeface="Quattrocento Sans"/>
                <a:sym typeface="Quattrocento Sans"/>
              </a:defRPr>
            </a:lvl9pPr>
          </a:lstStyle>
          <a:p/>
        </p:txBody>
      </p:sp>
      <p:sp>
        <p:nvSpPr>
          <p:cNvPr id="98" name="Google Shape;98;p25"/>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lvl="0" marR="0" rtl="0" algn="l">
              <a:spcBef>
                <a:spcPts val="0"/>
              </a:spcBef>
              <a:spcAft>
                <a:spcPts val="0"/>
              </a:spcAft>
              <a:buSzPts val="1100"/>
              <a:buNone/>
              <a:defRPr b="0" i="0" sz="900" u="none" cap="none" strike="noStrike">
                <a:solidFill>
                  <a:srgbClr val="888888"/>
                </a:solidFill>
                <a:latin typeface="Quattrocento Sans"/>
                <a:ea typeface="Quattrocento Sans"/>
                <a:cs typeface="Quattrocento Sans"/>
                <a:sym typeface="Quattrocento Sans"/>
              </a:defRPr>
            </a:lvl1pPr>
            <a:lvl2pPr lvl="1"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2pPr>
            <a:lvl3pPr lvl="2"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3pPr>
            <a:lvl4pPr lvl="3"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4pPr>
            <a:lvl5pPr lvl="4"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5pPr>
            <a:lvl6pPr lvl="5"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6pPr>
            <a:lvl7pPr lvl="6"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7pPr>
            <a:lvl8pPr lvl="7"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8pPr>
            <a:lvl9pPr lvl="8"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9pPr>
          </a:lstStyle>
          <a:p/>
        </p:txBody>
      </p:sp>
      <p:sp>
        <p:nvSpPr>
          <p:cNvPr id="99" name="Google Shape;99;p25"/>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lvl="0" marR="0" rtl="0" algn="ctr">
              <a:spcBef>
                <a:spcPts val="0"/>
              </a:spcBef>
              <a:spcAft>
                <a:spcPts val="0"/>
              </a:spcAft>
              <a:buSzPts val="1100"/>
              <a:buNone/>
              <a:defRPr b="0" i="0" sz="900" u="none" cap="none" strike="noStrike">
                <a:solidFill>
                  <a:srgbClr val="888888"/>
                </a:solidFill>
                <a:latin typeface="Quattrocento Sans"/>
                <a:ea typeface="Quattrocento Sans"/>
                <a:cs typeface="Quattrocento Sans"/>
                <a:sym typeface="Quattrocento Sans"/>
              </a:defRPr>
            </a:lvl1pPr>
            <a:lvl2pPr lvl="1"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2pPr>
            <a:lvl3pPr lvl="2"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3pPr>
            <a:lvl4pPr lvl="3"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4pPr>
            <a:lvl5pPr lvl="4"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5pPr>
            <a:lvl6pPr lvl="5"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6pPr>
            <a:lvl7pPr lvl="6"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7pPr>
            <a:lvl8pPr lvl="7"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8pPr>
            <a:lvl9pPr lvl="8"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9pPr>
          </a:lstStyle>
          <a:p/>
        </p:txBody>
      </p:sp>
      <p:sp>
        <p:nvSpPr>
          <p:cNvPr id="100" name="Google Shape;100;p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Quattrocento Sans"/>
                <a:ea typeface="Quattrocento Sans"/>
                <a:cs typeface="Quattrocento Sans"/>
                <a:sym typeface="Quattrocento Sans"/>
              </a:defRPr>
            </a:lvl1pPr>
            <a:lvl2pPr indent="0" lvl="1" marL="0" marR="0" rtl="0" algn="r">
              <a:spcBef>
                <a:spcPts val="0"/>
              </a:spcBef>
              <a:buNone/>
              <a:defRPr b="0" i="0" sz="900" u="none" cap="none" strike="noStrike">
                <a:solidFill>
                  <a:srgbClr val="888888"/>
                </a:solidFill>
                <a:latin typeface="Quattrocento Sans"/>
                <a:ea typeface="Quattrocento Sans"/>
                <a:cs typeface="Quattrocento Sans"/>
                <a:sym typeface="Quattrocento Sans"/>
              </a:defRPr>
            </a:lvl2pPr>
            <a:lvl3pPr indent="0" lvl="2" marL="0" marR="0" rtl="0" algn="r">
              <a:spcBef>
                <a:spcPts val="0"/>
              </a:spcBef>
              <a:buNone/>
              <a:defRPr b="0" i="0" sz="900" u="none" cap="none" strike="noStrike">
                <a:solidFill>
                  <a:srgbClr val="888888"/>
                </a:solidFill>
                <a:latin typeface="Quattrocento Sans"/>
                <a:ea typeface="Quattrocento Sans"/>
                <a:cs typeface="Quattrocento Sans"/>
                <a:sym typeface="Quattrocento Sans"/>
              </a:defRPr>
            </a:lvl3pPr>
            <a:lvl4pPr indent="0" lvl="3" marL="0" marR="0" rtl="0" algn="r">
              <a:spcBef>
                <a:spcPts val="0"/>
              </a:spcBef>
              <a:buNone/>
              <a:defRPr b="0" i="0" sz="900" u="none" cap="none" strike="noStrike">
                <a:solidFill>
                  <a:srgbClr val="888888"/>
                </a:solidFill>
                <a:latin typeface="Quattrocento Sans"/>
                <a:ea typeface="Quattrocento Sans"/>
                <a:cs typeface="Quattrocento Sans"/>
                <a:sym typeface="Quattrocento Sans"/>
              </a:defRPr>
            </a:lvl4pPr>
            <a:lvl5pPr indent="0" lvl="4" marL="0" marR="0" rtl="0" algn="r">
              <a:spcBef>
                <a:spcPts val="0"/>
              </a:spcBef>
              <a:buNone/>
              <a:defRPr b="0" i="0" sz="900" u="none" cap="none" strike="noStrike">
                <a:solidFill>
                  <a:srgbClr val="888888"/>
                </a:solidFill>
                <a:latin typeface="Quattrocento Sans"/>
                <a:ea typeface="Quattrocento Sans"/>
                <a:cs typeface="Quattrocento Sans"/>
                <a:sym typeface="Quattrocento Sans"/>
              </a:defRPr>
            </a:lvl5pPr>
            <a:lvl6pPr indent="0" lvl="5" marL="0" marR="0" rtl="0" algn="r">
              <a:spcBef>
                <a:spcPts val="0"/>
              </a:spcBef>
              <a:buNone/>
              <a:defRPr b="0" i="0" sz="900" u="none" cap="none" strike="noStrike">
                <a:solidFill>
                  <a:srgbClr val="888888"/>
                </a:solidFill>
                <a:latin typeface="Quattrocento Sans"/>
                <a:ea typeface="Quattrocento Sans"/>
                <a:cs typeface="Quattrocento Sans"/>
                <a:sym typeface="Quattrocento Sans"/>
              </a:defRPr>
            </a:lvl6pPr>
            <a:lvl7pPr indent="0" lvl="6" marL="0" marR="0" rtl="0" algn="r">
              <a:spcBef>
                <a:spcPts val="0"/>
              </a:spcBef>
              <a:buNone/>
              <a:defRPr b="0" i="0" sz="900" u="none" cap="none" strike="noStrike">
                <a:solidFill>
                  <a:srgbClr val="888888"/>
                </a:solidFill>
                <a:latin typeface="Quattrocento Sans"/>
                <a:ea typeface="Quattrocento Sans"/>
                <a:cs typeface="Quattrocento Sans"/>
                <a:sym typeface="Quattrocento Sans"/>
              </a:defRPr>
            </a:lvl7pPr>
            <a:lvl8pPr indent="0" lvl="7" marL="0" marR="0" rtl="0" algn="r">
              <a:spcBef>
                <a:spcPts val="0"/>
              </a:spcBef>
              <a:buNone/>
              <a:defRPr b="0" i="0" sz="900" u="none" cap="none" strike="noStrike">
                <a:solidFill>
                  <a:srgbClr val="888888"/>
                </a:solidFill>
                <a:latin typeface="Quattrocento Sans"/>
                <a:ea typeface="Quattrocento Sans"/>
                <a:cs typeface="Quattrocento Sans"/>
                <a:sym typeface="Quattrocento Sans"/>
              </a:defRPr>
            </a:lvl8pPr>
            <a:lvl9pPr indent="0" lvl="8" marL="0" marR="0" rtl="0" algn="r">
              <a:spcBef>
                <a:spcPts val="0"/>
              </a:spcBef>
              <a:buNone/>
              <a:defRPr b="0" i="0" sz="900" u="none" cap="none" strike="noStrike">
                <a:solidFill>
                  <a:srgbClr val="888888"/>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170" name="Shape 170"/>
        <p:cNvGrpSpPr/>
        <p:nvPr/>
      </p:nvGrpSpPr>
      <p:grpSpPr>
        <a:xfrm>
          <a:off x="0" y="0"/>
          <a:ext cx="0" cy="0"/>
          <a:chOff x="0" y="0"/>
          <a:chExt cx="0" cy="0"/>
        </a:xfrm>
      </p:grpSpPr>
      <p:sp>
        <p:nvSpPr>
          <p:cNvPr id="171" name="Google Shape;171;p3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72" name="Google Shape;172;p3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sz="1400">
                <a:solidFill>
                  <a:schemeClr val="dk2"/>
                </a:solidFill>
              </a:defRPr>
            </a:lvl2pPr>
            <a:lvl3pPr indent="-317500" lvl="2" marL="1371600" rtl="0">
              <a:lnSpc>
                <a:spcPct val="115000"/>
              </a:lnSpc>
              <a:spcBef>
                <a:spcPts val="1600"/>
              </a:spcBef>
              <a:spcAft>
                <a:spcPts val="0"/>
              </a:spcAft>
              <a:buClr>
                <a:schemeClr val="dk2"/>
              </a:buClr>
              <a:buSzPts val="1400"/>
              <a:buChar char="■"/>
              <a:defRPr sz="1400">
                <a:solidFill>
                  <a:schemeClr val="dk2"/>
                </a:solidFill>
              </a:defRPr>
            </a:lvl3pPr>
            <a:lvl4pPr indent="-317500" lvl="3" marL="1828800" rtl="0">
              <a:lnSpc>
                <a:spcPct val="115000"/>
              </a:lnSpc>
              <a:spcBef>
                <a:spcPts val="1600"/>
              </a:spcBef>
              <a:spcAft>
                <a:spcPts val="0"/>
              </a:spcAft>
              <a:buClr>
                <a:schemeClr val="dk2"/>
              </a:buClr>
              <a:buSzPts val="1400"/>
              <a:buChar char="●"/>
              <a:defRPr sz="1400">
                <a:solidFill>
                  <a:schemeClr val="dk2"/>
                </a:solidFill>
              </a:defRPr>
            </a:lvl4pPr>
            <a:lvl5pPr indent="-317500" lvl="4" marL="2286000" rtl="0">
              <a:lnSpc>
                <a:spcPct val="115000"/>
              </a:lnSpc>
              <a:spcBef>
                <a:spcPts val="1600"/>
              </a:spcBef>
              <a:spcAft>
                <a:spcPts val="0"/>
              </a:spcAft>
              <a:buClr>
                <a:schemeClr val="dk2"/>
              </a:buClr>
              <a:buSzPts val="1400"/>
              <a:buChar char="○"/>
              <a:defRPr sz="1400">
                <a:solidFill>
                  <a:schemeClr val="dk2"/>
                </a:solidFill>
              </a:defRPr>
            </a:lvl5pPr>
            <a:lvl6pPr indent="-317500" lvl="5" marL="2743200" rtl="0">
              <a:lnSpc>
                <a:spcPct val="115000"/>
              </a:lnSpc>
              <a:spcBef>
                <a:spcPts val="1600"/>
              </a:spcBef>
              <a:spcAft>
                <a:spcPts val="0"/>
              </a:spcAft>
              <a:buClr>
                <a:schemeClr val="dk2"/>
              </a:buClr>
              <a:buSzPts val="1400"/>
              <a:buChar char="■"/>
              <a:defRPr sz="1400">
                <a:solidFill>
                  <a:schemeClr val="dk2"/>
                </a:solidFill>
              </a:defRPr>
            </a:lvl6pPr>
            <a:lvl7pPr indent="-317500" lvl="6" marL="3200400" rtl="0">
              <a:lnSpc>
                <a:spcPct val="115000"/>
              </a:lnSpc>
              <a:spcBef>
                <a:spcPts val="1600"/>
              </a:spcBef>
              <a:spcAft>
                <a:spcPts val="0"/>
              </a:spcAft>
              <a:buClr>
                <a:schemeClr val="dk2"/>
              </a:buClr>
              <a:buSzPts val="1400"/>
              <a:buChar char="●"/>
              <a:defRPr sz="1400">
                <a:solidFill>
                  <a:schemeClr val="dk2"/>
                </a:solidFill>
              </a:defRPr>
            </a:lvl7pPr>
            <a:lvl8pPr indent="-317500" lvl="7" marL="3657600" rtl="0">
              <a:lnSpc>
                <a:spcPct val="115000"/>
              </a:lnSpc>
              <a:spcBef>
                <a:spcPts val="1600"/>
              </a:spcBef>
              <a:spcAft>
                <a:spcPts val="0"/>
              </a:spcAft>
              <a:buClr>
                <a:schemeClr val="dk2"/>
              </a:buClr>
              <a:buSzPts val="1400"/>
              <a:buChar char="○"/>
              <a:defRPr sz="1400">
                <a:solidFill>
                  <a:schemeClr val="dk2"/>
                </a:solidFill>
              </a:defRPr>
            </a:lvl8pPr>
            <a:lvl9pPr indent="-317500" lvl="8" marL="4114800" rtl="0">
              <a:lnSpc>
                <a:spcPct val="115000"/>
              </a:lnSpc>
              <a:spcBef>
                <a:spcPts val="1600"/>
              </a:spcBef>
              <a:spcAft>
                <a:spcPts val="1600"/>
              </a:spcAft>
              <a:buClr>
                <a:schemeClr val="dk2"/>
              </a:buClr>
              <a:buSzPts val="1400"/>
              <a:buChar char="■"/>
              <a:defRPr sz="1400">
                <a:solidFill>
                  <a:schemeClr val="dk2"/>
                </a:solidFill>
              </a:defRPr>
            </a:lvl9pPr>
          </a:lstStyle>
          <a:p/>
        </p:txBody>
      </p:sp>
      <p:sp>
        <p:nvSpPr>
          <p:cNvPr id="173" name="Google Shape;173;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3.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2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3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3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2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hyperlink" Target="http://www.youtube.com/watch?v=xAhIRi85zVc" TargetMode="Externa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image" Target="../media/image2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 Id="rId3" Type="http://schemas.openxmlformats.org/officeDocument/2006/relationships/image" Target="../media/image3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8.xml"/><Relationship Id="rId3" Type="http://schemas.openxmlformats.org/officeDocument/2006/relationships/image" Target="../media/image3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9.xml"/><Relationship Id="rId3" Type="http://schemas.openxmlformats.org/officeDocument/2006/relationships/image" Target="../media/image39.png"/><Relationship Id="rId4" Type="http://schemas.openxmlformats.org/officeDocument/2006/relationships/image" Target="../media/image33.png"/><Relationship Id="rId5" Type="http://schemas.openxmlformats.org/officeDocument/2006/relationships/image" Target="../media/image40.png"/><Relationship Id="rId6"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0.xml"/><Relationship Id="rId3" Type="http://schemas.openxmlformats.org/officeDocument/2006/relationships/image" Target="../media/image3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1.xml"/><Relationship Id="rId3" Type="http://schemas.openxmlformats.org/officeDocument/2006/relationships/image" Target="../media/image36.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4.xml"/><Relationship Id="rId3" Type="http://schemas.openxmlformats.org/officeDocument/2006/relationships/image" Target="../media/image19.jpg"/></Relationships>
</file>

<file path=ppt/slides/_rels/slide5.xml.rels><?xml version="1.0" encoding="UTF-8" standalone="yes"?><Relationships xmlns="http://schemas.openxmlformats.org/package/2006/relationships"><Relationship Id="rId11" Type="http://schemas.openxmlformats.org/officeDocument/2006/relationships/image" Target="../media/image2.png"/><Relationship Id="rId10" Type="http://schemas.openxmlformats.org/officeDocument/2006/relationships/image" Target="../media/image7.png"/><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image" Target="../media/image15.png"/><Relationship Id="rId9" Type="http://schemas.openxmlformats.org/officeDocument/2006/relationships/image" Target="../media/image10.png"/><Relationship Id="rId5" Type="http://schemas.openxmlformats.org/officeDocument/2006/relationships/image" Target="../media/image14.png"/><Relationship Id="rId6" Type="http://schemas.openxmlformats.org/officeDocument/2006/relationships/image" Target="../media/image9.png"/><Relationship Id="rId7" Type="http://schemas.openxmlformats.org/officeDocument/2006/relationships/image" Target="../media/image11.png"/><Relationship Id="rId8"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www.youtube.com/watch?v=Xbvu_0BtgEw"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31" name="Shape 231"/>
        <p:cNvGrpSpPr/>
        <p:nvPr/>
      </p:nvGrpSpPr>
      <p:grpSpPr>
        <a:xfrm>
          <a:off x="0" y="0"/>
          <a:ext cx="0" cy="0"/>
          <a:chOff x="0" y="0"/>
          <a:chExt cx="0" cy="0"/>
        </a:xfrm>
      </p:grpSpPr>
      <p:pic>
        <p:nvPicPr>
          <p:cNvPr id="232" name="Google Shape;232;p51"/>
          <p:cNvPicPr preferRelativeResize="0"/>
          <p:nvPr/>
        </p:nvPicPr>
        <p:blipFill rotWithShape="1">
          <a:blip r:embed="rId3">
            <a:alphaModFix/>
          </a:blip>
          <a:srcRect b="11391" l="15454" r="15149" t="13618"/>
          <a:stretch/>
        </p:blipFill>
        <p:spPr>
          <a:xfrm>
            <a:off x="0" y="-50"/>
            <a:ext cx="4623000" cy="4023882"/>
          </a:xfrm>
          <a:prstGeom prst="rect">
            <a:avLst/>
          </a:prstGeom>
          <a:noFill/>
          <a:ln>
            <a:noFill/>
          </a:ln>
        </p:spPr>
      </p:pic>
      <p:sp>
        <p:nvSpPr>
          <p:cNvPr id="233" name="Google Shape;233;p51"/>
          <p:cNvSpPr txBox="1"/>
          <p:nvPr>
            <p:ph type="ctrTitle"/>
          </p:nvPr>
        </p:nvSpPr>
        <p:spPr>
          <a:xfrm>
            <a:off x="0" y="4023825"/>
            <a:ext cx="9144000" cy="1119600"/>
          </a:xfrm>
          <a:prstGeom prst="rect">
            <a:avLst/>
          </a:prstGeom>
          <a:gradFill>
            <a:gsLst>
              <a:gs pos="0">
                <a:srgbClr val="424242"/>
              </a:gs>
              <a:gs pos="100000">
                <a:srgbClr val="010101"/>
              </a:gs>
            </a:gsLst>
            <a:path path="circle">
              <a:fillToRect b="50%" l="50%" r="50%" t="50%"/>
            </a:path>
            <a:tileRect/>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800">
                <a:solidFill>
                  <a:srgbClr val="FFFFFF"/>
                </a:solidFill>
                <a:latin typeface="Proxima Nova"/>
                <a:ea typeface="Proxima Nova"/>
                <a:cs typeface="Proxima Nova"/>
                <a:sym typeface="Proxima Nova"/>
              </a:rPr>
              <a:t>16th AUAP Learning and Sharing Forum</a:t>
            </a:r>
            <a:endParaRPr sz="1800">
              <a:solidFill>
                <a:srgbClr val="FFFFFF"/>
              </a:solidFill>
            </a:endParaRPr>
          </a:p>
        </p:txBody>
      </p:sp>
      <p:sp>
        <p:nvSpPr>
          <p:cNvPr id="234" name="Google Shape;234;p51"/>
          <p:cNvSpPr txBox="1"/>
          <p:nvPr/>
        </p:nvSpPr>
        <p:spPr>
          <a:xfrm>
            <a:off x="4623000" y="0"/>
            <a:ext cx="4521000" cy="4023900"/>
          </a:xfrm>
          <a:prstGeom prst="rect">
            <a:avLst/>
          </a:prstGeom>
          <a:solidFill>
            <a:srgbClr val="FFFFFF"/>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 sz="3700">
                <a:solidFill>
                  <a:srgbClr val="3C78D8"/>
                </a:solidFill>
                <a:latin typeface="Proxima Nova"/>
                <a:ea typeface="Proxima Nova"/>
                <a:cs typeface="Proxima Nova"/>
                <a:sym typeface="Proxima Nova"/>
              </a:rPr>
              <a:t>Technology and Digitization of Higher Education in Asia-Pacific Region</a:t>
            </a:r>
            <a:endParaRPr b="1" sz="3200">
              <a:solidFill>
                <a:srgbClr val="3C78D8"/>
              </a:solidFill>
              <a:latin typeface="Proxima Nova"/>
              <a:ea typeface="Proxima Nova"/>
              <a:cs typeface="Proxima Nova"/>
              <a:sym typeface="Proxima Nova"/>
            </a:endParaRPr>
          </a:p>
          <a:p>
            <a:pPr indent="0" lvl="0" marL="0" rtl="0" algn="ctr">
              <a:spcBef>
                <a:spcPts val="0"/>
              </a:spcBef>
              <a:spcAft>
                <a:spcPts val="0"/>
              </a:spcAft>
              <a:buNone/>
            </a:pPr>
            <a:r>
              <a:rPr b="1" i="1" lang="en" sz="2600">
                <a:solidFill>
                  <a:srgbClr val="3C78D8"/>
                </a:solidFill>
                <a:latin typeface="Proxima Nova"/>
                <a:ea typeface="Proxima Nova"/>
                <a:cs typeface="Proxima Nova"/>
                <a:sym typeface="Proxima Nova"/>
              </a:rPr>
              <a:t>(Special Reference to Fourth Industrial Revolution)</a:t>
            </a:r>
            <a:r>
              <a:rPr i="1" lang="en" sz="2600">
                <a:solidFill>
                  <a:srgbClr val="3C78D8"/>
                </a:solidFill>
                <a:latin typeface="Proxima Nova"/>
                <a:ea typeface="Proxima Nova"/>
                <a:cs typeface="Proxima Nova"/>
                <a:sym typeface="Proxima Nova"/>
              </a:rPr>
              <a:t> </a:t>
            </a:r>
            <a:endParaRPr i="1" sz="2600">
              <a:solidFill>
                <a:srgbClr val="3C78D8"/>
              </a:solidFill>
              <a:latin typeface="Proxima Nova"/>
              <a:ea typeface="Proxima Nova"/>
              <a:cs typeface="Proxima Nova"/>
              <a:sym typeface="Proxima Nova"/>
            </a:endParaRPr>
          </a:p>
        </p:txBody>
      </p:sp>
      <p:sp>
        <p:nvSpPr>
          <p:cNvPr id="235" name="Google Shape;235;p51"/>
          <p:cNvSpPr txBox="1"/>
          <p:nvPr/>
        </p:nvSpPr>
        <p:spPr>
          <a:xfrm>
            <a:off x="146900" y="4686900"/>
            <a:ext cx="3879300" cy="45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a:solidFill>
                  <a:srgbClr val="FFFF00"/>
                </a:solidFill>
              </a:rPr>
              <a:t>Zamboanga del Norte, Philippines</a:t>
            </a:r>
            <a:endParaRPr b="1" i="1">
              <a:solidFill>
                <a:srgbClr val="FFFF00"/>
              </a:solidFill>
            </a:endParaRPr>
          </a:p>
        </p:txBody>
      </p:sp>
      <p:sp>
        <p:nvSpPr>
          <p:cNvPr id="236" name="Google Shape;236;p51"/>
          <p:cNvSpPr txBox="1"/>
          <p:nvPr/>
        </p:nvSpPr>
        <p:spPr>
          <a:xfrm>
            <a:off x="5952775" y="4686900"/>
            <a:ext cx="3000000" cy="456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i="1" lang="en">
                <a:solidFill>
                  <a:srgbClr val="FFFF00"/>
                </a:solidFill>
              </a:rPr>
              <a:t>February 5-8, 2019</a:t>
            </a:r>
            <a:endParaRPr b="1" i="1">
              <a:solidFill>
                <a:srgbClr val="FFFF00"/>
              </a:solidFill>
            </a:endParaRPr>
          </a:p>
        </p:txBody>
      </p:sp>
      <p:pic>
        <p:nvPicPr>
          <p:cNvPr id="237" name="Google Shape;237;p51"/>
          <p:cNvPicPr preferRelativeResize="0"/>
          <p:nvPr/>
        </p:nvPicPr>
        <p:blipFill>
          <a:blip r:embed="rId4">
            <a:alphaModFix/>
          </a:blip>
          <a:stretch>
            <a:fillRect/>
          </a:stretch>
        </p:blipFill>
        <p:spPr>
          <a:xfrm>
            <a:off x="8550675" y="0"/>
            <a:ext cx="593325" cy="5933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sp>
        <p:nvSpPr>
          <p:cNvPr id="315" name="Google Shape;315;p60"/>
          <p:cNvSpPr txBox="1"/>
          <p:nvPr/>
        </p:nvSpPr>
        <p:spPr>
          <a:xfrm>
            <a:off x="4746925" y="2435400"/>
            <a:ext cx="4397100" cy="2708100"/>
          </a:xfrm>
          <a:prstGeom prst="rect">
            <a:avLst/>
          </a:prstGeom>
          <a:solidFill>
            <a:srgbClr val="FFFF00">
              <a:alpha val="292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300">
                <a:latin typeface="Proxima Nova"/>
                <a:ea typeface="Proxima Nova"/>
                <a:cs typeface="Proxima Nova"/>
                <a:sym typeface="Proxima Nova"/>
              </a:rPr>
              <a:t>How should human teachers focus their efforts if </a:t>
            </a:r>
            <a:endParaRPr sz="2300">
              <a:latin typeface="Proxima Nova"/>
              <a:ea typeface="Proxima Nova"/>
              <a:cs typeface="Proxima Nova"/>
              <a:sym typeface="Proxima Nova"/>
            </a:endParaRPr>
          </a:p>
          <a:p>
            <a:pPr indent="0" lvl="0" marL="0" rtl="0" algn="ctr">
              <a:spcBef>
                <a:spcPts val="0"/>
              </a:spcBef>
              <a:spcAft>
                <a:spcPts val="0"/>
              </a:spcAft>
              <a:buNone/>
            </a:pPr>
            <a:r>
              <a:rPr b="1" lang="en" sz="2300">
                <a:latin typeface="Proxima Nova"/>
                <a:ea typeface="Proxima Nova"/>
                <a:cs typeface="Proxima Nova"/>
                <a:sym typeface="Proxima Nova"/>
              </a:rPr>
              <a:t>ARTIFICIAL INTELLIGENCE (AI)</a:t>
            </a:r>
            <a:r>
              <a:rPr lang="en" sz="2300">
                <a:latin typeface="Proxima Nova"/>
                <a:ea typeface="Proxima Nova"/>
                <a:cs typeface="Proxima Nova"/>
                <a:sym typeface="Proxima Nova"/>
              </a:rPr>
              <a:t> </a:t>
            </a:r>
            <a:endParaRPr sz="2300">
              <a:latin typeface="Proxima Nova"/>
              <a:ea typeface="Proxima Nova"/>
              <a:cs typeface="Proxima Nova"/>
              <a:sym typeface="Proxima Nova"/>
            </a:endParaRPr>
          </a:p>
          <a:p>
            <a:pPr indent="0" lvl="0" marL="0" rtl="0" algn="ctr">
              <a:spcBef>
                <a:spcPts val="0"/>
              </a:spcBef>
              <a:spcAft>
                <a:spcPts val="0"/>
              </a:spcAft>
              <a:buNone/>
            </a:pPr>
            <a:r>
              <a:rPr lang="en" sz="2300">
                <a:latin typeface="Proxima Nova"/>
                <a:ea typeface="Proxima Nova"/>
                <a:cs typeface="Proxima Nova"/>
                <a:sym typeface="Proxima Nova"/>
              </a:rPr>
              <a:t>and other technologies become used to their full potential in the university experience?</a:t>
            </a:r>
            <a:endParaRPr sz="2300">
              <a:latin typeface="Proxima Nova"/>
              <a:ea typeface="Proxima Nova"/>
              <a:cs typeface="Proxima Nova"/>
              <a:sym typeface="Proxima Nova"/>
            </a:endParaRPr>
          </a:p>
        </p:txBody>
      </p:sp>
      <p:pic>
        <p:nvPicPr>
          <p:cNvPr id="316" name="Google Shape;316;p60"/>
          <p:cNvPicPr preferRelativeResize="0"/>
          <p:nvPr/>
        </p:nvPicPr>
        <p:blipFill rotWithShape="1">
          <a:blip r:embed="rId3">
            <a:alphaModFix/>
          </a:blip>
          <a:srcRect b="0" l="0" r="21795" t="0"/>
          <a:stretch/>
        </p:blipFill>
        <p:spPr>
          <a:xfrm>
            <a:off x="0" y="1143600"/>
            <a:ext cx="4746926" cy="3999798"/>
          </a:xfrm>
          <a:prstGeom prst="rect">
            <a:avLst/>
          </a:prstGeom>
          <a:noFill/>
          <a:ln>
            <a:noFill/>
          </a:ln>
        </p:spPr>
      </p:pic>
      <p:sp>
        <p:nvSpPr>
          <p:cNvPr id="317" name="Google Shape;317;p60"/>
          <p:cNvSpPr txBox="1"/>
          <p:nvPr/>
        </p:nvSpPr>
        <p:spPr>
          <a:xfrm>
            <a:off x="4746900" y="1096800"/>
            <a:ext cx="4397100" cy="1338900"/>
          </a:xfrm>
          <a:prstGeom prst="rect">
            <a:avLst/>
          </a:prstGeom>
          <a:solidFill>
            <a:srgbClr val="1C4587"/>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FF00"/>
                </a:solidFill>
                <a:latin typeface="Bree Serif"/>
                <a:ea typeface="Bree Serif"/>
                <a:cs typeface="Bree Serif"/>
                <a:sym typeface="Bree Serif"/>
              </a:rPr>
              <a:t>TEACHING TRANSFORMATION</a:t>
            </a:r>
            <a:endParaRPr sz="3600">
              <a:solidFill>
                <a:srgbClr val="FFFF00"/>
              </a:solidFill>
              <a:latin typeface="Bree Serif"/>
              <a:ea typeface="Bree Serif"/>
              <a:cs typeface="Bree Serif"/>
              <a:sym typeface="Bree Serif"/>
            </a:endParaRPr>
          </a:p>
        </p:txBody>
      </p:sp>
      <p:sp>
        <p:nvSpPr>
          <p:cNvPr id="318" name="Google Shape;318;p60"/>
          <p:cNvSpPr txBox="1"/>
          <p:nvPr>
            <p:ph type="ctrTitle"/>
          </p:nvPr>
        </p:nvSpPr>
        <p:spPr>
          <a:xfrm>
            <a:off x="0" y="0"/>
            <a:ext cx="9144000" cy="1143600"/>
          </a:xfrm>
          <a:prstGeom prst="rect">
            <a:avLst/>
          </a:prstGeom>
          <a:solidFill>
            <a:srgbClr val="000000"/>
          </a:solidFill>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CE5CD"/>
                </a:solidFill>
              </a:rPr>
              <a:t>Time to Re-THINK?</a:t>
            </a:r>
            <a:endParaRPr>
              <a:solidFill>
                <a:srgbClr val="FCE5CD"/>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2" name="Shape 322"/>
        <p:cNvGrpSpPr/>
        <p:nvPr/>
      </p:nvGrpSpPr>
      <p:grpSpPr>
        <a:xfrm>
          <a:off x="0" y="0"/>
          <a:ext cx="0" cy="0"/>
          <a:chOff x="0" y="0"/>
          <a:chExt cx="0" cy="0"/>
        </a:xfrm>
      </p:grpSpPr>
      <p:pic>
        <p:nvPicPr>
          <p:cNvPr id="323" name="Google Shape;323;p61"/>
          <p:cNvPicPr preferRelativeResize="0"/>
          <p:nvPr/>
        </p:nvPicPr>
        <p:blipFill rotWithShape="1">
          <a:blip r:embed="rId3">
            <a:alphaModFix/>
          </a:blip>
          <a:srcRect b="0" l="16662" r="16848" t="0"/>
          <a:stretch/>
        </p:blipFill>
        <p:spPr>
          <a:xfrm>
            <a:off x="0" y="1096800"/>
            <a:ext cx="4746900" cy="4046701"/>
          </a:xfrm>
          <a:prstGeom prst="rect">
            <a:avLst/>
          </a:prstGeom>
          <a:noFill/>
          <a:ln>
            <a:noFill/>
          </a:ln>
        </p:spPr>
      </p:pic>
      <p:sp>
        <p:nvSpPr>
          <p:cNvPr id="324" name="Google Shape;324;p61"/>
          <p:cNvSpPr txBox="1"/>
          <p:nvPr/>
        </p:nvSpPr>
        <p:spPr>
          <a:xfrm>
            <a:off x="4746925" y="2435400"/>
            <a:ext cx="4397100" cy="2708100"/>
          </a:xfrm>
          <a:prstGeom prst="rect">
            <a:avLst/>
          </a:prstGeom>
          <a:solidFill>
            <a:srgbClr val="FFFF00">
              <a:alpha val="292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300">
                <a:latin typeface="Proxima Nova"/>
                <a:ea typeface="Proxima Nova"/>
                <a:cs typeface="Proxima Nova"/>
                <a:sym typeface="Proxima Nova"/>
              </a:rPr>
              <a:t>Personalized Adaptive Learning</a:t>
            </a:r>
            <a:r>
              <a:rPr b="1" lang="en" sz="2300">
                <a:latin typeface="Proxima Nova"/>
                <a:ea typeface="Proxima Nova"/>
                <a:cs typeface="Proxima Nova"/>
                <a:sym typeface="Proxima Nova"/>
              </a:rPr>
              <a:t> (PAL)</a:t>
            </a:r>
            <a:r>
              <a:rPr lang="en" sz="2300">
                <a:latin typeface="Proxima Nova"/>
                <a:ea typeface="Proxima Nova"/>
                <a:cs typeface="Proxima Nova"/>
                <a:sym typeface="Proxima Nova"/>
              </a:rPr>
              <a:t> </a:t>
            </a:r>
            <a:endParaRPr sz="2300">
              <a:latin typeface="Proxima Nova"/>
              <a:ea typeface="Proxima Nova"/>
              <a:cs typeface="Proxima Nova"/>
              <a:sym typeface="Proxima Nova"/>
            </a:endParaRPr>
          </a:p>
          <a:p>
            <a:pPr indent="0" lvl="0" marL="0" rtl="0" algn="ctr">
              <a:spcBef>
                <a:spcPts val="0"/>
              </a:spcBef>
              <a:spcAft>
                <a:spcPts val="0"/>
              </a:spcAft>
              <a:buNone/>
            </a:pPr>
            <a:r>
              <a:rPr lang="en" sz="2300">
                <a:latin typeface="Proxima Nova"/>
                <a:ea typeface="Proxima Nova"/>
                <a:cs typeface="Proxima Nova"/>
                <a:sym typeface="Proxima Nova"/>
              </a:rPr>
              <a:t>is an innovative platform focused on improving learning outcomes which integrates teachers into the process &amp; embraces role of institutions.</a:t>
            </a:r>
            <a:endParaRPr sz="2300">
              <a:latin typeface="Proxima Nova"/>
              <a:ea typeface="Proxima Nova"/>
              <a:cs typeface="Proxima Nova"/>
              <a:sym typeface="Proxima Nova"/>
            </a:endParaRPr>
          </a:p>
        </p:txBody>
      </p:sp>
      <p:sp>
        <p:nvSpPr>
          <p:cNvPr id="325" name="Google Shape;325;p61"/>
          <p:cNvSpPr txBox="1"/>
          <p:nvPr/>
        </p:nvSpPr>
        <p:spPr>
          <a:xfrm>
            <a:off x="4684975" y="1096800"/>
            <a:ext cx="4458900" cy="1338900"/>
          </a:xfrm>
          <a:prstGeom prst="rect">
            <a:avLst/>
          </a:prstGeom>
          <a:solidFill>
            <a:srgbClr val="235667"/>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rgbClr val="FFFF00"/>
                </a:solidFill>
                <a:latin typeface="Bree Serif"/>
                <a:ea typeface="Bree Serif"/>
                <a:cs typeface="Bree Serif"/>
                <a:sym typeface="Bree Serif"/>
              </a:rPr>
              <a:t>PERSONALIZED ADAPTIVE LEARNING</a:t>
            </a:r>
            <a:r>
              <a:rPr lang="en" sz="3600">
                <a:solidFill>
                  <a:srgbClr val="FFFF00"/>
                </a:solidFill>
                <a:latin typeface="Bree Serif"/>
                <a:ea typeface="Bree Serif"/>
                <a:cs typeface="Bree Serif"/>
                <a:sym typeface="Bree Serif"/>
              </a:rPr>
              <a:t> </a:t>
            </a:r>
            <a:br>
              <a:rPr lang="en" sz="3600">
                <a:solidFill>
                  <a:srgbClr val="FFFF00"/>
                </a:solidFill>
                <a:latin typeface="Bree Serif"/>
                <a:ea typeface="Bree Serif"/>
                <a:cs typeface="Bree Serif"/>
                <a:sym typeface="Bree Serif"/>
              </a:rPr>
            </a:br>
            <a:endParaRPr sz="3600">
              <a:solidFill>
                <a:srgbClr val="FFFF00"/>
              </a:solidFill>
              <a:latin typeface="Bree Serif"/>
              <a:ea typeface="Bree Serif"/>
              <a:cs typeface="Bree Serif"/>
              <a:sym typeface="Bree Serif"/>
            </a:endParaRPr>
          </a:p>
        </p:txBody>
      </p:sp>
      <p:sp>
        <p:nvSpPr>
          <p:cNvPr id="326" name="Google Shape;326;p61"/>
          <p:cNvSpPr txBox="1"/>
          <p:nvPr>
            <p:ph type="ctrTitle"/>
          </p:nvPr>
        </p:nvSpPr>
        <p:spPr>
          <a:xfrm>
            <a:off x="0" y="0"/>
            <a:ext cx="9144000" cy="1143600"/>
          </a:xfrm>
          <a:prstGeom prst="rect">
            <a:avLst/>
          </a:prstGeom>
          <a:solidFill>
            <a:srgbClr val="000000"/>
          </a:solidFill>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CE5CD"/>
                </a:solidFill>
              </a:rPr>
              <a:t>Time to Re-THINK?</a:t>
            </a:r>
            <a:endParaRPr>
              <a:solidFill>
                <a:srgbClr val="FCE5CD"/>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0" name="Shape 330"/>
        <p:cNvGrpSpPr/>
        <p:nvPr/>
      </p:nvGrpSpPr>
      <p:grpSpPr>
        <a:xfrm>
          <a:off x="0" y="0"/>
          <a:ext cx="0" cy="0"/>
          <a:chOff x="0" y="0"/>
          <a:chExt cx="0" cy="0"/>
        </a:xfrm>
      </p:grpSpPr>
      <p:sp>
        <p:nvSpPr>
          <p:cNvPr id="331" name="Google Shape;331;p62"/>
          <p:cNvSpPr txBox="1"/>
          <p:nvPr/>
        </p:nvSpPr>
        <p:spPr>
          <a:xfrm>
            <a:off x="-31050" y="2435700"/>
            <a:ext cx="4489800" cy="2708100"/>
          </a:xfrm>
          <a:prstGeom prst="rect">
            <a:avLst/>
          </a:prstGeom>
          <a:solidFill>
            <a:srgbClr val="FFFF00">
              <a:alpha val="29220"/>
            </a:srgbClr>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300">
                <a:latin typeface="Proxima Nova"/>
                <a:ea typeface="Proxima Nova"/>
                <a:cs typeface="Proxima Nova"/>
                <a:sym typeface="Proxima Nova"/>
              </a:rPr>
              <a:t>Can </a:t>
            </a:r>
            <a:endParaRPr sz="2300">
              <a:latin typeface="Proxima Nova"/>
              <a:ea typeface="Proxima Nova"/>
              <a:cs typeface="Proxima Nova"/>
              <a:sym typeface="Proxima Nova"/>
            </a:endParaRPr>
          </a:p>
          <a:p>
            <a:pPr indent="0" lvl="0" marL="0" rtl="0" algn="ctr">
              <a:lnSpc>
                <a:spcPct val="115000"/>
              </a:lnSpc>
              <a:spcBef>
                <a:spcPts val="0"/>
              </a:spcBef>
              <a:spcAft>
                <a:spcPts val="0"/>
              </a:spcAft>
              <a:buNone/>
            </a:pPr>
            <a:r>
              <a:rPr b="1" lang="en" sz="2300">
                <a:latin typeface="Proxima Nova"/>
                <a:ea typeface="Proxima Nova"/>
                <a:cs typeface="Proxima Nova"/>
                <a:sym typeface="Proxima Nova"/>
              </a:rPr>
              <a:t>ARTIFICIAL INTELLIGENCE (AI)</a:t>
            </a:r>
            <a:r>
              <a:rPr lang="en" sz="2300">
                <a:latin typeface="Proxima Nova"/>
                <a:ea typeface="Proxima Nova"/>
                <a:cs typeface="Proxima Nova"/>
                <a:sym typeface="Proxima Nova"/>
              </a:rPr>
              <a:t>, digital experiential learning and micro-credentials replace high stakes summative tests?</a:t>
            </a:r>
            <a:endParaRPr sz="2300">
              <a:latin typeface="Proxima Nova"/>
              <a:ea typeface="Proxima Nova"/>
              <a:cs typeface="Proxima Nova"/>
              <a:sym typeface="Proxima Nova"/>
            </a:endParaRPr>
          </a:p>
        </p:txBody>
      </p:sp>
      <p:sp>
        <p:nvSpPr>
          <p:cNvPr id="332" name="Google Shape;332;p62"/>
          <p:cNvSpPr txBox="1"/>
          <p:nvPr/>
        </p:nvSpPr>
        <p:spPr>
          <a:xfrm>
            <a:off x="0" y="1096800"/>
            <a:ext cx="4458900" cy="1338900"/>
          </a:xfrm>
          <a:prstGeom prst="rect">
            <a:avLst/>
          </a:prstGeom>
          <a:solidFill>
            <a:srgbClr val="23566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rgbClr val="FFFF00"/>
                </a:solidFill>
                <a:latin typeface="Bree Serif"/>
                <a:ea typeface="Bree Serif"/>
                <a:cs typeface="Bree Serif"/>
                <a:sym typeface="Bree Serif"/>
              </a:rPr>
              <a:t>ASSESSMENT RE</a:t>
            </a:r>
            <a:r>
              <a:rPr lang="en" sz="3000">
                <a:solidFill>
                  <a:srgbClr val="FFFF00"/>
                </a:solidFill>
                <a:latin typeface="Bree Serif"/>
                <a:ea typeface="Bree Serif"/>
                <a:cs typeface="Bree Serif"/>
                <a:sym typeface="Bree Serif"/>
              </a:rPr>
              <a:t>-</a:t>
            </a:r>
            <a:r>
              <a:rPr lang="en" sz="3000">
                <a:solidFill>
                  <a:srgbClr val="FFFF00"/>
                </a:solidFill>
                <a:latin typeface="Bree Serif"/>
                <a:ea typeface="Bree Serif"/>
                <a:cs typeface="Bree Serif"/>
                <a:sym typeface="Bree Serif"/>
              </a:rPr>
              <a:t>IMAGINED</a:t>
            </a:r>
            <a:endParaRPr sz="3600">
              <a:solidFill>
                <a:srgbClr val="FFFF00"/>
              </a:solidFill>
              <a:latin typeface="Bree Serif"/>
              <a:ea typeface="Bree Serif"/>
              <a:cs typeface="Bree Serif"/>
              <a:sym typeface="Bree Serif"/>
            </a:endParaRPr>
          </a:p>
        </p:txBody>
      </p:sp>
      <p:sp>
        <p:nvSpPr>
          <p:cNvPr id="333" name="Google Shape;333;p62"/>
          <p:cNvSpPr txBox="1"/>
          <p:nvPr>
            <p:ph type="ctrTitle"/>
          </p:nvPr>
        </p:nvSpPr>
        <p:spPr>
          <a:xfrm>
            <a:off x="0" y="0"/>
            <a:ext cx="9144000" cy="1143600"/>
          </a:xfrm>
          <a:prstGeom prst="rect">
            <a:avLst/>
          </a:prstGeom>
          <a:solidFill>
            <a:srgbClr val="000000"/>
          </a:solidFill>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CE5CD"/>
                </a:solidFill>
              </a:rPr>
              <a:t>Time to Re-THINK?</a:t>
            </a:r>
            <a:endParaRPr>
              <a:solidFill>
                <a:srgbClr val="FCE5CD"/>
              </a:solidFill>
            </a:endParaRPr>
          </a:p>
        </p:txBody>
      </p:sp>
      <p:pic>
        <p:nvPicPr>
          <p:cNvPr id="334" name="Google Shape;334;p62"/>
          <p:cNvPicPr preferRelativeResize="0"/>
          <p:nvPr/>
        </p:nvPicPr>
        <p:blipFill rotWithShape="1">
          <a:blip r:embed="rId3">
            <a:alphaModFix/>
          </a:blip>
          <a:srcRect b="3742" l="10130" r="17458" t="14897"/>
          <a:stretch/>
        </p:blipFill>
        <p:spPr>
          <a:xfrm>
            <a:off x="4458900" y="1143600"/>
            <a:ext cx="4685098" cy="39999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8" name="Shape 338"/>
        <p:cNvGrpSpPr/>
        <p:nvPr/>
      </p:nvGrpSpPr>
      <p:grpSpPr>
        <a:xfrm>
          <a:off x="0" y="0"/>
          <a:ext cx="0" cy="0"/>
          <a:chOff x="0" y="0"/>
          <a:chExt cx="0" cy="0"/>
        </a:xfrm>
      </p:grpSpPr>
      <p:sp>
        <p:nvSpPr>
          <p:cNvPr id="339" name="Google Shape;339;p63"/>
          <p:cNvSpPr txBox="1"/>
          <p:nvPr/>
        </p:nvSpPr>
        <p:spPr>
          <a:xfrm>
            <a:off x="-31050" y="2435700"/>
            <a:ext cx="4489800" cy="2708100"/>
          </a:xfrm>
          <a:prstGeom prst="rect">
            <a:avLst/>
          </a:prstGeom>
          <a:solidFill>
            <a:srgbClr val="FFFF00">
              <a:alpha val="29220"/>
            </a:srgbClr>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300">
                <a:latin typeface="Proxima Nova"/>
                <a:ea typeface="Proxima Nova"/>
                <a:cs typeface="Proxima Nova"/>
                <a:sym typeface="Proxima Nova"/>
              </a:rPr>
              <a:t>this concept is responsive to student journeys and interactions, helping universities deliver efficiencies and a </a:t>
            </a:r>
            <a:endParaRPr sz="2300">
              <a:latin typeface="Proxima Nova"/>
              <a:ea typeface="Proxima Nova"/>
              <a:cs typeface="Proxima Nova"/>
              <a:sym typeface="Proxima Nova"/>
            </a:endParaRPr>
          </a:p>
          <a:p>
            <a:pPr indent="0" lvl="0" marL="0" rtl="0" algn="ctr">
              <a:lnSpc>
                <a:spcPct val="115000"/>
              </a:lnSpc>
              <a:spcBef>
                <a:spcPts val="0"/>
              </a:spcBef>
              <a:spcAft>
                <a:spcPts val="0"/>
              </a:spcAft>
              <a:buNone/>
            </a:pPr>
            <a:r>
              <a:rPr b="1" lang="en" sz="2300">
                <a:latin typeface="Proxima Nova"/>
                <a:ea typeface="Proxima Nova"/>
                <a:cs typeface="Proxima Nova"/>
                <a:sym typeface="Proxima Nova"/>
              </a:rPr>
              <a:t>SMART APPROACH TO CAMPUS DESIGN</a:t>
            </a:r>
            <a:r>
              <a:rPr lang="en" sz="2300">
                <a:latin typeface="Proxima Nova"/>
                <a:ea typeface="Proxima Nova"/>
                <a:cs typeface="Proxima Nova"/>
                <a:sym typeface="Proxima Nova"/>
              </a:rPr>
              <a:t>.</a:t>
            </a:r>
            <a:endParaRPr sz="2300">
              <a:latin typeface="Proxima Nova"/>
              <a:ea typeface="Proxima Nova"/>
              <a:cs typeface="Proxima Nova"/>
              <a:sym typeface="Proxima Nova"/>
            </a:endParaRPr>
          </a:p>
        </p:txBody>
      </p:sp>
      <p:sp>
        <p:nvSpPr>
          <p:cNvPr id="340" name="Google Shape;340;p63"/>
          <p:cNvSpPr txBox="1"/>
          <p:nvPr/>
        </p:nvSpPr>
        <p:spPr>
          <a:xfrm>
            <a:off x="0" y="1096800"/>
            <a:ext cx="4458900" cy="1338900"/>
          </a:xfrm>
          <a:prstGeom prst="rect">
            <a:avLst/>
          </a:prstGeom>
          <a:solidFill>
            <a:srgbClr val="23566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rgbClr val="FFFF00"/>
                </a:solidFill>
                <a:latin typeface="Bree Serif"/>
                <a:ea typeface="Bree Serif"/>
                <a:cs typeface="Bree Serif"/>
                <a:sym typeface="Bree Serif"/>
              </a:rPr>
              <a:t>INTELLIGENT DIGITAL AND PHYSICAL ESTATES</a:t>
            </a:r>
            <a:endParaRPr sz="3600">
              <a:solidFill>
                <a:srgbClr val="FFFF00"/>
              </a:solidFill>
              <a:latin typeface="Bree Serif"/>
              <a:ea typeface="Bree Serif"/>
              <a:cs typeface="Bree Serif"/>
              <a:sym typeface="Bree Serif"/>
            </a:endParaRPr>
          </a:p>
        </p:txBody>
      </p:sp>
      <p:sp>
        <p:nvSpPr>
          <p:cNvPr id="341" name="Google Shape;341;p63"/>
          <p:cNvSpPr txBox="1"/>
          <p:nvPr>
            <p:ph type="ctrTitle"/>
          </p:nvPr>
        </p:nvSpPr>
        <p:spPr>
          <a:xfrm>
            <a:off x="0" y="0"/>
            <a:ext cx="9144000" cy="1143600"/>
          </a:xfrm>
          <a:prstGeom prst="rect">
            <a:avLst/>
          </a:prstGeom>
          <a:solidFill>
            <a:srgbClr val="000000"/>
          </a:solidFill>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CE5CD"/>
                </a:solidFill>
              </a:rPr>
              <a:t>Time to Re-THINK?</a:t>
            </a:r>
            <a:endParaRPr>
              <a:solidFill>
                <a:srgbClr val="FCE5CD"/>
              </a:solidFill>
            </a:endParaRPr>
          </a:p>
        </p:txBody>
      </p:sp>
      <p:pic>
        <p:nvPicPr>
          <p:cNvPr id="342" name="Google Shape;342;p63"/>
          <p:cNvPicPr preferRelativeResize="0"/>
          <p:nvPr/>
        </p:nvPicPr>
        <p:blipFill>
          <a:blip r:embed="rId3">
            <a:alphaModFix/>
          </a:blip>
          <a:stretch>
            <a:fillRect/>
          </a:stretch>
        </p:blipFill>
        <p:spPr>
          <a:xfrm>
            <a:off x="4458900" y="1143600"/>
            <a:ext cx="4685100" cy="39999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6" name="Shape 346"/>
        <p:cNvGrpSpPr/>
        <p:nvPr/>
      </p:nvGrpSpPr>
      <p:grpSpPr>
        <a:xfrm>
          <a:off x="0" y="0"/>
          <a:ext cx="0" cy="0"/>
          <a:chOff x="0" y="0"/>
          <a:chExt cx="0" cy="0"/>
        </a:xfrm>
      </p:grpSpPr>
      <p:sp>
        <p:nvSpPr>
          <p:cNvPr id="347" name="Google Shape;347;p64"/>
          <p:cNvSpPr txBox="1"/>
          <p:nvPr/>
        </p:nvSpPr>
        <p:spPr>
          <a:xfrm>
            <a:off x="-31050" y="2435700"/>
            <a:ext cx="4489800" cy="2708100"/>
          </a:xfrm>
          <a:prstGeom prst="rect">
            <a:avLst/>
          </a:prstGeom>
          <a:solidFill>
            <a:srgbClr val="FFFF00">
              <a:alpha val="29220"/>
            </a:srgbClr>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300">
                <a:latin typeface="Proxima Nova"/>
                <a:ea typeface="Proxima Nova"/>
                <a:cs typeface="Proxima Nova"/>
                <a:sym typeface="Proxima Nova"/>
              </a:rPr>
              <a:t>this concept is responsive to student journeys and interactions, helping universities deliver efficiencies and a </a:t>
            </a:r>
            <a:endParaRPr sz="2300">
              <a:latin typeface="Proxima Nova"/>
              <a:ea typeface="Proxima Nova"/>
              <a:cs typeface="Proxima Nova"/>
              <a:sym typeface="Proxima Nova"/>
            </a:endParaRPr>
          </a:p>
          <a:p>
            <a:pPr indent="0" lvl="0" marL="0" rtl="0" algn="ctr">
              <a:lnSpc>
                <a:spcPct val="115000"/>
              </a:lnSpc>
              <a:spcBef>
                <a:spcPts val="0"/>
              </a:spcBef>
              <a:spcAft>
                <a:spcPts val="0"/>
              </a:spcAft>
              <a:buNone/>
            </a:pPr>
            <a:r>
              <a:rPr b="1" lang="en" sz="2300">
                <a:latin typeface="Proxima Nova"/>
                <a:ea typeface="Proxima Nova"/>
                <a:cs typeface="Proxima Nova"/>
                <a:sym typeface="Proxima Nova"/>
              </a:rPr>
              <a:t>SMART APPROACH TO CAMPUS DESIGN</a:t>
            </a:r>
            <a:r>
              <a:rPr lang="en" sz="2300">
                <a:latin typeface="Proxima Nova"/>
                <a:ea typeface="Proxima Nova"/>
                <a:cs typeface="Proxima Nova"/>
                <a:sym typeface="Proxima Nova"/>
              </a:rPr>
              <a:t>.</a:t>
            </a:r>
            <a:endParaRPr sz="2300">
              <a:latin typeface="Proxima Nova"/>
              <a:ea typeface="Proxima Nova"/>
              <a:cs typeface="Proxima Nova"/>
              <a:sym typeface="Proxima Nova"/>
            </a:endParaRPr>
          </a:p>
        </p:txBody>
      </p:sp>
      <p:sp>
        <p:nvSpPr>
          <p:cNvPr id="348" name="Google Shape;348;p64"/>
          <p:cNvSpPr txBox="1"/>
          <p:nvPr/>
        </p:nvSpPr>
        <p:spPr>
          <a:xfrm>
            <a:off x="0" y="1096800"/>
            <a:ext cx="4458900" cy="1338900"/>
          </a:xfrm>
          <a:prstGeom prst="rect">
            <a:avLst/>
          </a:prstGeom>
          <a:solidFill>
            <a:srgbClr val="23566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rgbClr val="FFFF00"/>
                </a:solidFill>
                <a:latin typeface="Bree Serif"/>
                <a:ea typeface="Bree Serif"/>
                <a:cs typeface="Bree Serif"/>
                <a:sym typeface="Bree Serif"/>
              </a:rPr>
              <a:t>INTELLIGENT DIGITAL AND PHYSICAL ESTATES</a:t>
            </a:r>
            <a:endParaRPr sz="3600">
              <a:solidFill>
                <a:srgbClr val="FFFF00"/>
              </a:solidFill>
              <a:latin typeface="Bree Serif"/>
              <a:ea typeface="Bree Serif"/>
              <a:cs typeface="Bree Serif"/>
              <a:sym typeface="Bree Serif"/>
            </a:endParaRPr>
          </a:p>
        </p:txBody>
      </p:sp>
      <p:sp>
        <p:nvSpPr>
          <p:cNvPr id="349" name="Google Shape;349;p64"/>
          <p:cNvSpPr txBox="1"/>
          <p:nvPr>
            <p:ph type="ctrTitle"/>
          </p:nvPr>
        </p:nvSpPr>
        <p:spPr>
          <a:xfrm>
            <a:off x="0" y="0"/>
            <a:ext cx="9144000" cy="1143600"/>
          </a:xfrm>
          <a:prstGeom prst="rect">
            <a:avLst/>
          </a:prstGeom>
          <a:solidFill>
            <a:srgbClr val="000000"/>
          </a:solidFill>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CE5CD"/>
                </a:solidFill>
              </a:rPr>
              <a:t>Time to Re-THINK?</a:t>
            </a:r>
            <a:endParaRPr>
              <a:solidFill>
                <a:srgbClr val="FCE5CD"/>
              </a:solidFill>
            </a:endParaRPr>
          </a:p>
        </p:txBody>
      </p:sp>
      <p:pic>
        <p:nvPicPr>
          <p:cNvPr id="350" name="Google Shape;350;p64"/>
          <p:cNvPicPr preferRelativeResize="0"/>
          <p:nvPr/>
        </p:nvPicPr>
        <p:blipFill>
          <a:blip r:embed="rId3">
            <a:alphaModFix/>
          </a:blip>
          <a:stretch>
            <a:fillRect/>
          </a:stretch>
        </p:blipFill>
        <p:spPr>
          <a:xfrm>
            <a:off x="4458900" y="1143600"/>
            <a:ext cx="4685100" cy="39999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4" name="Shape 354"/>
        <p:cNvGrpSpPr/>
        <p:nvPr/>
      </p:nvGrpSpPr>
      <p:grpSpPr>
        <a:xfrm>
          <a:off x="0" y="0"/>
          <a:ext cx="0" cy="0"/>
          <a:chOff x="0" y="0"/>
          <a:chExt cx="0" cy="0"/>
        </a:xfrm>
      </p:grpSpPr>
      <p:sp>
        <p:nvSpPr>
          <p:cNvPr id="355" name="Google Shape;355;p65"/>
          <p:cNvSpPr txBox="1"/>
          <p:nvPr/>
        </p:nvSpPr>
        <p:spPr>
          <a:xfrm>
            <a:off x="-31050" y="1059600"/>
            <a:ext cx="4489800" cy="4084200"/>
          </a:xfrm>
          <a:prstGeom prst="rect">
            <a:avLst/>
          </a:prstGeom>
          <a:solidFill>
            <a:srgbClr val="000000"/>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500">
                <a:solidFill>
                  <a:srgbClr val="FFFFFF"/>
                </a:solidFill>
                <a:latin typeface="Proxima Nova"/>
                <a:ea typeface="Proxima Nova"/>
                <a:cs typeface="Proxima Nova"/>
                <a:sym typeface="Proxima Nova"/>
              </a:rPr>
              <a:t>Technology such as </a:t>
            </a:r>
            <a:r>
              <a:rPr b="1" lang="en" sz="3200">
                <a:solidFill>
                  <a:srgbClr val="FFFF00"/>
                </a:solidFill>
                <a:latin typeface="Proxima Nova"/>
                <a:ea typeface="Proxima Nova"/>
                <a:cs typeface="Proxima Nova"/>
                <a:sym typeface="Proxima Nova"/>
              </a:rPr>
              <a:t>LEARNING ANALYTICS</a:t>
            </a:r>
            <a:r>
              <a:rPr lang="en" sz="2500">
                <a:solidFill>
                  <a:srgbClr val="FFFFFF"/>
                </a:solidFill>
                <a:latin typeface="Proxima Nova"/>
                <a:ea typeface="Proxima Nova"/>
                <a:cs typeface="Proxima Nova"/>
                <a:sym typeface="Proxima Nova"/>
              </a:rPr>
              <a:t> would be increasingly important in helping tutors to develop a holistic view of learners’ engagement and progress.</a:t>
            </a:r>
            <a:endParaRPr sz="2500">
              <a:solidFill>
                <a:srgbClr val="FFFFFF"/>
              </a:solidFill>
              <a:latin typeface="Proxima Nova"/>
              <a:ea typeface="Proxima Nova"/>
              <a:cs typeface="Proxima Nova"/>
              <a:sym typeface="Proxima Nova"/>
            </a:endParaRPr>
          </a:p>
        </p:txBody>
      </p:sp>
      <p:sp>
        <p:nvSpPr>
          <p:cNvPr id="356" name="Google Shape;356;p65"/>
          <p:cNvSpPr txBox="1"/>
          <p:nvPr>
            <p:ph type="ctrTitle"/>
          </p:nvPr>
        </p:nvSpPr>
        <p:spPr>
          <a:xfrm>
            <a:off x="0" y="0"/>
            <a:ext cx="9144000" cy="1143600"/>
          </a:xfrm>
          <a:prstGeom prst="rect">
            <a:avLst/>
          </a:prstGeom>
          <a:solidFill>
            <a:srgbClr val="000000"/>
          </a:solidFill>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CE5CD"/>
                </a:solidFill>
              </a:rPr>
              <a:t>Time to Re-THINK?</a:t>
            </a:r>
            <a:endParaRPr>
              <a:solidFill>
                <a:srgbClr val="FCE5CD"/>
              </a:solidFill>
            </a:endParaRPr>
          </a:p>
        </p:txBody>
      </p:sp>
      <p:pic>
        <p:nvPicPr>
          <p:cNvPr id="357" name="Google Shape;357;p65"/>
          <p:cNvPicPr preferRelativeResize="0"/>
          <p:nvPr/>
        </p:nvPicPr>
        <p:blipFill>
          <a:blip r:embed="rId3">
            <a:alphaModFix/>
          </a:blip>
          <a:stretch>
            <a:fillRect/>
          </a:stretch>
        </p:blipFill>
        <p:spPr>
          <a:xfrm>
            <a:off x="4549175" y="1502325"/>
            <a:ext cx="4380451" cy="328305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1" name="Shape 361"/>
        <p:cNvGrpSpPr/>
        <p:nvPr/>
      </p:nvGrpSpPr>
      <p:grpSpPr>
        <a:xfrm>
          <a:off x="0" y="0"/>
          <a:ext cx="0" cy="0"/>
          <a:chOff x="0" y="0"/>
          <a:chExt cx="0" cy="0"/>
        </a:xfrm>
      </p:grpSpPr>
      <p:pic>
        <p:nvPicPr>
          <p:cNvPr descr="Learning Analytics Environment Chart" id="362" name="Google Shape;362;p66"/>
          <p:cNvPicPr preferRelativeResize="0"/>
          <p:nvPr/>
        </p:nvPicPr>
        <p:blipFill rotWithShape="1">
          <a:blip r:embed="rId3">
            <a:alphaModFix/>
          </a:blip>
          <a:srcRect b="0" l="0" r="0" t="0"/>
          <a:stretch/>
        </p:blipFill>
        <p:spPr>
          <a:xfrm>
            <a:off x="285100" y="82675"/>
            <a:ext cx="8651000" cy="4918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6" name="Shape 366"/>
        <p:cNvGrpSpPr/>
        <p:nvPr/>
      </p:nvGrpSpPr>
      <p:grpSpPr>
        <a:xfrm>
          <a:off x="0" y="0"/>
          <a:ext cx="0" cy="0"/>
          <a:chOff x="0" y="0"/>
          <a:chExt cx="0" cy="0"/>
        </a:xfrm>
      </p:grpSpPr>
      <p:pic>
        <p:nvPicPr>
          <p:cNvPr descr="Rwandaâs smart classroom project takes shape" id="367" name="Google Shape;367;p67"/>
          <p:cNvPicPr preferRelativeResize="0"/>
          <p:nvPr/>
        </p:nvPicPr>
        <p:blipFill rotWithShape="1">
          <a:blip r:embed="rId3">
            <a:alphaModFix/>
          </a:blip>
          <a:srcRect b="0" l="0" r="0" t="11410"/>
          <a:stretch/>
        </p:blipFill>
        <p:spPr>
          <a:xfrm>
            <a:off x="0" y="0"/>
            <a:ext cx="9144000" cy="5143500"/>
          </a:xfrm>
          <a:prstGeom prst="rect">
            <a:avLst/>
          </a:prstGeom>
          <a:noFill/>
          <a:ln>
            <a:noFill/>
          </a:ln>
        </p:spPr>
      </p:pic>
      <p:sp>
        <p:nvSpPr>
          <p:cNvPr id="368" name="Google Shape;368;p67"/>
          <p:cNvSpPr txBox="1"/>
          <p:nvPr>
            <p:ph idx="4294967295" type="ctrTitle"/>
          </p:nvPr>
        </p:nvSpPr>
        <p:spPr>
          <a:xfrm>
            <a:off x="3879350" y="0"/>
            <a:ext cx="5264700" cy="1936800"/>
          </a:xfrm>
          <a:prstGeom prst="rect">
            <a:avLst/>
          </a:prstGeom>
          <a:solidFill>
            <a:srgbClr val="000000">
              <a:alpha val="48060"/>
            </a:srgbClr>
          </a:solidFill>
        </p:spPr>
        <p:txBody>
          <a:bodyPr anchorCtr="0" anchor="ctr" bIns="91425" lIns="91425" spcFirstLastPara="1" rIns="91425" wrap="square" tIns="91425">
            <a:noAutofit/>
          </a:bodyPr>
          <a:lstStyle/>
          <a:p>
            <a:pPr indent="0" lvl="0" marL="0" rtl="0" algn="ctr">
              <a:spcBef>
                <a:spcPts val="0"/>
              </a:spcBef>
              <a:spcAft>
                <a:spcPts val="0"/>
              </a:spcAft>
              <a:buNone/>
            </a:pPr>
            <a:r>
              <a:rPr b="1" lang="en" sz="6000">
                <a:solidFill>
                  <a:srgbClr val="F1C232"/>
                </a:solidFill>
                <a:latin typeface="Proxima Nova"/>
                <a:ea typeface="Proxima Nova"/>
                <a:cs typeface="Proxima Nova"/>
                <a:sym typeface="Proxima Nova"/>
              </a:rPr>
              <a:t>SMART CLASSROOM</a:t>
            </a:r>
            <a:endParaRPr b="1" sz="6000">
              <a:solidFill>
                <a:srgbClr val="F1C232"/>
              </a:solidFill>
              <a:latin typeface="Proxima Nova"/>
              <a:ea typeface="Proxima Nova"/>
              <a:cs typeface="Proxima Nova"/>
              <a:sym typeface="Proxima Nov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2" name="Shape 372"/>
        <p:cNvGrpSpPr/>
        <p:nvPr/>
      </p:nvGrpSpPr>
      <p:grpSpPr>
        <a:xfrm>
          <a:off x="0" y="0"/>
          <a:ext cx="0" cy="0"/>
          <a:chOff x="0" y="0"/>
          <a:chExt cx="0" cy="0"/>
        </a:xfrm>
      </p:grpSpPr>
      <p:sp>
        <p:nvSpPr>
          <p:cNvPr id="373" name="Google Shape;373;p68"/>
          <p:cNvSpPr txBox="1"/>
          <p:nvPr/>
        </p:nvSpPr>
        <p:spPr>
          <a:xfrm>
            <a:off x="0" y="0"/>
            <a:ext cx="4358700" cy="5143500"/>
          </a:xfrm>
          <a:prstGeom prst="rect">
            <a:avLst/>
          </a:prstGeom>
          <a:solidFill>
            <a:srgbClr val="0000FF"/>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4800">
                <a:solidFill>
                  <a:srgbClr val="FFFFFF"/>
                </a:solidFill>
                <a:latin typeface="Proxima Nova"/>
                <a:ea typeface="Proxima Nova"/>
                <a:cs typeface="Proxima Nova"/>
                <a:sym typeface="Proxima Nova"/>
              </a:rPr>
              <a:t>The </a:t>
            </a:r>
            <a:r>
              <a:rPr b="1" lang="en" sz="4800">
                <a:solidFill>
                  <a:srgbClr val="FFFFFF"/>
                </a:solidFill>
                <a:latin typeface="Proxima Nova"/>
                <a:ea typeface="Proxima Nova"/>
                <a:cs typeface="Proxima Nova"/>
                <a:sym typeface="Proxima Nova"/>
              </a:rPr>
              <a:t>FUTURE </a:t>
            </a:r>
            <a:r>
              <a:rPr lang="en" sz="4800">
                <a:solidFill>
                  <a:srgbClr val="FFFFFF"/>
                </a:solidFill>
                <a:latin typeface="Proxima Nova"/>
                <a:ea typeface="Proxima Nova"/>
                <a:cs typeface="Proxima Nova"/>
                <a:sym typeface="Proxima Nova"/>
              </a:rPr>
              <a:t>for </a:t>
            </a:r>
            <a:r>
              <a:rPr b="1" lang="en" sz="4800">
                <a:solidFill>
                  <a:srgbClr val="FFFFFF"/>
                </a:solidFill>
                <a:latin typeface="Proxima Nova"/>
                <a:ea typeface="Proxima Nova"/>
                <a:cs typeface="Proxima Nova"/>
                <a:sym typeface="Proxima Nova"/>
              </a:rPr>
              <a:t>ARTIFICIAL</a:t>
            </a:r>
            <a:br>
              <a:rPr b="1" lang="en" sz="4800">
                <a:solidFill>
                  <a:srgbClr val="FFFFFF"/>
                </a:solidFill>
                <a:latin typeface="Proxima Nova"/>
                <a:ea typeface="Proxima Nova"/>
                <a:cs typeface="Proxima Nova"/>
                <a:sym typeface="Proxima Nova"/>
              </a:rPr>
            </a:br>
            <a:r>
              <a:rPr b="1" lang="en" sz="4800">
                <a:solidFill>
                  <a:srgbClr val="FFFFFF"/>
                </a:solidFill>
                <a:latin typeface="Proxima Nova"/>
                <a:ea typeface="Proxima Nova"/>
                <a:cs typeface="Proxima Nova"/>
                <a:sym typeface="Proxima Nova"/>
              </a:rPr>
              <a:t>INTELLIGENCE</a:t>
            </a:r>
            <a:r>
              <a:rPr lang="en" sz="4800">
                <a:solidFill>
                  <a:srgbClr val="FFFFFF"/>
                </a:solidFill>
                <a:latin typeface="Proxima Nova"/>
                <a:ea typeface="Proxima Nova"/>
                <a:cs typeface="Proxima Nova"/>
                <a:sym typeface="Proxima Nova"/>
              </a:rPr>
              <a:t> in Education</a:t>
            </a:r>
            <a:r>
              <a:rPr lang="en" sz="4800">
                <a:solidFill>
                  <a:srgbClr val="FFFFFF"/>
                </a:solidFill>
                <a:latin typeface="Proxima Nova"/>
                <a:ea typeface="Proxima Nova"/>
                <a:cs typeface="Proxima Nova"/>
                <a:sym typeface="Proxima Nova"/>
              </a:rPr>
              <a:t>: </a:t>
            </a:r>
            <a:endParaRPr sz="4800">
              <a:solidFill>
                <a:srgbClr val="FFFFFF"/>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lang="en" sz="3000">
                <a:solidFill>
                  <a:srgbClr val="FFFFFF"/>
                </a:solidFill>
                <a:latin typeface="Proxima Nova"/>
                <a:ea typeface="Proxima Nova"/>
                <a:cs typeface="Proxima Nova"/>
                <a:sym typeface="Proxima Nova"/>
              </a:rPr>
              <a:t>Barbara Kurshan, 2016</a:t>
            </a:r>
            <a:endParaRPr sz="3000">
              <a:solidFill>
                <a:srgbClr val="FFFFFF"/>
              </a:solidFill>
              <a:latin typeface="Proxima Nova"/>
              <a:ea typeface="Proxima Nova"/>
              <a:cs typeface="Proxima Nova"/>
              <a:sym typeface="Proxima Nova"/>
            </a:endParaRPr>
          </a:p>
        </p:txBody>
      </p:sp>
      <p:sp>
        <p:nvSpPr>
          <p:cNvPr id="374" name="Google Shape;374;p68"/>
          <p:cNvSpPr txBox="1"/>
          <p:nvPr/>
        </p:nvSpPr>
        <p:spPr>
          <a:xfrm>
            <a:off x="4358700" y="0"/>
            <a:ext cx="4785300" cy="5143500"/>
          </a:xfrm>
          <a:prstGeom prst="rect">
            <a:avLst/>
          </a:prstGeom>
          <a:noFill/>
          <a:ln>
            <a:noFill/>
          </a:ln>
        </p:spPr>
        <p:txBody>
          <a:bodyPr anchorCtr="0" anchor="ctr" bIns="91425" lIns="91425" spcFirstLastPara="1" rIns="91425" wrap="square" tIns="91425">
            <a:noAutofit/>
          </a:bodyPr>
          <a:lstStyle/>
          <a:p>
            <a:pPr indent="-342900" lvl="0" marL="457200" rtl="0" algn="l">
              <a:spcBef>
                <a:spcPts val="0"/>
              </a:spcBef>
              <a:spcAft>
                <a:spcPts val="0"/>
              </a:spcAft>
              <a:buSzPts val="1800"/>
              <a:buFont typeface="Proxima Nova"/>
              <a:buChar char="●"/>
            </a:pPr>
            <a:r>
              <a:rPr lang="en" sz="1800">
                <a:latin typeface="Proxima Nova"/>
                <a:ea typeface="Proxima Nova"/>
                <a:cs typeface="Proxima Nova"/>
                <a:sym typeface="Proxima Nova"/>
              </a:rPr>
              <a:t>Our world as we know it is running on </a:t>
            </a:r>
            <a:r>
              <a:rPr b="1" lang="en" sz="1800">
                <a:latin typeface="Proxima Nova"/>
                <a:ea typeface="Proxima Nova"/>
                <a:cs typeface="Proxima Nova"/>
                <a:sym typeface="Proxima Nova"/>
              </a:rPr>
              <a:t>ARTIFICIAL INTELLIGENCE</a:t>
            </a:r>
            <a:r>
              <a:rPr lang="en" sz="1800">
                <a:latin typeface="Proxima Nova"/>
                <a:ea typeface="Proxima Nova"/>
                <a:cs typeface="Proxima Nova"/>
                <a:sym typeface="Proxima Nova"/>
              </a:rPr>
              <a:t>.</a:t>
            </a:r>
            <a:endParaRPr sz="1800">
              <a:latin typeface="Proxima Nova"/>
              <a:ea typeface="Proxima Nova"/>
              <a:cs typeface="Proxima Nova"/>
              <a:sym typeface="Proxima Nova"/>
            </a:endParaRPr>
          </a:p>
          <a:p>
            <a:pPr indent="-342900" lvl="0" marL="457200" rtl="0" algn="l">
              <a:spcBef>
                <a:spcPts val="1000"/>
              </a:spcBef>
              <a:spcAft>
                <a:spcPts val="0"/>
              </a:spcAft>
              <a:buSzPts val="1800"/>
              <a:buFont typeface="Proxima Nova"/>
              <a:buChar char="●"/>
            </a:pPr>
            <a:r>
              <a:rPr lang="en" sz="1800">
                <a:latin typeface="Proxima Nova"/>
                <a:ea typeface="Proxima Nova"/>
                <a:cs typeface="Proxima Nova"/>
                <a:sym typeface="Proxima Nova"/>
              </a:rPr>
              <a:t>Siri manages our </a:t>
            </a:r>
            <a:r>
              <a:rPr b="1" lang="en" sz="1800">
                <a:latin typeface="Proxima Nova"/>
                <a:ea typeface="Proxima Nova"/>
                <a:cs typeface="Proxima Nova"/>
                <a:sym typeface="Proxima Nova"/>
              </a:rPr>
              <a:t>CALENDARS</a:t>
            </a:r>
            <a:r>
              <a:rPr lang="en" sz="1800">
                <a:latin typeface="Proxima Nova"/>
                <a:ea typeface="Proxima Nova"/>
                <a:cs typeface="Proxima Nova"/>
                <a:sym typeface="Proxima Nova"/>
              </a:rPr>
              <a:t>.</a:t>
            </a:r>
            <a:endParaRPr sz="1800">
              <a:latin typeface="Proxima Nova"/>
              <a:ea typeface="Proxima Nova"/>
              <a:cs typeface="Proxima Nova"/>
              <a:sym typeface="Proxima Nova"/>
            </a:endParaRPr>
          </a:p>
          <a:p>
            <a:pPr indent="-342900" lvl="0" marL="457200" rtl="0" algn="l">
              <a:spcBef>
                <a:spcPts val="1000"/>
              </a:spcBef>
              <a:spcAft>
                <a:spcPts val="0"/>
              </a:spcAft>
              <a:buSzPts val="1800"/>
              <a:buFont typeface="Proxima Nova"/>
              <a:buChar char="●"/>
            </a:pPr>
            <a:r>
              <a:rPr b="1" lang="en" sz="1800">
                <a:latin typeface="Proxima Nova"/>
                <a:ea typeface="Proxima Nova"/>
                <a:cs typeface="Proxima Nova"/>
                <a:sym typeface="Proxima Nova"/>
              </a:rPr>
              <a:t>FACEBOOK</a:t>
            </a:r>
            <a:r>
              <a:rPr lang="en" sz="1800">
                <a:latin typeface="Proxima Nova"/>
                <a:ea typeface="Proxima Nova"/>
                <a:cs typeface="Proxima Nova"/>
                <a:sym typeface="Proxima Nova"/>
              </a:rPr>
              <a:t> suggests our friends.</a:t>
            </a:r>
            <a:endParaRPr sz="1800">
              <a:latin typeface="Proxima Nova"/>
              <a:ea typeface="Proxima Nova"/>
              <a:cs typeface="Proxima Nova"/>
              <a:sym typeface="Proxima Nova"/>
            </a:endParaRPr>
          </a:p>
          <a:p>
            <a:pPr indent="-342900" lvl="0" marL="457200" rtl="0" algn="l">
              <a:spcBef>
                <a:spcPts val="1000"/>
              </a:spcBef>
              <a:spcAft>
                <a:spcPts val="0"/>
              </a:spcAft>
              <a:buSzPts val="1800"/>
              <a:buFont typeface="Proxima Nova"/>
              <a:buChar char="●"/>
            </a:pPr>
            <a:r>
              <a:rPr b="1" lang="en" sz="1800">
                <a:latin typeface="Proxima Nova"/>
                <a:ea typeface="Proxima Nova"/>
                <a:cs typeface="Proxima Nova"/>
                <a:sym typeface="Proxima Nova"/>
              </a:rPr>
              <a:t>COMPUTERS </a:t>
            </a:r>
            <a:r>
              <a:rPr lang="en" sz="1800">
                <a:latin typeface="Proxima Nova"/>
                <a:ea typeface="Proxima Nova"/>
                <a:cs typeface="Proxima Nova"/>
                <a:sym typeface="Proxima Nova"/>
              </a:rPr>
              <a:t>trade our stocks.</a:t>
            </a:r>
            <a:endParaRPr sz="1800">
              <a:latin typeface="Proxima Nova"/>
              <a:ea typeface="Proxima Nova"/>
              <a:cs typeface="Proxima Nova"/>
              <a:sym typeface="Proxima Nova"/>
            </a:endParaRPr>
          </a:p>
          <a:p>
            <a:pPr indent="-342900" lvl="0" marL="457200" rtl="0" algn="l">
              <a:spcBef>
                <a:spcPts val="1000"/>
              </a:spcBef>
              <a:spcAft>
                <a:spcPts val="0"/>
              </a:spcAft>
              <a:buSzPts val="1800"/>
              <a:buFont typeface="Proxima Nova"/>
              <a:buChar char="●"/>
            </a:pPr>
            <a:r>
              <a:rPr lang="en" sz="1800">
                <a:latin typeface="Proxima Nova"/>
                <a:ea typeface="Proxima Nova"/>
                <a:cs typeface="Proxima Nova"/>
                <a:sym typeface="Proxima Nova"/>
              </a:rPr>
              <a:t>We have cars that </a:t>
            </a:r>
            <a:r>
              <a:rPr b="1" lang="en" sz="1800">
                <a:latin typeface="Proxima Nova"/>
                <a:ea typeface="Proxima Nova"/>
                <a:cs typeface="Proxima Nova"/>
                <a:sym typeface="Proxima Nova"/>
              </a:rPr>
              <a:t>park themselves</a:t>
            </a:r>
            <a:r>
              <a:rPr lang="en" sz="1800">
                <a:latin typeface="Proxima Nova"/>
                <a:ea typeface="Proxima Nova"/>
                <a:cs typeface="Proxima Nova"/>
                <a:sym typeface="Proxima Nova"/>
              </a:rPr>
              <a:t>, and air traffic control is almost fully </a:t>
            </a:r>
            <a:r>
              <a:rPr b="1" lang="en" sz="1800">
                <a:latin typeface="Proxima Nova"/>
                <a:ea typeface="Proxima Nova"/>
                <a:cs typeface="Proxima Nova"/>
                <a:sym typeface="Proxima Nova"/>
              </a:rPr>
              <a:t>AUTOMATED</a:t>
            </a:r>
            <a:r>
              <a:rPr lang="en" sz="1800">
                <a:latin typeface="Proxima Nova"/>
                <a:ea typeface="Proxima Nova"/>
                <a:cs typeface="Proxima Nova"/>
                <a:sym typeface="Proxima Nova"/>
              </a:rPr>
              <a:t>. Virtually every field has benefited from advances in artificial intelligence, from the military to medicine to manufacturing.</a:t>
            </a:r>
            <a:endParaRPr sz="1800">
              <a:latin typeface="Proxima Nova"/>
              <a:ea typeface="Proxima Nova"/>
              <a:cs typeface="Proxima Nova"/>
              <a:sym typeface="Proxima Nova"/>
            </a:endParaRPr>
          </a:p>
          <a:p>
            <a:pPr indent="-342900" lvl="0" marL="457200" rtl="0" algn="l">
              <a:spcBef>
                <a:spcPts val="1000"/>
              </a:spcBef>
              <a:spcAft>
                <a:spcPts val="1000"/>
              </a:spcAft>
              <a:buSzPts val="1800"/>
              <a:buFont typeface="Proxima Nova"/>
              <a:buChar char="●"/>
            </a:pPr>
            <a:r>
              <a:rPr lang="en" sz="1800">
                <a:latin typeface="Proxima Nova"/>
                <a:ea typeface="Proxima Nova"/>
                <a:cs typeface="Proxima Nova"/>
                <a:sym typeface="Proxima Nova"/>
              </a:rPr>
              <a:t>However, almost none of the recent advancements in artificial intelligence have advanced the education</a:t>
            </a:r>
            <a:br>
              <a:rPr lang="en" sz="1800">
                <a:latin typeface="Proxima Nova"/>
                <a:ea typeface="Proxima Nova"/>
                <a:cs typeface="Proxima Nova"/>
                <a:sym typeface="Proxima Nova"/>
              </a:rPr>
            </a:br>
            <a:r>
              <a:rPr lang="en" sz="1800">
                <a:latin typeface="Proxima Nova"/>
                <a:ea typeface="Proxima Nova"/>
                <a:cs typeface="Proxima Nova"/>
                <a:sym typeface="Proxima Nova"/>
              </a:rPr>
              <a:t>industry.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8" name="Shape 378"/>
        <p:cNvGrpSpPr/>
        <p:nvPr/>
      </p:nvGrpSpPr>
      <p:grpSpPr>
        <a:xfrm>
          <a:off x="0" y="0"/>
          <a:ext cx="0" cy="0"/>
          <a:chOff x="0" y="0"/>
          <a:chExt cx="0" cy="0"/>
        </a:xfrm>
      </p:grpSpPr>
      <p:sp>
        <p:nvSpPr>
          <p:cNvPr id="379" name="Google Shape;379;p69"/>
          <p:cNvSpPr txBox="1"/>
          <p:nvPr/>
        </p:nvSpPr>
        <p:spPr>
          <a:xfrm>
            <a:off x="0" y="1146300"/>
            <a:ext cx="9144000" cy="3997200"/>
          </a:xfrm>
          <a:prstGeom prst="rect">
            <a:avLst/>
          </a:prstGeom>
          <a:noFill/>
          <a:ln>
            <a:noFill/>
          </a:ln>
        </p:spPr>
        <p:txBody>
          <a:bodyPr anchorCtr="0" anchor="ctr" bIns="45700" lIns="91425" spcFirstLastPara="1" rIns="91425" wrap="square" tIns="45700">
            <a:noAutofit/>
          </a:bodyPr>
          <a:lstStyle/>
          <a:p>
            <a:pPr indent="-349250" lvl="0" marL="457200" rtl="0" algn="l">
              <a:spcBef>
                <a:spcPts val="0"/>
              </a:spcBef>
              <a:spcAft>
                <a:spcPts val="0"/>
              </a:spcAft>
              <a:buSzPts val="1900"/>
              <a:buFont typeface="Proxima Nova"/>
              <a:buChar char="➔"/>
            </a:pPr>
            <a:r>
              <a:rPr b="1" lang="en" sz="1900">
                <a:solidFill>
                  <a:srgbClr val="000000"/>
                </a:solidFill>
                <a:latin typeface="Proxima Nova"/>
                <a:ea typeface="Proxima Nova"/>
                <a:cs typeface="Proxima Nova"/>
                <a:sym typeface="Proxima Nova"/>
              </a:rPr>
              <a:t>Virtual mentors for every learner: </a:t>
            </a:r>
            <a:r>
              <a:rPr lang="en" sz="1900">
                <a:solidFill>
                  <a:srgbClr val="000000"/>
                </a:solidFill>
                <a:latin typeface="Proxima Nova"/>
                <a:ea typeface="Proxima Nova"/>
                <a:cs typeface="Proxima Nova"/>
                <a:sym typeface="Proxima Nova"/>
              </a:rPr>
              <a:t>Omnipresent support that integrates user</a:t>
            </a:r>
            <a:r>
              <a:rPr lang="en" sz="1900">
                <a:latin typeface="Proxima Nova"/>
                <a:ea typeface="Proxima Nova"/>
                <a:cs typeface="Proxima Nova"/>
                <a:sym typeface="Proxima Nova"/>
              </a:rPr>
              <a:t> </a:t>
            </a:r>
            <a:r>
              <a:rPr lang="en" sz="1900">
                <a:solidFill>
                  <a:srgbClr val="000000"/>
                </a:solidFill>
                <a:latin typeface="Proxima Nova"/>
                <a:ea typeface="Proxima Nova"/>
                <a:cs typeface="Proxima Nova"/>
                <a:sym typeface="Proxima Nova"/>
              </a:rPr>
              <a:t>modeling, social simulation and knowledge representation.</a:t>
            </a:r>
            <a:endParaRPr sz="1900">
              <a:solidFill>
                <a:srgbClr val="000000"/>
              </a:solidFill>
              <a:latin typeface="Proxima Nova"/>
              <a:ea typeface="Proxima Nova"/>
              <a:cs typeface="Proxima Nova"/>
              <a:sym typeface="Proxima Nova"/>
            </a:endParaRPr>
          </a:p>
          <a:p>
            <a:pPr indent="-349250" lvl="0" marL="457200" rtl="0" algn="l">
              <a:spcBef>
                <a:spcPts val="1000"/>
              </a:spcBef>
              <a:spcAft>
                <a:spcPts val="0"/>
              </a:spcAft>
              <a:buSzPts val="1900"/>
              <a:buFont typeface="Proxima Nova"/>
              <a:buChar char="➔"/>
            </a:pPr>
            <a:r>
              <a:rPr b="1" lang="en" sz="1900">
                <a:solidFill>
                  <a:srgbClr val="000000"/>
                </a:solidFill>
                <a:latin typeface="Proxima Nova"/>
                <a:ea typeface="Proxima Nova"/>
                <a:cs typeface="Proxima Nova"/>
                <a:sym typeface="Proxima Nova"/>
              </a:rPr>
              <a:t>Addressing 21st century skills: </a:t>
            </a:r>
            <a:r>
              <a:rPr lang="en" sz="1900">
                <a:solidFill>
                  <a:srgbClr val="000000"/>
                </a:solidFill>
                <a:latin typeface="Proxima Nova"/>
                <a:ea typeface="Proxima Nova"/>
                <a:cs typeface="Proxima Nova"/>
                <a:sym typeface="Proxima Nova"/>
              </a:rPr>
              <a:t>Assist learners with self-direction, </a:t>
            </a:r>
            <a:r>
              <a:rPr lang="en" sz="1900">
                <a:latin typeface="Proxima Nova"/>
                <a:ea typeface="Proxima Nova"/>
                <a:cs typeface="Proxima Nova"/>
                <a:sym typeface="Proxima Nova"/>
              </a:rPr>
              <a:t>self assessment</a:t>
            </a:r>
            <a:r>
              <a:rPr lang="en" sz="1900">
                <a:solidFill>
                  <a:srgbClr val="000000"/>
                </a:solidFill>
                <a:latin typeface="Proxima Nova"/>
                <a:ea typeface="Proxima Nova"/>
                <a:cs typeface="Proxima Nova"/>
                <a:sym typeface="Proxima Nova"/>
              </a:rPr>
              <a:t>,</a:t>
            </a:r>
            <a:r>
              <a:rPr lang="en" sz="1900">
                <a:latin typeface="Proxima Nova"/>
                <a:ea typeface="Proxima Nova"/>
                <a:cs typeface="Proxima Nova"/>
                <a:sym typeface="Proxima Nova"/>
              </a:rPr>
              <a:t> </a:t>
            </a:r>
            <a:r>
              <a:rPr lang="en" sz="1900">
                <a:solidFill>
                  <a:srgbClr val="000000"/>
                </a:solidFill>
                <a:latin typeface="Proxima Nova"/>
                <a:ea typeface="Proxima Nova"/>
                <a:cs typeface="Proxima Nova"/>
                <a:sym typeface="Proxima Nova"/>
              </a:rPr>
              <a:t>teamwork and more.</a:t>
            </a:r>
            <a:endParaRPr sz="1900">
              <a:solidFill>
                <a:srgbClr val="000000"/>
              </a:solidFill>
              <a:latin typeface="Proxima Nova"/>
              <a:ea typeface="Proxima Nova"/>
              <a:cs typeface="Proxima Nova"/>
              <a:sym typeface="Proxima Nova"/>
            </a:endParaRPr>
          </a:p>
          <a:p>
            <a:pPr indent="-349250" lvl="0" marL="457200" rtl="0" algn="l">
              <a:spcBef>
                <a:spcPts val="1000"/>
              </a:spcBef>
              <a:spcAft>
                <a:spcPts val="0"/>
              </a:spcAft>
              <a:buSzPts val="1900"/>
              <a:buFont typeface="Proxima Nova"/>
              <a:buChar char="➔"/>
            </a:pPr>
            <a:r>
              <a:rPr b="1" lang="en" sz="1900">
                <a:solidFill>
                  <a:srgbClr val="000000"/>
                </a:solidFill>
                <a:latin typeface="Proxima Nova"/>
                <a:ea typeface="Proxima Nova"/>
                <a:cs typeface="Proxima Nova"/>
                <a:sym typeface="Proxima Nova"/>
              </a:rPr>
              <a:t>Analysis of interaction data: </a:t>
            </a:r>
            <a:r>
              <a:rPr lang="en" sz="1900">
                <a:solidFill>
                  <a:srgbClr val="000000"/>
                </a:solidFill>
                <a:latin typeface="Proxima Nova"/>
                <a:ea typeface="Proxima Nova"/>
                <a:cs typeface="Proxima Nova"/>
                <a:sym typeface="Proxima Nova"/>
              </a:rPr>
              <a:t>Bring together the vast amounts of data about</a:t>
            </a:r>
            <a:r>
              <a:rPr lang="en" sz="1900">
                <a:latin typeface="Proxima Nova"/>
                <a:ea typeface="Proxima Nova"/>
                <a:cs typeface="Proxima Nova"/>
                <a:sym typeface="Proxima Nova"/>
              </a:rPr>
              <a:t> </a:t>
            </a:r>
            <a:r>
              <a:rPr lang="en" sz="1900">
                <a:solidFill>
                  <a:srgbClr val="000000"/>
                </a:solidFill>
                <a:latin typeface="Proxima Nova"/>
                <a:ea typeface="Proxima Nova"/>
                <a:cs typeface="Proxima Nova"/>
                <a:sym typeface="Proxima Nova"/>
              </a:rPr>
              <a:t>individual learning, social contexts, learning contexts and personal interests.</a:t>
            </a:r>
            <a:endParaRPr sz="1900">
              <a:solidFill>
                <a:srgbClr val="000000"/>
              </a:solidFill>
              <a:latin typeface="Proxima Nova"/>
              <a:ea typeface="Proxima Nova"/>
              <a:cs typeface="Proxima Nova"/>
              <a:sym typeface="Proxima Nova"/>
            </a:endParaRPr>
          </a:p>
          <a:p>
            <a:pPr indent="-349250" lvl="0" marL="457200" rtl="0" algn="l">
              <a:spcBef>
                <a:spcPts val="1000"/>
              </a:spcBef>
              <a:spcAft>
                <a:spcPts val="0"/>
              </a:spcAft>
              <a:buSzPts val="1900"/>
              <a:buFont typeface="Proxima Nova"/>
              <a:buChar char="➔"/>
            </a:pPr>
            <a:r>
              <a:rPr b="1" lang="en" sz="1900">
                <a:solidFill>
                  <a:srgbClr val="000000"/>
                </a:solidFill>
                <a:latin typeface="Proxima Nova"/>
                <a:ea typeface="Proxima Nova"/>
                <a:cs typeface="Proxima Nova"/>
                <a:sym typeface="Proxima Nova"/>
              </a:rPr>
              <a:t>Provide opportunities for global classrooms: </a:t>
            </a:r>
            <a:r>
              <a:rPr lang="en" sz="1900">
                <a:solidFill>
                  <a:srgbClr val="000000"/>
                </a:solidFill>
                <a:latin typeface="Proxima Nova"/>
                <a:ea typeface="Proxima Nova"/>
                <a:cs typeface="Proxima Nova"/>
                <a:sym typeface="Proxima Nova"/>
              </a:rPr>
              <a:t>Increase the</a:t>
            </a:r>
            <a:r>
              <a:rPr lang="en" sz="1900">
                <a:latin typeface="Proxima Nova"/>
                <a:ea typeface="Proxima Nova"/>
                <a:cs typeface="Proxima Nova"/>
                <a:sym typeface="Proxima Nova"/>
              </a:rPr>
              <a:t> </a:t>
            </a:r>
            <a:r>
              <a:rPr lang="en" sz="1900">
                <a:solidFill>
                  <a:srgbClr val="000000"/>
                </a:solidFill>
                <a:latin typeface="Proxima Nova"/>
                <a:ea typeface="Proxima Nova"/>
                <a:cs typeface="Proxima Nova"/>
                <a:sym typeface="Proxima Nova"/>
              </a:rPr>
              <a:t>interconnectedness and accessibility of classrooms worldwide.</a:t>
            </a:r>
            <a:endParaRPr sz="1900">
              <a:solidFill>
                <a:srgbClr val="000000"/>
              </a:solidFill>
              <a:latin typeface="Proxima Nova"/>
              <a:ea typeface="Proxima Nova"/>
              <a:cs typeface="Proxima Nova"/>
              <a:sym typeface="Proxima Nova"/>
            </a:endParaRPr>
          </a:p>
          <a:p>
            <a:pPr indent="-349250" lvl="0" marL="457200" rtl="0" algn="l">
              <a:spcBef>
                <a:spcPts val="1000"/>
              </a:spcBef>
              <a:spcAft>
                <a:spcPts val="1000"/>
              </a:spcAft>
              <a:buSzPts val="1900"/>
              <a:buFont typeface="Proxima Nova"/>
              <a:buChar char="➔"/>
            </a:pPr>
            <a:r>
              <a:rPr b="1" lang="en" sz="1900">
                <a:solidFill>
                  <a:srgbClr val="000000"/>
                </a:solidFill>
                <a:latin typeface="Proxima Nova"/>
                <a:ea typeface="Proxima Nova"/>
                <a:cs typeface="Proxima Nova"/>
                <a:sym typeface="Proxima Nova"/>
              </a:rPr>
              <a:t>Lifelong and lifewide technologies: </a:t>
            </a:r>
            <a:r>
              <a:rPr lang="en" sz="1900">
                <a:solidFill>
                  <a:srgbClr val="000000"/>
                </a:solidFill>
                <a:latin typeface="Proxima Nova"/>
                <a:ea typeface="Proxima Nova"/>
                <a:cs typeface="Proxima Nova"/>
                <a:sym typeface="Proxima Nova"/>
              </a:rPr>
              <a:t>Taking learning outside of the</a:t>
            </a:r>
            <a:r>
              <a:rPr lang="en" sz="1900">
                <a:latin typeface="Proxima Nova"/>
                <a:ea typeface="Proxima Nova"/>
                <a:cs typeface="Proxima Nova"/>
                <a:sym typeface="Proxima Nova"/>
              </a:rPr>
              <a:t> </a:t>
            </a:r>
            <a:r>
              <a:rPr lang="en" sz="1900">
                <a:solidFill>
                  <a:srgbClr val="000000"/>
                </a:solidFill>
                <a:latin typeface="Proxima Nova"/>
                <a:ea typeface="Proxima Nova"/>
                <a:cs typeface="Proxima Nova"/>
                <a:sym typeface="Proxima Nova"/>
              </a:rPr>
              <a:t>classroom and into the learner’s life outside of school.</a:t>
            </a:r>
            <a:endParaRPr sz="1900">
              <a:solidFill>
                <a:srgbClr val="000000"/>
              </a:solidFill>
              <a:latin typeface="Proxima Nova"/>
              <a:ea typeface="Proxima Nova"/>
              <a:cs typeface="Proxima Nova"/>
              <a:sym typeface="Proxima Nova"/>
            </a:endParaRPr>
          </a:p>
        </p:txBody>
      </p:sp>
      <p:sp>
        <p:nvSpPr>
          <p:cNvPr id="380" name="Google Shape;380;p69"/>
          <p:cNvSpPr txBox="1"/>
          <p:nvPr/>
        </p:nvSpPr>
        <p:spPr>
          <a:xfrm>
            <a:off x="0" y="0"/>
            <a:ext cx="9144000" cy="1146300"/>
          </a:xfrm>
          <a:prstGeom prst="rect">
            <a:avLst/>
          </a:prstGeom>
          <a:solidFill>
            <a:srgbClr val="0000FF"/>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300">
                <a:solidFill>
                  <a:srgbClr val="FFFFFF"/>
                </a:solidFill>
                <a:latin typeface="Proxima Nova"/>
                <a:ea typeface="Proxima Nova"/>
                <a:cs typeface="Proxima Nova"/>
                <a:sym typeface="Proxima Nova"/>
              </a:rPr>
              <a:t>The </a:t>
            </a:r>
            <a:r>
              <a:rPr b="1" lang="en" sz="2300">
                <a:solidFill>
                  <a:srgbClr val="FFFFFF"/>
                </a:solidFill>
                <a:latin typeface="Proxima Nova"/>
                <a:ea typeface="Proxima Nova"/>
                <a:cs typeface="Proxima Nova"/>
                <a:sym typeface="Proxima Nova"/>
              </a:rPr>
              <a:t>FUTURE </a:t>
            </a:r>
            <a:r>
              <a:rPr lang="en" sz="2300">
                <a:solidFill>
                  <a:srgbClr val="FFFFFF"/>
                </a:solidFill>
                <a:latin typeface="Proxima Nova"/>
                <a:ea typeface="Proxima Nova"/>
                <a:cs typeface="Proxima Nova"/>
                <a:sym typeface="Proxima Nova"/>
              </a:rPr>
              <a:t>for </a:t>
            </a:r>
            <a:r>
              <a:rPr b="1" lang="en" sz="2300">
                <a:solidFill>
                  <a:srgbClr val="FFFFFF"/>
                </a:solidFill>
                <a:latin typeface="Proxima Nova"/>
                <a:ea typeface="Proxima Nova"/>
                <a:cs typeface="Proxima Nova"/>
                <a:sym typeface="Proxima Nova"/>
              </a:rPr>
              <a:t>ARTIFICIAL INTELLIGENCE</a:t>
            </a:r>
            <a:r>
              <a:rPr lang="en" sz="2300">
                <a:solidFill>
                  <a:srgbClr val="FFFFFF"/>
                </a:solidFill>
                <a:latin typeface="Proxima Nova"/>
                <a:ea typeface="Proxima Nova"/>
                <a:cs typeface="Proxima Nova"/>
                <a:sym typeface="Proxima Nova"/>
              </a:rPr>
              <a:t> in Education: </a:t>
            </a:r>
            <a:endParaRPr sz="2300">
              <a:solidFill>
                <a:srgbClr val="FFFFFF"/>
              </a:solidFill>
              <a:latin typeface="Proxima Nova"/>
              <a:ea typeface="Proxima Nova"/>
              <a:cs typeface="Proxima Nova"/>
              <a:sym typeface="Proxima Nova"/>
            </a:endParaRPr>
          </a:p>
          <a:p>
            <a:pPr indent="0" lvl="0" marL="0" rtl="0" algn="ctr">
              <a:lnSpc>
                <a:spcPct val="115000"/>
              </a:lnSpc>
              <a:spcBef>
                <a:spcPts val="0"/>
              </a:spcBef>
              <a:spcAft>
                <a:spcPts val="0"/>
              </a:spcAft>
              <a:buNone/>
            </a:pPr>
            <a:r>
              <a:rPr lang="en" sz="2300">
                <a:solidFill>
                  <a:srgbClr val="FFFFFF"/>
                </a:solidFill>
                <a:latin typeface="Proxima Nova"/>
                <a:ea typeface="Proxima Nova"/>
                <a:cs typeface="Proxima Nova"/>
                <a:sym typeface="Proxima Nova"/>
              </a:rPr>
              <a:t>Barbara Kurshan, 2016</a:t>
            </a:r>
            <a:endParaRPr sz="2300">
              <a:solidFill>
                <a:srgbClr val="FFFFFF"/>
              </a:solidFill>
              <a:latin typeface="Proxima Nova"/>
              <a:ea typeface="Proxima Nova"/>
              <a:cs typeface="Proxima Nova"/>
              <a:sym typeface="Proxima Nov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41" name="Shape 241"/>
        <p:cNvGrpSpPr/>
        <p:nvPr/>
      </p:nvGrpSpPr>
      <p:grpSpPr>
        <a:xfrm>
          <a:off x="0" y="0"/>
          <a:ext cx="0" cy="0"/>
          <a:chOff x="0" y="0"/>
          <a:chExt cx="0" cy="0"/>
        </a:xfrm>
      </p:grpSpPr>
      <p:sp>
        <p:nvSpPr>
          <p:cNvPr id="242" name="Google Shape;242;p52"/>
          <p:cNvSpPr txBox="1"/>
          <p:nvPr/>
        </p:nvSpPr>
        <p:spPr>
          <a:xfrm>
            <a:off x="3399300" y="1551300"/>
            <a:ext cx="5744700" cy="2040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b="1" sz="2300">
              <a:latin typeface="Proxima Nova"/>
              <a:ea typeface="Proxima Nova"/>
              <a:cs typeface="Proxima Nova"/>
              <a:sym typeface="Proxima Nova"/>
            </a:endParaRPr>
          </a:p>
        </p:txBody>
      </p:sp>
      <p:sp>
        <p:nvSpPr>
          <p:cNvPr id="243" name="Google Shape;243;p52"/>
          <p:cNvSpPr txBox="1"/>
          <p:nvPr/>
        </p:nvSpPr>
        <p:spPr>
          <a:xfrm>
            <a:off x="3094500" y="1551300"/>
            <a:ext cx="5744700" cy="2040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2900">
                <a:latin typeface="Proxima Nova"/>
                <a:ea typeface="Proxima Nova"/>
                <a:cs typeface="Proxima Nova"/>
                <a:sym typeface="Proxima Nova"/>
              </a:rPr>
              <a:t>Dr. Md. Sabur Khan  </a:t>
            </a:r>
            <a:endParaRPr b="1" sz="2900">
              <a:latin typeface="Proxima Nova"/>
              <a:ea typeface="Proxima Nova"/>
              <a:cs typeface="Proxima Nova"/>
              <a:sym typeface="Proxima Nova"/>
            </a:endParaRPr>
          </a:p>
          <a:p>
            <a:pPr indent="0" lvl="0" marL="0" rtl="0" algn="r">
              <a:spcBef>
                <a:spcPts val="0"/>
              </a:spcBef>
              <a:spcAft>
                <a:spcPts val="0"/>
              </a:spcAft>
              <a:buNone/>
            </a:pPr>
            <a:r>
              <a:rPr b="1" lang="en" sz="2300">
                <a:solidFill>
                  <a:srgbClr val="09509E"/>
                </a:solidFill>
                <a:latin typeface="Proxima Nova"/>
                <a:ea typeface="Proxima Nova"/>
                <a:cs typeface="Proxima Nova"/>
                <a:sym typeface="Proxima Nova"/>
              </a:rPr>
              <a:t>Chairman, Board of Trustees (BoT)</a:t>
            </a:r>
            <a:endParaRPr b="1" sz="2300">
              <a:solidFill>
                <a:srgbClr val="09509E"/>
              </a:solidFill>
              <a:latin typeface="Proxima Nova"/>
              <a:ea typeface="Proxima Nova"/>
              <a:cs typeface="Proxima Nova"/>
              <a:sym typeface="Proxima Nova"/>
            </a:endParaRPr>
          </a:p>
          <a:p>
            <a:pPr indent="0" lvl="0" marL="0" rtl="0" algn="r">
              <a:spcBef>
                <a:spcPts val="0"/>
              </a:spcBef>
              <a:spcAft>
                <a:spcPts val="0"/>
              </a:spcAft>
              <a:buNone/>
            </a:pPr>
            <a:r>
              <a:rPr b="1" lang="en" sz="2300">
                <a:solidFill>
                  <a:srgbClr val="09509E"/>
                </a:solidFill>
                <a:latin typeface="Proxima Nova"/>
                <a:ea typeface="Proxima Nova"/>
                <a:cs typeface="Proxima Nova"/>
                <a:sym typeface="Proxima Nova"/>
              </a:rPr>
              <a:t>Daffodil</a:t>
            </a:r>
            <a:r>
              <a:rPr b="1" lang="en" sz="2300">
                <a:solidFill>
                  <a:srgbClr val="FFFFFF"/>
                </a:solidFill>
                <a:latin typeface="Proxima Nova"/>
                <a:ea typeface="Proxima Nova"/>
                <a:cs typeface="Proxima Nova"/>
                <a:sym typeface="Proxima Nova"/>
              </a:rPr>
              <a:t> </a:t>
            </a:r>
            <a:r>
              <a:rPr b="1" lang="en" sz="2300">
                <a:solidFill>
                  <a:srgbClr val="707070"/>
                </a:solidFill>
                <a:latin typeface="Proxima Nova"/>
                <a:ea typeface="Proxima Nova"/>
                <a:cs typeface="Proxima Nova"/>
                <a:sym typeface="Proxima Nova"/>
              </a:rPr>
              <a:t>International</a:t>
            </a:r>
            <a:r>
              <a:rPr b="1" lang="en" sz="2300">
                <a:solidFill>
                  <a:srgbClr val="FFFFFF"/>
                </a:solidFill>
                <a:latin typeface="Proxima Nova"/>
                <a:ea typeface="Proxima Nova"/>
                <a:cs typeface="Proxima Nova"/>
                <a:sym typeface="Proxima Nova"/>
              </a:rPr>
              <a:t> </a:t>
            </a:r>
            <a:r>
              <a:rPr b="1" lang="en" sz="2300">
                <a:solidFill>
                  <a:srgbClr val="39B147"/>
                </a:solidFill>
                <a:latin typeface="Proxima Nova"/>
                <a:ea typeface="Proxima Nova"/>
                <a:cs typeface="Proxima Nova"/>
                <a:sym typeface="Proxima Nova"/>
              </a:rPr>
              <a:t>University</a:t>
            </a:r>
            <a:endParaRPr b="1" sz="2300">
              <a:solidFill>
                <a:srgbClr val="39B147"/>
              </a:solidFill>
              <a:latin typeface="Proxima Nova"/>
              <a:ea typeface="Proxima Nova"/>
              <a:cs typeface="Proxima Nova"/>
              <a:sym typeface="Proxima Nova"/>
            </a:endParaRPr>
          </a:p>
          <a:p>
            <a:pPr indent="0" lvl="0" marL="0" rtl="0" algn="r">
              <a:spcBef>
                <a:spcPts val="0"/>
              </a:spcBef>
              <a:spcAft>
                <a:spcPts val="0"/>
              </a:spcAft>
              <a:buNone/>
            </a:pPr>
            <a:r>
              <a:rPr b="1" lang="en" sz="2300">
                <a:latin typeface="Proxima Nova"/>
                <a:ea typeface="Proxima Nova"/>
                <a:cs typeface="Proxima Nova"/>
                <a:sym typeface="Proxima Nova"/>
              </a:rPr>
              <a:t>Second Vice President, AUAP</a:t>
            </a:r>
            <a:endParaRPr b="1" sz="2300">
              <a:latin typeface="Proxima Nova"/>
              <a:ea typeface="Proxima Nova"/>
              <a:cs typeface="Proxima Nova"/>
              <a:sym typeface="Proxima Nova"/>
            </a:endParaRPr>
          </a:p>
        </p:txBody>
      </p:sp>
      <p:pic>
        <p:nvPicPr>
          <p:cNvPr descr="Image may contain: 1 person, standing and outdoor" id="244" name="Google Shape;244;p52"/>
          <p:cNvPicPr preferRelativeResize="0"/>
          <p:nvPr/>
        </p:nvPicPr>
        <p:blipFill rotWithShape="1">
          <a:blip r:embed="rId3">
            <a:alphaModFix/>
          </a:blip>
          <a:srcRect b="47002" l="22027" r="19138" t="11599"/>
          <a:stretch/>
        </p:blipFill>
        <p:spPr>
          <a:xfrm>
            <a:off x="0" y="428400"/>
            <a:ext cx="3904500" cy="4286700"/>
          </a:xfrm>
          <a:prstGeom prst="ellipse">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4" name="Shape 384"/>
        <p:cNvGrpSpPr/>
        <p:nvPr/>
      </p:nvGrpSpPr>
      <p:grpSpPr>
        <a:xfrm>
          <a:off x="0" y="0"/>
          <a:ext cx="0" cy="0"/>
          <a:chOff x="0" y="0"/>
          <a:chExt cx="0" cy="0"/>
        </a:xfrm>
      </p:grpSpPr>
      <p:sp>
        <p:nvSpPr>
          <p:cNvPr id="385" name="Google Shape;385;p70"/>
          <p:cNvSpPr txBox="1"/>
          <p:nvPr/>
        </p:nvSpPr>
        <p:spPr>
          <a:xfrm>
            <a:off x="4369000" y="0"/>
            <a:ext cx="4775100" cy="5143500"/>
          </a:xfrm>
          <a:prstGeom prst="rect">
            <a:avLst/>
          </a:prstGeom>
          <a:solidFill>
            <a:srgbClr val="A1004D"/>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3600">
                <a:solidFill>
                  <a:srgbClr val="FFFFFF"/>
                </a:solidFill>
                <a:latin typeface="Proxima Nova"/>
                <a:ea typeface="Proxima Nova"/>
                <a:cs typeface="Proxima Nova"/>
                <a:sym typeface="Proxima Nova"/>
              </a:rPr>
              <a:t>COLLABORATION</a:t>
            </a:r>
            <a:r>
              <a:rPr lang="en" sz="3600">
                <a:solidFill>
                  <a:srgbClr val="FFFFFF"/>
                </a:solidFill>
                <a:latin typeface="Proxima Nova"/>
                <a:ea typeface="Proxima Nova"/>
                <a:cs typeface="Proxima Nova"/>
                <a:sym typeface="Proxima Nova"/>
              </a:rPr>
              <a:t> </a:t>
            </a:r>
            <a:endParaRPr sz="3600">
              <a:solidFill>
                <a:srgbClr val="FFFFFF"/>
              </a:solidFill>
              <a:latin typeface="Proxima Nova"/>
              <a:ea typeface="Proxima Nova"/>
              <a:cs typeface="Proxima Nova"/>
              <a:sym typeface="Proxima Nova"/>
            </a:endParaRPr>
          </a:p>
          <a:p>
            <a:pPr indent="0" lvl="0" marL="0" rtl="0" algn="ctr">
              <a:lnSpc>
                <a:spcPct val="115000"/>
              </a:lnSpc>
              <a:spcBef>
                <a:spcPts val="0"/>
              </a:spcBef>
              <a:spcAft>
                <a:spcPts val="0"/>
              </a:spcAft>
              <a:buNone/>
            </a:pPr>
            <a:r>
              <a:rPr lang="en" sz="3600">
                <a:solidFill>
                  <a:srgbClr val="FFFFFF"/>
                </a:solidFill>
                <a:latin typeface="Proxima Nova"/>
                <a:ea typeface="Proxima Nova"/>
                <a:cs typeface="Proxima Nova"/>
                <a:sym typeface="Proxima Nova"/>
              </a:rPr>
              <a:t>on </a:t>
            </a:r>
            <a:endParaRPr sz="3600">
              <a:solidFill>
                <a:srgbClr val="FFFFFF"/>
              </a:solidFill>
              <a:latin typeface="Proxima Nova"/>
              <a:ea typeface="Proxima Nova"/>
              <a:cs typeface="Proxima Nova"/>
              <a:sym typeface="Proxima Nova"/>
            </a:endParaRPr>
          </a:p>
          <a:p>
            <a:pPr indent="0" lvl="0" marL="0" rtl="0" algn="ctr">
              <a:lnSpc>
                <a:spcPct val="115000"/>
              </a:lnSpc>
              <a:spcBef>
                <a:spcPts val="0"/>
              </a:spcBef>
              <a:spcAft>
                <a:spcPts val="0"/>
              </a:spcAft>
              <a:buNone/>
            </a:pPr>
            <a:r>
              <a:rPr b="1" lang="en" sz="4800">
                <a:solidFill>
                  <a:schemeClr val="accent6"/>
                </a:solidFill>
                <a:latin typeface="Proxima Nova"/>
                <a:ea typeface="Proxima Nova"/>
                <a:cs typeface="Proxima Nova"/>
                <a:sym typeface="Proxima Nova"/>
              </a:rPr>
              <a:t>TECH</a:t>
            </a:r>
            <a:r>
              <a:rPr b="1" lang="en" sz="4800">
                <a:solidFill>
                  <a:schemeClr val="accent6"/>
                </a:solidFill>
                <a:latin typeface="Proxima Nova"/>
                <a:ea typeface="Proxima Nova"/>
                <a:cs typeface="Proxima Nova"/>
                <a:sym typeface="Proxima Nova"/>
              </a:rPr>
              <a:t>-</a:t>
            </a:r>
            <a:r>
              <a:rPr b="1" lang="en" sz="4800">
                <a:solidFill>
                  <a:schemeClr val="accent6"/>
                </a:solidFill>
                <a:latin typeface="Proxima Nova"/>
                <a:ea typeface="Proxima Nova"/>
                <a:cs typeface="Proxima Nova"/>
                <a:sym typeface="Proxima Nova"/>
              </a:rPr>
              <a:t>DRIVEN DESIGN</a:t>
            </a:r>
            <a:r>
              <a:rPr lang="en" sz="3600">
                <a:solidFill>
                  <a:srgbClr val="FFFFFF"/>
                </a:solidFill>
                <a:latin typeface="Proxima Nova"/>
                <a:ea typeface="Proxima Nova"/>
                <a:cs typeface="Proxima Nova"/>
                <a:sym typeface="Proxima Nova"/>
              </a:rPr>
              <a:t> </a:t>
            </a:r>
            <a:endParaRPr sz="3600">
              <a:solidFill>
                <a:srgbClr val="FFFFFF"/>
              </a:solidFill>
              <a:latin typeface="Proxima Nova"/>
              <a:ea typeface="Proxima Nova"/>
              <a:cs typeface="Proxima Nova"/>
              <a:sym typeface="Proxima Nova"/>
            </a:endParaRPr>
          </a:p>
          <a:p>
            <a:pPr indent="0" lvl="0" marL="0" rtl="0" algn="ctr">
              <a:lnSpc>
                <a:spcPct val="115000"/>
              </a:lnSpc>
              <a:spcBef>
                <a:spcPts val="0"/>
              </a:spcBef>
              <a:spcAft>
                <a:spcPts val="0"/>
              </a:spcAft>
              <a:buNone/>
            </a:pPr>
            <a:r>
              <a:rPr lang="en" sz="3600">
                <a:solidFill>
                  <a:srgbClr val="FFFFFF"/>
                </a:solidFill>
                <a:latin typeface="Proxima Nova"/>
                <a:ea typeface="Proxima Nova"/>
                <a:cs typeface="Proxima Nova"/>
                <a:sym typeface="Proxima Nova"/>
              </a:rPr>
              <a:t>will help the leaders and learners of </a:t>
            </a:r>
            <a:r>
              <a:rPr b="1" lang="en" sz="3600">
                <a:solidFill>
                  <a:srgbClr val="FFFFFF"/>
                </a:solidFill>
                <a:latin typeface="Proxima Nova"/>
                <a:ea typeface="Proxima Nova"/>
                <a:cs typeface="Proxima Nova"/>
                <a:sym typeface="Proxima Nova"/>
              </a:rPr>
              <a:t>TOMORROW</a:t>
            </a:r>
            <a:endParaRPr b="1" sz="3600">
              <a:solidFill>
                <a:srgbClr val="FFFFFF"/>
              </a:solidFill>
              <a:latin typeface="Proxima Nova"/>
              <a:ea typeface="Proxima Nova"/>
              <a:cs typeface="Proxima Nova"/>
              <a:sym typeface="Proxima Nova"/>
            </a:endParaRPr>
          </a:p>
        </p:txBody>
      </p:sp>
      <p:pic>
        <p:nvPicPr>
          <p:cNvPr id="386" name="Google Shape;386;p70"/>
          <p:cNvPicPr preferRelativeResize="0"/>
          <p:nvPr/>
        </p:nvPicPr>
        <p:blipFill rotWithShape="1">
          <a:blip r:embed="rId3">
            <a:alphaModFix/>
          </a:blip>
          <a:srcRect b="0" l="43371" r="0" t="0"/>
          <a:stretch/>
        </p:blipFill>
        <p:spPr>
          <a:xfrm>
            <a:off x="0" y="0"/>
            <a:ext cx="4368998" cy="51435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390" name="Shape 390"/>
        <p:cNvGrpSpPr/>
        <p:nvPr/>
      </p:nvGrpSpPr>
      <p:grpSpPr>
        <a:xfrm>
          <a:off x="0" y="0"/>
          <a:ext cx="0" cy="0"/>
          <a:chOff x="0" y="0"/>
          <a:chExt cx="0" cy="0"/>
        </a:xfrm>
      </p:grpSpPr>
      <p:sp>
        <p:nvSpPr>
          <p:cNvPr id="391" name="Google Shape;391;p71"/>
          <p:cNvSpPr/>
          <p:nvPr/>
        </p:nvSpPr>
        <p:spPr>
          <a:xfrm>
            <a:off x="0" y="336750"/>
            <a:ext cx="9144000" cy="44700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92" name="Google Shape;392;p71"/>
          <p:cNvPicPr preferRelativeResize="0"/>
          <p:nvPr/>
        </p:nvPicPr>
        <p:blipFill>
          <a:blip r:embed="rId3">
            <a:alphaModFix/>
          </a:blip>
          <a:stretch>
            <a:fillRect/>
          </a:stretch>
        </p:blipFill>
        <p:spPr>
          <a:xfrm>
            <a:off x="-20100" y="312138"/>
            <a:ext cx="9184200" cy="45192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6" name="Shape 396"/>
        <p:cNvGrpSpPr/>
        <p:nvPr/>
      </p:nvGrpSpPr>
      <p:grpSpPr>
        <a:xfrm>
          <a:off x="0" y="0"/>
          <a:ext cx="0" cy="0"/>
          <a:chOff x="0" y="0"/>
          <a:chExt cx="0" cy="0"/>
        </a:xfrm>
      </p:grpSpPr>
      <p:pic>
        <p:nvPicPr>
          <p:cNvPr id="397" name="Google Shape;397;p72"/>
          <p:cNvPicPr preferRelativeResize="0"/>
          <p:nvPr/>
        </p:nvPicPr>
        <p:blipFill rotWithShape="1">
          <a:blip r:embed="rId3">
            <a:alphaModFix/>
          </a:blip>
          <a:srcRect b="0" l="11111" r="0" t="0"/>
          <a:stretch/>
        </p:blipFill>
        <p:spPr>
          <a:xfrm>
            <a:off x="0" y="0"/>
            <a:ext cx="9144000" cy="5143500"/>
          </a:xfrm>
          <a:prstGeom prst="rect">
            <a:avLst/>
          </a:prstGeom>
          <a:noFill/>
          <a:ln>
            <a:noFill/>
          </a:ln>
        </p:spPr>
      </p:pic>
      <p:sp>
        <p:nvSpPr>
          <p:cNvPr id="398" name="Google Shape;398;p72"/>
          <p:cNvSpPr txBox="1"/>
          <p:nvPr/>
        </p:nvSpPr>
        <p:spPr>
          <a:xfrm>
            <a:off x="427900" y="0"/>
            <a:ext cx="8367300" cy="5143500"/>
          </a:xfrm>
          <a:prstGeom prst="rect">
            <a:avLst/>
          </a:prstGeom>
          <a:noFill/>
          <a:ln>
            <a:noFill/>
          </a:ln>
        </p:spPr>
        <p:txBody>
          <a:bodyPr anchorCtr="0" anchor="ctr" bIns="91425" lIns="91425" spcFirstLastPara="1" rIns="91425" wrap="square" tIns="91425">
            <a:noAutofit/>
          </a:bodyPr>
          <a:lstStyle/>
          <a:p>
            <a:pPr indent="0" lvl="0" marL="109728" rtl="0" algn="ctr">
              <a:lnSpc>
                <a:spcPct val="90000"/>
              </a:lnSpc>
              <a:spcBef>
                <a:spcPts val="0"/>
              </a:spcBef>
              <a:spcAft>
                <a:spcPts val="0"/>
              </a:spcAft>
              <a:buNone/>
            </a:pPr>
            <a:r>
              <a:rPr b="1" lang="en" sz="3600">
                <a:solidFill>
                  <a:srgbClr val="FFFFFF"/>
                </a:solidFill>
                <a:latin typeface="Proxima Nova"/>
                <a:ea typeface="Proxima Nova"/>
                <a:cs typeface="Proxima Nova"/>
                <a:sym typeface="Proxima Nova"/>
              </a:rPr>
              <a:t>“</a:t>
            </a:r>
            <a:endParaRPr b="1" sz="3600">
              <a:solidFill>
                <a:srgbClr val="FFFFFF"/>
              </a:solidFill>
              <a:latin typeface="Proxima Nova"/>
              <a:ea typeface="Proxima Nova"/>
              <a:cs typeface="Proxima Nova"/>
              <a:sym typeface="Proxima Nova"/>
            </a:endParaRPr>
          </a:p>
          <a:p>
            <a:pPr indent="0" lvl="0" marL="109728" rtl="0" algn="ctr">
              <a:lnSpc>
                <a:spcPct val="90000"/>
              </a:lnSpc>
              <a:spcBef>
                <a:spcPts val="0"/>
              </a:spcBef>
              <a:spcAft>
                <a:spcPts val="0"/>
              </a:spcAft>
              <a:buNone/>
            </a:pPr>
            <a:r>
              <a:rPr b="1" lang="en" sz="3600">
                <a:solidFill>
                  <a:srgbClr val="FFFFFF"/>
                </a:solidFill>
                <a:latin typeface="Proxima Nova"/>
                <a:ea typeface="Proxima Nova"/>
                <a:cs typeface="Proxima Nova"/>
                <a:sym typeface="Proxima Nova"/>
              </a:rPr>
              <a:t>The change that occurs when new digital technologies and business models affect the value proposition of existing goods and services</a:t>
            </a:r>
            <a:endParaRPr b="1" sz="3600">
              <a:solidFill>
                <a:srgbClr val="FFFFFF"/>
              </a:solidFill>
              <a:latin typeface="Proxima Nova"/>
              <a:ea typeface="Proxima Nova"/>
              <a:cs typeface="Proxima Nova"/>
              <a:sym typeface="Proxima Nova"/>
            </a:endParaRPr>
          </a:p>
          <a:p>
            <a:pPr indent="0" lvl="0" marL="109728" rtl="0" algn="ctr">
              <a:lnSpc>
                <a:spcPct val="90000"/>
              </a:lnSpc>
              <a:spcBef>
                <a:spcPts val="0"/>
              </a:spcBef>
              <a:spcAft>
                <a:spcPts val="0"/>
              </a:spcAft>
              <a:buNone/>
            </a:pPr>
            <a:r>
              <a:rPr b="1" lang="en" sz="3600">
                <a:solidFill>
                  <a:srgbClr val="FFFFFF"/>
                </a:solidFill>
                <a:latin typeface="Proxima Nova"/>
                <a:ea typeface="Proxima Nova"/>
                <a:cs typeface="Proxima Nova"/>
                <a:sym typeface="Proxima Nova"/>
              </a:rPr>
              <a:t>”</a:t>
            </a:r>
            <a:endParaRPr b="1" sz="3600">
              <a:solidFill>
                <a:srgbClr val="FFFFFF"/>
              </a:solidFill>
              <a:latin typeface="Proxima Nova"/>
              <a:ea typeface="Proxima Nova"/>
              <a:cs typeface="Proxima Nova"/>
              <a:sym typeface="Proxima Nov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2" name="Shape 402"/>
        <p:cNvGrpSpPr/>
        <p:nvPr/>
      </p:nvGrpSpPr>
      <p:grpSpPr>
        <a:xfrm>
          <a:off x="0" y="0"/>
          <a:ext cx="0" cy="0"/>
          <a:chOff x="0" y="0"/>
          <a:chExt cx="0" cy="0"/>
        </a:xfrm>
      </p:grpSpPr>
      <p:pic>
        <p:nvPicPr>
          <p:cNvPr id="403" name="Google Shape;403;p73"/>
          <p:cNvPicPr preferRelativeResize="0"/>
          <p:nvPr/>
        </p:nvPicPr>
        <p:blipFill rotWithShape="1">
          <a:blip r:embed="rId3">
            <a:alphaModFix/>
          </a:blip>
          <a:srcRect b="17973" l="0" r="0" t="13160"/>
          <a:stretch/>
        </p:blipFill>
        <p:spPr>
          <a:xfrm>
            <a:off x="0" y="0"/>
            <a:ext cx="9144000" cy="3541949"/>
          </a:xfrm>
          <a:prstGeom prst="rect">
            <a:avLst/>
          </a:prstGeom>
          <a:noFill/>
          <a:ln>
            <a:noFill/>
          </a:ln>
        </p:spPr>
      </p:pic>
      <p:sp>
        <p:nvSpPr>
          <p:cNvPr id="404" name="Google Shape;404;p73"/>
          <p:cNvSpPr txBox="1"/>
          <p:nvPr/>
        </p:nvSpPr>
        <p:spPr>
          <a:xfrm>
            <a:off x="0" y="3416750"/>
            <a:ext cx="9144000" cy="1726500"/>
          </a:xfrm>
          <a:prstGeom prst="rect">
            <a:avLst/>
          </a:prstGeom>
          <a:noFill/>
          <a:ln>
            <a:noFill/>
          </a:ln>
        </p:spPr>
        <p:txBody>
          <a:bodyPr anchorCtr="0" anchor="t" bIns="91425" lIns="91425" spcFirstLastPara="1" rIns="91425" wrap="square" tIns="91425">
            <a:noAutofit/>
          </a:bodyPr>
          <a:lstStyle/>
          <a:p>
            <a:pPr indent="0" lvl="0" marL="109728" rtl="0" algn="ctr">
              <a:spcBef>
                <a:spcPts val="0"/>
              </a:spcBef>
              <a:spcAft>
                <a:spcPts val="0"/>
              </a:spcAft>
              <a:buNone/>
            </a:pPr>
            <a:r>
              <a:rPr i="1" lang="en" sz="3000">
                <a:latin typeface="Proxima Nova"/>
                <a:ea typeface="Proxima Nova"/>
                <a:cs typeface="Proxima Nova"/>
                <a:sym typeface="Proxima Nova"/>
              </a:rPr>
              <a:t>Universities need to strive to be the nucleus for all </a:t>
            </a:r>
            <a:endParaRPr i="1" sz="3000">
              <a:latin typeface="Proxima Nova"/>
              <a:ea typeface="Proxima Nova"/>
              <a:cs typeface="Proxima Nova"/>
              <a:sym typeface="Proxima Nova"/>
            </a:endParaRPr>
          </a:p>
          <a:p>
            <a:pPr indent="0" lvl="0" marL="109728" rtl="0" algn="ctr">
              <a:spcBef>
                <a:spcPts val="0"/>
              </a:spcBef>
              <a:spcAft>
                <a:spcPts val="0"/>
              </a:spcAft>
              <a:buNone/>
            </a:pPr>
            <a:r>
              <a:rPr b="1" i="1" lang="en" sz="3600">
                <a:solidFill>
                  <a:srgbClr val="1155CC"/>
                </a:solidFill>
                <a:latin typeface="Proxima Nova"/>
                <a:ea typeface="Proxima Nova"/>
                <a:cs typeface="Proxima Nova"/>
                <a:sym typeface="Proxima Nova"/>
              </a:rPr>
              <a:t>RESEARCH COLLABORATIONS</a:t>
            </a:r>
            <a:r>
              <a:rPr i="1" lang="en" sz="3600">
                <a:solidFill>
                  <a:srgbClr val="1155CC"/>
                </a:solidFill>
                <a:latin typeface="Proxima Nova"/>
                <a:ea typeface="Proxima Nova"/>
                <a:cs typeface="Proxima Nova"/>
                <a:sym typeface="Proxima Nova"/>
              </a:rPr>
              <a:t> </a:t>
            </a:r>
            <a:endParaRPr i="1" sz="3600">
              <a:solidFill>
                <a:srgbClr val="1155CC"/>
              </a:solidFill>
              <a:latin typeface="Proxima Nova"/>
              <a:ea typeface="Proxima Nova"/>
              <a:cs typeface="Proxima Nova"/>
              <a:sym typeface="Proxima Nova"/>
            </a:endParaRPr>
          </a:p>
          <a:p>
            <a:pPr indent="0" lvl="0" marL="109728" rtl="0" algn="ctr">
              <a:spcBef>
                <a:spcPts val="0"/>
              </a:spcBef>
              <a:spcAft>
                <a:spcPts val="0"/>
              </a:spcAft>
              <a:buNone/>
            </a:pPr>
            <a:r>
              <a:rPr i="1" lang="en" sz="3000">
                <a:latin typeface="Proxima Nova"/>
                <a:ea typeface="Proxima Nova"/>
                <a:cs typeface="Proxima Nova"/>
                <a:sym typeface="Proxima Nova"/>
              </a:rPr>
              <a:t>in academia and industry...</a:t>
            </a:r>
            <a:endParaRPr sz="3000">
              <a:latin typeface="Proxima Nova"/>
              <a:ea typeface="Proxima Nova"/>
              <a:cs typeface="Proxima Nova"/>
              <a:sym typeface="Proxima Nova"/>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408" name="Shape 408"/>
        <p:cNvGrpSpPr/>
        <p:nvPr/>
      </p:nvGrpSpPr>
      <p:grpSpPr>
        <a:xfrm>
          <a:off x="0" y="0"/>
          <a:ext cx="0" cy="0"/>
          <a:chOff x="0" y="0"/>
          <a:chExt cx="0" cy="0"/>
        </a:xfrm>
      </p:grpSpPr>
      <p:pic>
        <p:nvPicPr>
          <p:cNvPr descr="AdmitHub demo and description of our vision for an AI-enabled higher education experience to support all students on the path to and through college." id="409" name="Google Shape;409;p74" title="AdmitHub Vision">
            <a:hlinkClick r:id="rId3"/>
          </p:cNvPr>
          <p:cNvPicPr preferRelativeResize="0"/>
          <p:nvPr/>
        </p:nvPicPr>
        <p:blipFill>
          <a:blip r:embed="rId4">
            <a:alphaModFix/>
          </a:blip>
          <a:stretch>
            <a:fillRect/>
          </a:stretch>
        </p:blipFill>
        <p:spPr>
          <a:xfrm>
            <a:off x="3762100" y="553525"/>
            <a:ext cx="5381900" cy="4036425"/>
          </a:xfrm>
          <a:prstGeom prst="rect">
            <a:avLst/>
          </a:prstGeom>
          <a:noFill/>
          <a:ln>
            <a:noFill/>
          </a:ln>
        </p:spPr>
      </p:pic>
      <p:sp>
        <p:nvSpPr>
          <p:cNvPr id="410" name="Google Shape;410;p74"/>
          <p:cNvSpPr txBox="1"/>
          <p:nvPr/>
        </p:nvSpPr>
        <p:spPr>
          <a:xfrm>
            <a:off x="0" y="0"/>
            <a:ext cx="3762000" cy="5143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200">
                <a:solidFill>
                  <a:srgbClr val="FFFF00"/>
                </a:solidFill>
                <a:latin typeface="Proxima Nova"/>
                <a:ea typeface="Proxima Nova"/>
                <a:cs typeface="Proxima Nova"/>
                <a:sym typeface="Proxima Nova"/>
              </a:rPr>
              <a:t>Use of </a:t>
            </a:r>
            <a:r>
              <a:rPr b="1" lang="en" sz="4200">
                <a:solidFill>
                  <a:srgbClr val="FFFF00"/>
                </a:solidFill>
                <a:latin typeface="Proxima Nova"/>
                <a:ea typeface="Proxima Nova"/>
                <a:cs typeface="Proxima Nova"/>
                <a:sym typeface="Proxima Nova"/>
              </a:rPr>
              <a:t>TECHNOLOGY </a:t>
            </a:r>
            <a:endParaRPr b="1" sz="4200">
              <a:solidFill>
                <a:srgbClr val="FFFF00"/>
              </a:solidFill>
              <a:latin typeface="Proxima Nova"/>
              <a:ea typeface="Proxima Nova"/>
              <a:cs typeface="Proxima Nova"/>
              <a:sym typeface="Proxima Nova"/>
            </a:endParaRPr>
          </a:p>
          <a:p>
            <a:pPr indent="0" lvl="0" marL="0" rtl="0" algn="ctr">
              <a:spcBef>
                <a:spcPts val="0"/>
              </a:spcBef>
              <a:spcAft>
                <a:spcPts val="0"/>
              </a:spcAft>
              <a:buNone/>
            </a:pPr>
            <a:r>
              <a:rPr lang="en" sz="4200">
                <a:solidFill>
                  <a:srgbClr val="FFFF00"/>
                </a:solidFill>
                <a:latin typeface="Proxima Nova"/>
                <a:ea typeface="Proxima Nova"/>
                <a:cs typeface="Proxima Nova"/>
                <a:sym typeface="Proxima Nova"/>
              </a:rPr>
              <a:t>in </a:t>
            </a:r>
            <a:endParaRPr sz="4200">
              <a:solidFill>
                <a:srgbClr val="FFFF00"/>
              </a:solidFill>
              <a:latin typeface="Proxima Nova"/>
              <a:ea typeface="Proxima Nova"/>
              <a:cs typeface="Proxima Nova"/>
              <a:sym typeface="Proxima Nova"/>
            </a:endParaRPr>
          </a:p>
          <a:p>
            <a:pPr indent="0" lvl="0" marL="0" rtl="0" algn="ctr">
              <a:spcBef>
                <a:spcPts val="0"/>
              </a:spcBef>
              <a:spcAft>
                <a:spcPts val="0"/>
              </a:spcAft>
              <a:buNone/>
            </a:pPr>
            <a:r>
              <a:rPr b="1" lang="en" sz="4200">
                <a:solidFill>
                  <a:srgbClr val="FFFF00"/>
                </a:solidFill>
                <a:latin typeface="Proxima Nova"/>
                <a:ea typeface="Proxima Nova"/>
                <a:cs typeface="Proxima Nova"/>
                <a:sym typeface="Proxima Nova"/>
              </a:rPr>
              <a:t>STUDENT ENROLLMENT</a:t>
            </a:r>
            <a:endParaRPr b="1" sz="4200">
              <a:solidFill>
                <a:srgbClr val="FFFF00"/>
              </a:solidFill>
              <a:latin typeface="Proxima Nova"/>
              <a:ea typeface="Proxima Nova"/>
              <a:cs typeface="Proxima Nova"/>
              <a:sym typeface="Proxima Nova"/>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0000FF"/>
            </a:gs>
            <a:gs pos="83000">
              <a:srgbClr val="8080FF"/>
            </a:gs>
            <a:gs pos="93000">
              <a:srgbClr val="FFFFFF"/>
            </a:gs>
            <a:gs pos="100000">
              <a:srgbClr val="000000"/>
            </a:gs>
          </a:gsLst>
          <a:lin ang="10800025" scaled="0"/>
        </a:gradFill>
      </p:bgPr>
    </p:bg>
    <p:spTree>
      <p:nvGrpSpPr>
        <p:cNvPr id="414" name="Shape 414"/>
        <p:cNvGrpSpPr/>
        <p:nvPr/>
      </p:nvGrpSpPr>
      <p:grpSpPr>
        <a:xfrm>
          <a:off x="0" y="0"/>
          <a:ext cx="0" cy="0"/>
          <a:chOff x="0" y="0"/>
          <a:chExt cx="0" cy="0"/>
        </a:xfrm>
      </p:grpSpPr>
      <p:pic>
        <p:nvPicPr>
          <p:cNvPr id="415" name="Google Shape;415;p75"/>
          <p:cNvPicPr preferRelativeResize="0"/>
          <p:nvPr/>
        </p:nvPicPr>
        <p:blipFill rotWithShape="1">
          <a:blip r:embed="rId3">
            <a:alphaModFix/>
          </a:blip>
          <a:srcRect b="1729" l="0" r="0" t="0"/>
          <a:stretch/>
        </p:blipFill>
        <p:spPr>
          <a:xfrm>
            <a:off x="0" y="0"/>
            <a:ext cx="3963513" cy="5143502"/>
          </a:xfrm>
          <a:prstGeom prst="rect">
            <a:avLst/>
          </a:prstGeom>
          <a:noFill/>
          <a:ln>
            <a:noFill/>
          </a:ln>
        </p:spPr>
      </p:pic>
      <p:sp>
        <p:nvSpPr>
          <p:cNvPr id="416" name="Google Shape;416;p75"/>
          <p:cNvSpPr txBox="1"/>
          <p:nvPr/>
        </p:nvSpPr>
        <p:spPr>
          <a:xfrm>
            <a:off x="4110775" y="0"/>
            <a:ext cx="4851300" cy="5143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chemeClr val="accent6"/>
                </a:solidFill>
                <a:latin typeface="Proxima Nova"/>
                <a:ea typeface="Proxima Nova"/>
                <a:cs typeface="Proxima Nova"/>
                <a:sym typeface="Proxima Nova"/>
              </a:rPr>
              <a:t>E</a:t>
            </a:r>
            <a:r>
              <a:rPr b="1" lang="en" sz="4800">
                <a:solidFill>
                  <a:schemeClr val="accent6"/>
                </a:solidFill>
                <a:latin typeface="Proxima Nova"/>
                <a:ea typeface="Proxima Nova"/>
                <a:cs typeface="Proxima Nova"/>
                <a:sym typeface="Proxima Nova"/>
              </a:rPr>
              <a:t>-</a:t>
            </a:r>
            <a:r>
              <a:rPr b="1" lang="en" sz="4800">
                <a:solidFill>
                  <a:schemeClr val="accent6"/>
                </a:solidFill>
                <a:latin typeface="Proxima Nova"/>
                <a:ea typeface="Proxima Nova"/>
                <a:cs typeface="Proxima Nova"/>
                <a:sym typeface="Proxima Nova"/>
              </a:rPr>
              <a:t>PORTFOLIO </a:t>
            </a:r>
            <a:endParaRPr b="1" sz="4800">
              <a:solidFill>
                <a:schemeClr val="accent6"/>
              </a:solidFill>
              <a:latin typeface="Proxima Nova"/>
              <a:ea typeface="Proxima Nova"/>
              <a:cs typeface="Proxima Nova"/>
              <a:sym typeface="Proxima Nova"/>
            </a:endParaRPr>
          </a:p>
          <a:p>
            <a:pPr indent="0" lvl="0" marL="0" rtl="0" algn="ctr">
              <a:spcBef>
                <a:spcPts val="0"/>
              </a:spcBef>
              <a:spcAft>
                <a:spcPts val="0"/>
              </a:spcAft>
              <a:buNone/>
            </a:pPr>
            <a:r>
              <a:rPr lang="en" sz="3600">
                <a:solidFill>
                  <a:srgbClr val="FFFFFF"/>
                </a:solidFill>
                <a:latin typeface="Proxima Nova"/>
                <a:ea typeface="Proxima Nova"/>
                <a:cs typeface="Proxima Nova"/>
                <a:sym typeface="Proxima Nova"/>
              </a:rPr>
              <a:t>can be established which will involve more focus on the skills and competencies that students have gained and e-portfolio will document digitally.</a:t>
            </a:r>
            <a:endParaRPr sz="3600">
              <a:solidFill>
                <a:srgbClr val="FFFFFF"/>
              </a:solidFill>
              <a:latin typeface="Proxima Nova"/>
              <a:ea typeface="Proxima Nova"/>
              <a:cs typeface="Proxima Nova"/>
              <a:sym typeface="Proxima Nova"/>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0" name="Shape 420"/>
        <p:cNvGrpSpPr/>
        <p:nvPr/>
      </p:nvGrpSpPr>
      <p:grpSpPr>
        <a:xfrm>
          <a:off x="0" y="0"/>
          <a:ext cx="0" cy="0"/>
          <a:chOff x="0" y="0"/>
          <a:chExt cx="0" cy="0"/>
        </a:xfrm>
      </p:grpSpPr>
      <p:sp>
        <p:nvSpPr>
          <p:cNvPr id="421" name="Google Shape;421;p76"/>
          <p:cNvSpPr txBox="1"/>
          <p:nvPr/>
        </p:nvSpPr>
        <p:spPr>
          <a:xfrm>
            <a:off x="0" y="0"/>
            <a:ext cx="4225500" cy="5143500"/>
          </a:xfrm>
          <a:prstGeom prst="rect">
            <a:avLst/>
          </a:prstGeom>
          <a:solidFill>
            <a:srgbClr val="07C5A3"/>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2800">
                <a:solidFill>
                  <a:srgbClr val="20124D"/>
                </a:solidFill>
                <a:latin typeface="Proxima Nova"/>
                <a:ea typeface="Proxima Nova"/>
                <a:cs typeface="Proxima Nova"/>
                <a:sym typeface="Proxima Nova"/>
              </a:rPr>
              <a:t>CHATBOTS SOFTWARE</a:t>
            </a:r>
            <a:r>
              <a:rPr lang="en" sz="2800">
                <a:solidFill>
                  <a:srgbClr val="FFFFFF"/>
                </a:solidFill>
                <a:latin typeface="Proxima Nova"/>
                <a:ea typeface="Proxima Nova"/>
                <a:cs typeface="Proxima Nova"/>
                <a:sym typeface="Proxima Nova"/>
              </a:rPr>
              <a:t> </a:t>
            </a:r>
            <a:endParaRPr sz="2800">
              <a:solidFill>
                <a:srgbClr val="FFFFFF"/>
              </a:solidFill>
              <a:latin typeface="Proxima Nova"/>
              <a:ea typeface="Proxima Nova"/>
              <a:cs typeface="Proxima Nova"/>
              <a:sym typeface="Proxima Nova"/>
            </a:endParaRPr>
          </a:p>
          <a:p>
            <a:pPr indent="0" lvl="0" marL="0" rtl="0" algn="ctr">
              <a:lnSpc>
                <a:spcPct val="115000"/>
              </a:lnSpc>
              <a:spcBef>
                <a:spcPts val="0"/>
              </a:spcBef>
              <a:spcAft>
                <a:spcPts val="0"/>
              </a:spcAft>
              <a:buNone/>
            </a:pPr>
            <a:r>
              <a:rPr lang="en" sz="2000">
                <a:solidFill>
                  <a:srgbClr val="FFFFFF"/>
                </a:solidFill>
                <a:latin typeface="Proxima Nova"/>
                <a:ea typeface="Proxima Nova"/>
                <a:cs typeface="Proxima Nova"/>
                <a:sym typeface="Proxima Nova"/>
              </a:rPr>
              <a:t>are useful as it may automatically handle routine queries (counseling section), respond survey queries, and answer queries generated by students, parents, and stakeholders and to deal with more complicated problems. It may also work as </a:t>
            </a:r>
            <a:endParaRPr sz="2000">
              <a:solidFill>
                <a:srgbClr val="FFFFFF"/>
              </a:solidFill>
              <a:latin typeface="Proxima Nova"/>
              <a:ea typeface="Proxima Nova"/>
              <a:cs typeface="Proxima Nova"/>
              <a:sym typeface="Proxima Nova"/>
            </a:endParaRPr>
          </a:p>
          <a:p>
            <a:pPr indent="0" lvl="0" marL="0" rtl="0" algn="ctr">
              <a:lnSpc>
                <a:spcPct val="115000"/>
              </a:lnSpc>
              <a:spcBef>
                <a:spcPts val="0"/>
              </a:spcBef>
              <a:spcAft>
                <a:spcPts val="0"/>
              </a:spcAft>
              <a:buNone/>
            </a:pPr>
            <a:r>
              <a:rPr b="1" lang="en" sz="2300">
                <a:solidFill>
                  <a:srgbClr val="FFFFFF"/>
                </a:solidFill>
                <a:latin typeface="Proxima Nova"/>
                <a:ea typeface="Proxima Nova"/>
                <a:cs typeface="Proxima Nova"/>
                <a:sym typeface="Proxima Nova"/>
              </a:rPr>
              <a:t>TEACHING ASSISTANT</a:t>
            </a:r>
            <a:r>
              <a:rPr lang="en" sz="2000">
                <a:solidFill>
                  <a:srgbClr val="FFFFFF"/>
                </a:solidFill>
                <a:latin typeface="Proxima Nova"/>
                <a:ea typeface="Proxima Nova"/>
                <a:cs typeface="Proxima Nova"/>
                <a:sym typeface="Proxima Nova"/>
              </a:rPr>
              <a:t> </a:t>
            </a:r>
            <a:endParaRPr sz="2000">
              <a:solidFill>
                <a:srgbClr val="FFFFFF"/>
              </a:solidFill>
              <a:latin typeface="Proxima Nova"/>
              <a:ea typeface="Proxima Nova"/>
              <a:cs typeface="Proxima Nova"/>
              <a:sym typeface="Proxima Nova"/>
            </a:endParaRPr>
          </a:p>
          <a:p>
            <a:pPr indent="0" lvl="0" marL="0" rtl="0" algn="ctr">
              <a:lnSpc>
                <a:spcPct val="115000"/>
              </a:lnSpc>
              <a:spcBef>
                <a:spcPts val="0"/>
              </a:spcBef>
              <a:spcAft>
                <a:spcPts val="0"/>
              </a:spcAft>
              <a:buNone/>
            </a:pPr>
            <a:r>
              <a:rPr lang="en" sz="2000">
                <a:solidFill>
                  <a:srgbClr val="FFFFFF"/>
                </a:solidFill>
                <a:latin typeface="Proxima Nova"/>
                <a:ea typeface="Proxima Nova"/>
                <a:cs typeface="Proxima Nova"/>
                <a:sym typeface="Proxima Nova"/>
              </a:rPr>
              <a:t>to answer student queries in online forums. It will be a live formative feedback anytime, anywhere...</a:t>
            </a:r>
            <a:endParaRPr sz="2000">
              <a:solidFill>
                <a:srgbClr val="FFFFFF"/>
              </a:solidFill>
              <a:latin typeface="Proxima Nova"/>
              <a:ea typeface="Proxima Nova"/>
              <a:cs typeface="Proxima Nova"/>
              <a:sym typeface="Proxima Nova"/>
            </a:endParaRPr>
          </a:p>
        </p:txBody>
      </p:sp>
      <p:pic>
        <p:nvPicPr>
          <p:cNvPr id="422" name="Google Shape;422;p76"/>
          <p:cNvPicPr preferRelativeResize="0"/>
          <p:nvPr/>
        </p:nvPicPr>
        <p:blipFill rotWithShape="1">
          <a:blip r:embed="rId3">
            <a:alphaModFix/>
          </a:blip>
          <a:srcRect b="0" l="16883" r="15310" t="0"/>
          <a:stretch/>
        </p:blipFill>
        <p:spPr>
          <a:xfrm>
            <a:off x="4103232" y="0"/>
            <a:ext cx="5040768" cy="51435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426" name="Shape 426"/>
        <p:cNvGrpSpPr/>
        <p:nvPr/>
      </p:nvGrpSpPr>
      <p:grpSpPr>
        <a:xfrm>
          <a:off x="0" y="0"/>
          <a:ext cx="0" cy="0"/>
          <a:chOff x="0" y="0"/>
          <a:chExt cx="0" cy="0"/>
        </a:xfrm>
      </p:grpSpPr>
      <p:pic>
        <p:nvPicPr>
          <p:cNvPr id="427" name="Google Shape;427;p77"/>
          <p:cNvPicPr preferRelativeResize="0"/>
          <p:nvPr/>
        </p:nvPicPr>
        <p:blipFill rotWithShape="1">
          <a:blip r:embed="rId3">
            <a:alphaModFix/>
          </a:blip>
          <a:srcRect b="6500" l="1977" r="16296" t="5657"/>
          <a:stretch/>
        </p:blipFill>
        <p:spPr>
          <a:xfrm>
            <a:off x="2820720" y="0"/>
            <a:ext cx="6323280" cy="5143500"/>
          </a:xfrm>
          <a:prstGeom prst="rect">
            <a:avLst/>
          </a:prstGeom>
          <a:noFill/>
          <a:ln>
            <a:noFill/>
          </a:ln>
        </p:spPr>
      </p:pic>
      <p:sp>
        <p:nvSpPr>
          <p:cNvPr id="428" name="Google Shape;428;p77"/>
          <p:cNvSpPr txBox="1"/>
          <p:nvPr/>
        </p:nvSpPr>
        <p:spPr>
          <a:xfrm>
            <a:off x="76200" y="0"/>
            <a:ext cx="4467900" cy="51435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3000">
                <a:solidFill>
                  <a:srgbClr val="FFFF00"/>
                </a:solidFill>
                <a:latin typeface="Proxima Nova"/>
                <a:ea typeface="Proxima Nova"/>
                <a:cs typeface="Proxima Nova"/>
                <a:sym typeface="Proxima Nova"/>
              </a:rPr>
              <a:t>Artificial Intelligence (AI)</a:t>
            </a:r>
            <a:r>
              <a:rPr lang="en" sz="3000">
                <a:solidFill>
                  <a:srgbClr val="FFFFFF"/>
                </a:solidFill>
                <a:latin typeface="Proxima Nova"/>
                <a:ea typeface="Proxima Nova"/>
                <a:cs typeface="Proxima Nova"/>
                <a:sym typeface="Proxima Nova"/>
              </a:rPr>
              <a:t> can turn any textbook into a smart study guide complete with chapter summaries, multiple choice practice tests and flashcards of specific textbook.</a:t>
            </a:r>
            <a:endParaRPr sz="3000">
              <a:solidFill>
                <a:srgbClr val="FFFFFF"/>
              </a:solidFill>
              <a:latin typeface="Proxima Nova"/>
              <a:ea typeface="Proxima Nova"/>
              <a:cs typeface="Proxima Nova"/>
              <a:sym typeface="Proxima Nova"/>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3C3C3"/>
        </a:solidFill>
      </p:bgPr>
    </p:bg>
    <p:spTree>
      <p:nvGrpSpPr>
        <p:cNvPr id="432" name="Shape 432"/>
        <p:cNvGrpSpPr/>
        <p:nvPr/>
      </p:nvGrpSpPr>
      <p:grpSpPr>
        <a:xfrm>
          <a:off x="0" y="0"/>
          <a:ext cx="0" cy="0"/>
          <a:chOff x="0" y="0"/>
          <a:chExt cx="0" cy="0"/>
        </a:xfrm>
      </p:grpSpPr>
      <p:pic>
        <p:nvPicPr>
          <p:cNvPr id="433" name="Google Shape;433;p78"/>
          <p:cNvPicPr preferRelativeResize="0"/>
          <p:nvPr/>
        </p:nvPicPr>
        <p:blipFill rotWithShape="1">
          <a:blip r:embed="rId3">
            <a:alphaModFix/>
          </a:blip>
          <a:srcRect b="0" l="0" r="31907" t="0"/>
          <a:stretch/>
        </p:blipFill>
        <p:spPr>
          <a:xfrm>
            <a:off x="5552644" y="1104010"/>
            <a:ext cx="3123770" cy="2781054"/>
          </a:xfrm>
          <a:prstGeom prst="rect">
            <a:avLst/>
          </a:prstGeom>
          <a:noFill/>
          <a:ln>
            <a:noFill/>
          </a:ln>
        </p:spPr>
      </p:pic>
      <p:sp>
        <p:nvSpPr>
          <p:cNvPr id="434" name="Google Shape;434;p78"/>
          <p:cNvSpPr txBox="1"/>
          <p:nvPr>
            <p:ph type="title"/>
          </p:nvPr>
        </p:nvSpPr>
        <p:spPr>
          <a:xfrm>
            <a:off x="619556" y="1227450"/>
            <a:ext cx="6780000" cy="25341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3000"/>
              <a:buFont typeface="Quattrocento Sans"/>
              <a:buNone/>
            </a:pPr>
            <a:r>
              <a:rPr i="1" lang="en" sz="10500" u="none" cap="none" strike="noStrike">
                <a:solidFill>
                  <a:srgbClr val="FF0000"/>
                </a:solidFill>
                <a:latin typeface="Open Sans"/>
                <a:ea typeface="Open Sans"/>
                <a:cs typeface="Open Sans"/>
                <a:sym typeface="Open Sans"/>
              </a:rPr>
              <a:t>Why</a:t>
            </a:r>
            <a:r>
              <a:rPr b="0" i="0" lang="en" sz="10500" u="none" cap="none" strike="noStrike">
                <a:solidFill>
                  <a:srgbClr val="FF0000"/>
                </a:solidFill>
                <a:latin typeface="Quattrocento Sans"/>
                <a:ea typeface="Quattrocento Sans"/>
                <a:cs typeface="Quattrocento Sans"/>
                <a:sym typeface="Quattrocento Sans"/>
              </a:rPr>
              <a:t> </a:t>
            </a:r>
            <a:r>
              <a:rPr i="0" lang="en" sz="10500" u="none" cap="none" strike="noStrike">
                <a:solidFill>
                  <a:srgbClr val="000000"/>
                </a:solidFill>
                <a:latin typeface="Open Sans ExtraBold"/>
                <a:ea typeface="Open Sans ExtraBold"/>
                <a:cs typeface="Open Sans ExtraBold"/>
                <a:sym typeface="Open Sans ExtraBold"/>
              </a:rPr>
              <a:t>STEM</a:t>
            </a:r>
            <a:endParaRPr i="0" sz="3000" u="none" cap="none" strike="noStrike">
              <a:solidFill>
                <a:srgbClr val="000000"/>
              </a:solidFill>
              <a:latin typeface="Open Sans ExtraBold"/>
              <a:ea typeface="Open Sans ExtraBold"/>
              <a:cs typeface="Open Sans ExtraBold"/>
              <a:sym typeface="Open Sans ExtraBold"/>
            </a:endParaRPr>
          </a:p>
        </p:txBody>
      </p:sp>
    </p:spTree>
  </p:cSld>
  <p:clrMapOvr>
    <a:masterClrMapping/>
  </p:clrMapOvr>
  <mc:AlternateContent>
    <mc:Choice Requires="p14">
      <p:transition spd="slow" p14:dur="1000">
        <p14:flip dir="l"/>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1DFD3"/>
        </a:solidFill>
      </p:bgPr>
    </p:bg>
    <p:spTree>
      <p:nvGrpSpPr>
        <p:cNvPr id="438" name="Shape 438"/>
        <p:cNvGrpSpPr/>
        <p:nvPr/>
      </p:nvGrpSpPr>
      <p:grpSpPr>
        <a:xfrm>
          <a:off x="0" y="0"/>
          <a:ext cx="0" cy="0"/>
          <a:chOff x="0" y="0"/>
          <a:chExt cx="0" cy="0"/>
        </a:xfrm>
      </p:grpSpPr>
      <p:sp>
        <p:nvSpPr>
          <p:cNvPr id="439" name="Google Shape;439;p79"/>
          <p:cNvSpPr/>
          <p:nvPr/>
        </p:nvSpPr>
        <p:spPr>
          <a:xfrm>
            <a:off x="264488" y="155850"/>
            <a:ext cx="8615100" cy="1530300"/>
          </a:xfrm>
          <a:prstGeom prst="ribbon2">
            <a:avLst>
              <a:gd fmla="val 25860" name="adj1"/>
              <a:gd fmla="val 68640" name="adj2"/>
            </a:avLst>
          </a:prstGeom>
          <a:solidFill>
            <a:srgbClr val="3AACEE"/>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lnSpc>
                <a:spcPct val="90000"/>
              </a:lnSpc>
              <a:spcBef>
                <a:spcPts val="0"/>
              </a:spcBef>
              <a:spcAft>
                <a:spcPts val="0"/>
              </a:spcAft>
              <a:buClr>
                <a:schemeClr val="dk1"/>
              </a:buClr>
              <a:buSzPts val="4100"/>
              <a:buFont typeface="Trebuchet MS"/>
              <a:buNone/>
            </a:pPr>
            <a:r>
              <a:rPr b="1" lang="en" sz="3600">
                <a:solidFill>
                  <a:srgbClr val="FFFFFF"/>
                </a:solidFill>
                <a:latin typeface="Verdana"/>
                <a:ea typeface="Verdana"/>
                <a:cs typeface="Verdana"/>
                <a:sym typeface="Verdana"/>
              </a:rPr>
              <a:t>Importance of STEM Education</a:t>
            </a:r>
            <a:endParaRPr b="1" sz="3600">
              <a:solidFill>
                <a:srgbClr val="FFFFFF"/>
              </a:solidFill>
              <a:latin typeface="Verdana"/>
              <a:ea typeface="Verdana"/>
              <a:cs typeface="Verdana"/>
              <a:sym typeface="Verdana"/>
            </a:endParaRPr>
          </a:p>
          <a:p>
            <a:pPr indent="0" lvl="0" marL="0" rtl="0" algn="ctr">
              <a:spcBef>
                <a:spcPts val="0"/>
              </a:spcBef>
              <a:spcAft>
                <a:spcPts val="0"/>
              </a:spcAft>
              <a:buNone/>
            </a:pPr>
            <a:r>
              <a:t/>
            </a:r>
            <a:endParaRPr sz="1100">
              <a:solidFill>
                <a:srgbClr val="FFFFFF"/>
              </a:solidFill>
            </a:endParaRPr>
          </a:p>
        </p:txBody>
      </p:sp>
      <p:sp>
        <p:nvSpPr>
          <p:cNvPr id="440" name="Google Shape;440;p79"/>
          <p:cNvSpPr/>
          <p:nvPr/>
        </p:nvSpPr>
        <p:spPr>
          <a:xfrm>
            <a:off x="1137756" y="1827881"/>
            <a:ext cx="6868500" cy="637500"/>
          </a:xfrm>
          <a:prstGeom prst="roundRect">
            <a:avLst>
              <a:gd fmla="val 16667" name="adj"/>
            </a:avLst>
          </a:prstGeom>
          <a:solidFill>
            <a:srgbClr val="F6A120"/>
          </a:solidFill>
          <a:ln cap="flat" cmpd="sng" w="2857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lnSpc>
                <a:spcPct val="90000"/>
              </a:lnSpc>
              <a:spcBef>
                <a:spcPts val="0"/>
              </a:spcBef>
              <a:spcAft>
                <a:spcPts val="0"/>
              </a:spcAft>
              <a:buNone/>
            </a:pPr>
            <a:r>
              <a:rPr b="1" lang="en" sz="1800">
                <a:solidFill>
                  <a:srgbClr val="FFFFFF"/>
                </a:solidFill>
                <a:latin typeface="Open Sans"/>
                <a:ea typeface="Open Sans"/>
                <a:cs typeface="Open Sans"/>
                <a:sym typeface="Open Sans"/>
              </a:rPr>
              <a:t>For striving towards innovation and development</a:t>
            </a:r>
            <a:endParaRPr b="1" sz="1800">
              <a:solidFill>
                <a:srgbClr val="FFFFFF"/>
              </a:solidFill>
              <a:latin typeface="Open Sans"/>
              <a:ea typeface="Open Sans"/>
              <a:cs typeface="Open Sans"/>
              <a:sym typeface="Open Sans"/>
            </a:endParaRPr>
          </a:p>
        </p:txBody>
      </p:sp>
      <p:sp>
        <p:nvSpPr>
          <p:cNvPr id="441" name="Google Shape;441;p79"/>
          <p:cNvSpPr/>
          <p:nvPr/>
        </p:nvSpPr>
        <p:spPr>
          <a:xfrm>
            <a:off x="1137665" y="2578988"/>
            <a:ext cx="6868500" cy="637500"/>
          </a:xfrm>
          <a:prstGeom prst="roundRect">
            <a:avLst>
              <a:gd fmla="val 16667" name="adj"/>
            </a:avLst>
          </a:prstGeom>
          <a:solidFill>
            <a:srgbClr val="F6A120"/>
          </a:solidFill>
          <a:ln cap="flat" cmpd="sng" w="2857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lnSpc>
                <a:spcPct val="90000"/>
              </a:lnSpc>
              <a:spcBef>
                <a:spcPts val="0"/>
              </a:spcBef>
              <a:spcAft>
                <a:spcPts val="0"/>
              </a:spcAft>
              <a:buNone/>
            </a:pPr>
            <a:r>
              <a:rPr b="1" lang="en" sz="1800">
                <a:solidFill>
                  <a:srgbClr val="FFFFFF"/>
                </a:solidFill>
                <a:latin typeface="Open Sans"/>
                <a:ea typeface="Open Sans"/>
                <a:cs typeface="Open Sans"/>
                <a:sym typeface="Open Sans"/>
              </a:rPr>
              <a:t>For Rigorous and Sustainable Development</a:t>
            </a:r>
            <a:endParaRPr b="1" sz="1800">
              <a:solidFill>
                <a:srgbClr val="FFFFFF"/>
              </a:solidFill>
              <a:latin typeface="Open Sans"/>
              <a:ea typeface="Open Sans"/>
              <a:cs typeface="Open Sans"/>
              <a:sym typeface="Open Sans"/>
            </a:endParaRPr>
          </a:p>
        </p:txBody>
      </p:sp>
      <p:sp>
        <p:nvSpPr>
          <p:cNvPr id="442" name="Google Shape;442;p79"/>
          <p:cNvSpPr/>
          <p:nvPr/>
        </p:nvSpPr>
        <p:spPr>
          <a:xfrm>
            <a:off x="1137656" y="3330094"/>
            <a:ext cx="6868500" cy="637500"/>
          </a:xfrm>
          <a:prstGeom prst="roundRect">
            <a:avLst>
              <a:gd fmla="val 16667" name="adj"/>
            </a:avLst>
          </a:prstGeom>
          <a:solidFill>
            <a:srgbClr val="F6A120"/>
          </a:solidFill>
          <a:ln cap="flat" cmpd="sng" w="2857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lnSpc>
                <a:spcPct val="90000"/>
              </a:lnSpc>
              <a:spcBef>
                <a:spcPts val="0"/>
              </a:spcBef>
              <a:spcAft>
                <a:spcPts val="0"/>
              </a:spcAft>
              <a:buNone/>
            </a:pPr>
            <a:r>
              <a:rPr b="1" lang="en" sz="1800">
                <a:solidFill>
                  <a:srgbClr val="FFFFFF"/>
                </a:solidFill>
                <a:latin typeface="Open Sans"/>
                <a:ea typeface="Open Sans"/>
                <a:cs typeface="Open Sans"/>
                <a:sym typeface="Open Sans"/>
              </a:rPr>
              <a:t>For real-world applications</a:t>
            </a:r>
            <a:endParaRPr b="1" sz="1800">
              <a:solidFill>
                <a:srgbClr val="FFFFFF"/>
              </a:solidFill>
              <a:latin typeface="Open Sans"/>
              <a:ea typeface="Open Sans"/>
              <a:cs typeface="Open Sans"/>
              <a:sym typeface="Open Sans"/>
            </a:endParaRPr>
          </a:p>
        </p:txBody>
      </p:sp>
      <p:sp>
        <p:nvSpPr>
          <p:cNvPr id="443" name="Google Shape;443;p79"/>
          <p:cNvSpPr/>
          <p:nvPr/>
        </p:nvSpPr>
        <p:spPr>
          <a:xfrm>
            <a:off x="1137665" y="4081200"/>
            <a:ext cx="6868500" cy="637500"/>
          </a:xfrm>
          <a:prstGeom prst="roundRect">
            <a:avLst>
              <a:gd fmla="val 16667" name="adj"/>
            </a:avLst>
          </a:prstGeom>
          <a:solidFill>
            <a:srgbClr val="F6A120"/>
          </a:solidFill>
          <a:ln cap="flat" cmpd="sng" w="2857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lnSpc>
                <a:spcPct val="90000"/>
              </a:lnSpc>
              <a:spcBef>
                <a:spcPts val="0"/>
              </a:spcBef>
              <a:spcAft>
                <a:spcPts val="0"/>
              </a:spcAft>
              <a:buNone/>
            </a:pPr>
            <a:r>
              <a:rPr b="1" lang="en" sz="1800">
                <a:solidFill>
                  <a:srgbClr val="FFFFFF"/>
                </a:solidFill>
                <a:latin typeface="Open Sans"/>
                <a:ea typeface="Open Sans"/>
                <a:cs typeface="Open Sans"/>
                <a:sym typeface="Open Sans"/>
              </a:rPr>
              <a:t>For enhancing Critical Thinking abilities</a:t>
            </a:r>
            <a:endParaRPr b="1" sz="1800">
              <a:solidFill>
                <a:srgbClr val="FFFFFF"/>
              </a:solidFill>
              <a:latin typeface="Open Sans"/>
              <a:ea typeface="Open Sans"/>
              <a:cs typeface="Open Sans"/>
              <a:sym typeface="Open Sans"/>
            </a:endParaRPr>
          </a:p>
        </p:txBody>
      </p:sp>
      <p:pic>
        <p:nvPicPr>
          <p:cNvPr id="444" name="Google Shape;444;p79"/>
          <p:cNvPicPr preferRelativeResize="0"/>
          <p:nvPr/>
        </p:nvPicPr>
        <p:blipFill>
          <a:blip r:embed="rId3">
            <a:alphaModFix/>
          </a:blip>
          <a:stretch>
            <a:fillRect/>
          </a:stretch>
        </p:blipFill>
        <p:spPr>
          <a:xfrm>
            <a:off x="1265269" y="1943194"/>
            <a:ext cx="378675" cy="378675"/>
          </a:xfrm>
          <a:prstGeom prst="rect">
            <a:avLst/>
          </a:prstGeom>
          <a:noFill/>
          <a:ln>
            <a:noFill/>
          </a:ln>
        </p:spPr>
      </p:pic>
      <p:pic>
        <p:nvPicPr>
          <p:cNvPr id="445" name="Google Shape;445;p79"/>
          <p:cNvPicPr preferRelativeResize="0"/>
          <p:nvPr/>
        </p:nvPicPr>
        <p:blipFill>
          <a:blip r:embed="rId4">
            <a:alphaModFix/>
          </a:blip>
          <a:stretch>
            <a:fillRect/>
          </a:stretch>
        </p:blipFill>
        <p:spPr>
          <a:xfrm>
            <a:off x="1265269" y="3459581"/>
            <a:ext cx="378675" cy="378675"/>
          </a:xfrm>
          <a:prstGeom prst="rect">
            <a:avLst/>
          </a:prstGeom>
          <a:noFill/>
          <a:ln>
            <a:noFill/>
          </a:ln>
        </p:spPr>
      </p:pic>
      <p:pic>
        <p:nvPicPr>
          <p:cNvPr id="446" name="Google Shape;446;p79"/>
          <p:cNvPicPr preferRelativeResize="0"/>
          <p:nvPr/>
        </p:nvPicPr>
        <p:blipFill>
          <a:blip r:embed="rId5">
            <a:alphaModFix/>
          </a:blip>
          <a:stretch>
            <a:fillRect/>
          </a:stretch>
        </p:blipFill>
        <p:spPr>
          <a:xfrm>
            <a:off x="1265269" y="4210688"/>
            <a:ext cx="378675" cy="378675"/>
          </a:xfrm>
          <a:prstGeom prst="rect">
            <a:avLst/>
          </a:prstGeom>
          <a:noFill/>
          <a:ln>
            <a:noFill/>
          </a:ln>
        </p:spPr>
      </p:pic>
      <p:pic>
        <p:nvPicPr>
          <p:cNvPr id="447" name="Google Shape;447;p79"/>
          <p:cNvPicPr preferRelativeResize="0"/>
          <p:nvPr/>
        </p:nvPicPr>
        <p:blipFill>
          <a:blip r:embed="rId6">
            <a:alphaModFix/>
          </a:blip>
          <a:stretch>
            <a:fillRect/>
          </a:stretch>
        </p:blipFill>
        <p:spPr>
          <a:xfrm>
            <a:off x="1265269" y="2708475"/>
            <a:ext cx="378675" cy="378675"/>
          </a:xfrm>
          <a:prstGeom prst="rect">
            <a:avLst/>
          </a:prstGeom>
          <a:noFill/>
          <a:ln>
            <a:noFill/>
          </a:ln>
        </p:spPr>
      </p:pic>
    </p:spTree>
  </p:cSld>
  <p:clrMapOvr>
    <a:masterClrMapping/>
  </p:clrMapOvr>
  <mc:AlternateContent>
    <mc:Choice Requires="p14">
      <p:transition spd="slow" p14:dur="10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439"/>
                                        </p:tgtEl>
                                        <p:attrNameLst>
                                          <p:attrName>style.visibility</p:attrName>
                                        </p:attrNameLst>
                                      </p:cBhvr>
                                      <p:to>
                                        <p:strVal val="visible"/>
                                      </p:to>
                                    </p:set>
                                    <p:anim calcmode="lin" valueType="num">
                                      <p:cBhvr additive="base">
                                        <p:cTn dur="1000"/>
                                        <p:tgtEl>
                                          <p:spTgt spid="439"/>
                                        </p:tgtEl>
                                        <p:attrNameLst>
                                          <p:attrName>ppt_w</p:attrName>
                                        </p:attrNameLst>
                                      </p:cBhvr>
                                      <p:tavLst>
                                        <p:tav fmla="" tm="0">
                                          <p:val>
                                            <p:strVal val="0"/>
                                          </p:val>
                                        </p:tav>
                                        <p:tav fmla="" tm="100000">
                                          <p:val>
                                            <p:strVal val="#ppt_w"/>
                                          </p:val>
                                        </p:tav>
                                      </p:tavLst>
                                    </p:anim>
                                    <p:anim calcmode="lin" valueType="num">
                                      <p:cBhvr additive="base">
                                        <p:cTn dur="1000"/>
                                        <p:tgtEl>
                                          <p:spTgt spid="439"/>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444"/>
                                        </p:tgtEl>
                                        <p:attrNameLst>
                                          <p:attrName>style.visibility</p:attrName>
                                        </p:attrNameLst>
                                      </p:cBhvr>
                                      <p:to>
                                        <p:strVal val="visible"/>
                                      </p:to>
                                    </p:set>
                                    <p:anim calcmode="lin" valueType="num">
                                      <p:cBhvr additive="base">
                                        <p:cTn dur="1000"/>
                                        <p:tgtEl>
                                          <p:spTgt spid="444"/>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440"/>
                                        </p:tgtEl>
                                        <p:attrNameLst>
                                          <p:attrName>style.visibility</p:attrName>
                                        </p:attrNameLst>
                                      </p:cBhvr>
                                      <p:to>
                                        <p:strVal val="visible"/>
                                      </p:to>
                                    </p:set>
                                    <p:animEffect filter="fade" transition="in">
                                      <p:cBhvr>
                                        <p:cTn dur="1000"/>
                                        <p:tgtEl>
                                          <p:spTgt spid="440"/>
                                        </p:tgtEl>
                                      </p:cBhvr>
                                    </p:animEffect>
                                  </p:childTnLst>
                                </p:cTn>
                              </p:par>
                            </p:childTnLst>
                          </p:cTn>
                        </p:par>
                        <p:par>
                          <p:cTn fill="hold">
                            <p:stCondLst>
                              <p:cond delay="2000"/>
                            </p:stCondLst>
                            <p:childTnLst>
                              <p:par>
                                <p:cTn fill="hold" nodeType="afterEffect" presetClass="entr" presetID="2" presetSubtype="8">
                                  <p:stCondLst>
                                    <p:cond delay="0"/>
                                  </p:stCondLst>
                                  <p:childTnLst>
                                    <p:set>
                                      <p:cBhvr>
                                        <p:cTn dur="1" fill="hold">
                                          <p:stCondLst>
                                            <p:cond delay="0"/>
                                          </p:stCondLst>
                                        </p:cTn>
                                        <p:tgtEl>
                                          <p:spTgt spid="447"/>
                                        </p:tgtEl>
                                        <p:attrNameLst>
                                          <p:attrName>style.visibility</p:attrName>
                                        </p:attrNameLst>
                                      </p:cBhvr>
                                      <p:to>
                                        <p:strVal val="visible"/>
                                      </p:to>
                                    </p:set>
                                    <p:anim calcmode="lin" valueType="num">
                                      <p:cBhvr additive="base">
                                        <p:cTn dur="1000"/>
                                        <p:tgtEl>
                                          <p:spTgt spid="447"/>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441"/>
                                        </p:tgtEl>
                                        <p:attrNameLst>
                                          <p:attrName>style.visibility</p:attrName>
                                        </p:attrNameLst>
                                      </p:cBhvr>
                                      <p:to>
                                        <p:strVal val="visible"/>
                                      </p:to>
                                    </p:set>
                                    <p:animEffect filter="fade" transition="in">
                                      <p:cBhvr>
                                        <p:cTn dur="1000"/>
                                        <p:tgtEl>
                                          <p:spTgt spid="441"/>
                                        </p:tgtEl>
                                      </p:cBhvr>
                                    </p:animEffect>
                                  </p:childTnLst>
                                </p:cTn>
                              </p:par>
                            </p:childTnLst>
                          </p:cTn>
                        </p:par>
                        <p:par>
                          <p:cTn fill="hold">
                            <p:stCondLst>
                              <p:cond delay="3000"/>
                            </p:stCondLst>
                            <p:childTnLst>
                              <p:par>
                                <p:cTn fill="hold" nodeType="afterEffect" presetClass="entr" presetID="2" presetSubtype="4">
                                  <p:stCondLst>
                                    <p:cond delay="0"/>
                                  </p:stCondLst>
                                  <p:childTnLst>
                                    <p:set>
                                      <p:cBhvr>
                                        <p:cTn dur="1" fill="hold">
                                          <p:stCondLst>
                                            <p:cond delay="0"/>
                                          </p:stCondLst>
                                        </p:cTn>
                                        <p:tgtEl>
                                          <p:spTgt spid="442"/>
                                        </p:tgtEl>
                                        <p:attrNameLst>
                                          <p:attrName>style.visibility</p:attrName>
                                        </p:attrNameLst>
                                      </p:cBhvr>
                                      <p:to>
                                        <p:strVal val="visible"/>
                                      </p:to>
                                    </p:set>
                                    <p:anim calcmode="lin" valueType="num">
                                      <p:cBhvr additive="base">
                                        <p:cTn dur="1100"/>
                                        <p:tgtEl>
                                          <p:spTgt spid="442"/>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0"/>
                                  </p:stCondLst>
                                  <p:childTnLst>
                                    <p:set>
                                      <p:cBhvr>
                                        <p:cTn dur="1" fill="hold">
                                          <p:stCondLst>
                                            <p:cond delay="0"/>
                                          </p:stCondLst>
                                        </p:cTn>
                                        <p:tgtEl>
                                          <p:spTgt spid="445"/>
                                        </p:tgtEl>
                                        <p:attrNameLst>
                                          <p:attrName>style.visibility</p:attrName>
                                        </p:attrNameLst>
                                      </p:cBhvr>
                                      <p:to>
                                        <p:strVal val="visible"/>
                                      </p:to>
                                    </p:set>
                                    <p:animEffect filter="fade" transition="in">
                                      <p:cBhvr>
                                        <p:cTn dur="1000"/>
                                        <p:tgtEl>
                                          <p:spTgt spid="445"/>
                                        </p:tgtEl>
                                      </p:cBhvr>
                                    </p:animEffect>
                                  </p:childTnLst>
                                </p:cTn>
                              </p:par>
                            </p:childTnLst>
                          </p:cTn>
                        </p:par>
                        <p:par>
                          <p:cTn fill="hold">
                            <p:stCondLst>
                              <p:cond delay="4100"/>
                            </p:stCondLst>
                            <p:childTnLst>
                              <p:par>
                                <p:cTn fill="hold" nodeType="afterEffect" presetClass="entr" presetID="2" presetSubtype="4">
                                  <p:stCondLst>
                                    <p:cond delay="0"/>
                                  </p:stCondLst>
                                  <p:childTnLst>
                                    <p:set>
                                      <p:cBhvr>
                                        <p:cTn dur="1" fill="hold">
                                          <p:stCondLst>
                                            <p:cond delay="0"/>
                                          </p:stCondLst>
                                        </p:cTn>
                                        <p:tgtEl>
                                          <p:spTgt spid="446"/>
                                        </p:tgtEl>
                                        <p:attrNameLst>
                                          <p:attrName>style.visibility</p:attrName>
                                        </p:attrNameLst>
                                      </p:cBhvr>
                                      <p:to>
                                        <p:strVal val="visible"/>
                                      </p:to>
                                    </p:set>
                                    <p:anim calcmode="lin" valueType="num">
                                      <p:cBhvr additive="base">
                                        <p:cTn dur="1000"/>
                                        <p:tgtEl>
                                          <p:spTgt spid="446"/>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0"/>
                                  </p:stCondLst>
                                  <p:childTnLst>
                                    <p:set>
                                      <p:cBhvr>
                                        <p:cTn dur="1" fill="hold">
                                          <p:stCondLst>
                                            <p:cond delay="0"/>
                                          </p:stCondLst>
                                        </p:cTn>
                                        <p:tgtEl>
                                          <p:spTgt spid="443"/>
                                        </p:tgtEl>
                                        <p:attrNameLst>
                                          <p:attrName>style.visibility</p:attrName>
                                        </p:attrNameLst>
                                      </p:cBhvr>
                                      <p:to>
                                        <p:strVal val="visible"/>
                                      </p:to>
                                    </p:set>
                                    <p:animEffect filter="fade" transition="in">
                                      <p:cBhvr>
                                        <p:cTn dur="1000"/>
                                        <p:tgtEl>
                                          <p:spTgt spid="4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pic>
        <p:nvPicPr>
          <p:cNvPr id="249" name="Google Shape;249;p53"/>
          <p:cNvPicPr preferRelativeResize="0"/>
          <p:nvPr/>
        </p:nvPicPr>
        <p:blipFill>
          <a:blip r:embed="rId3">
            <a:alphaModFix/>
          </a:blip>
          <a:stretch>
            <a:fillRect/>
          </a:stretch>
        </p:blipFill>
        <p:spPr>
          <a:xfrm>
            <a:off x="0" y="0"/>
            <a:ext cx="9144000" cy="5143500"/>
          </a:xfrm>
          <a:prstGeom prst="rect">
            <a:avLst/>
          </a:prstGeom>
          <a:noFill/>
          <a:ln>
            <a:noFill/>
          </a:ln>
        </p:spPr>
      </p:pic>
      <p:grpSp>
        <p:nvGrpSpPr>
          <p:cNvPr id="250" name="Google Shape;250;p53"/>
          <p:cNvGrpSpPr/>
          <p:nvPr/>
        </p:nvGrpSpPr>
        <p:grpSpPr>
          <a:xfrm>
            <a:off x="0" y="-87852"/>
            <a:ext cx="7173625" cy="1505400"/>
            <a:chOff x="0" y="-87852"/>
            <a:chExt cx="7173625" cy="1505400"/>
          </a:xfrm>
        </p:grpSpPr>
        <p:sp>
          <p:nvSpPr>
            <p:cNvPr id="251" name="Google Shape;251;p53"/>
            <p:cNvSpPr/>
            <p:nvPr/>
          </p:nvSpPr>
          <p:spPr>
            <a:xfrm>
              <a:off x="0" y="0"/>
              <a:ext cx="4771800" cy="921900"/>
            </a:xfrm>
            <a:prstGeom prst="rect">
              <a:avLst/>
            </a:prstGeom>
            <a:solidFill>
              <a:srgbClr val="4C113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3600">
                  <a:solidFill>
                    <a:srgbClr val="FFFFFF"/>
                  </a:solidFill>
                  <a:latin typeface="Proxima Nova"/>
                  <a:ea typeface="Proxima Nova"/>
                  <a:cs typeface="Proxima Nova"/>
                  <a:sym typeface="Proxima Nova"/>
                </a:rPr>
                <a:t>Here We are TODAY...</a:t>
              </a:r>
              <a:endParaRPr b="1" sz="3600">
                <a:solidFill>
                  <a:srgbClr val="FFFFFF"/>
                </a:solidFill>
                <a:latin typeface="Proxima Nova"/>
                <a:ea typeface="Proxima Nova"/>
                <a:cs typeface="Proxima Nova"/>
                <a:sym typeface="Proxima Nova"/>
              </a:endParaRPr>
            </a:p>
          </p:txBody>
        </p:sp>
        <p:sp>
          <p:nvSpPr>
            <p:cNvPr id="252" name="Google Shape;252;p53"/>
            <p:cNvSpPr/>
            <p:nvPr/>
          </p:nvSpPr>
          <p:spPr>
            <a:xfrm>
              <a:off x="4746925" y="0"/>
              <a:ext cx="1512000" cy="167400"/>
            </a:xfrm>
            <a:prstGeom prst="rect">
              <a:avLst/>
            </a:prstGeom>
            <a:solidFill>
              <a:srgbClr val="4C11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53"/>
            <p:cNvSpPr/>
            <p:nvPr/>
          </p:nvSpPr>
          <p:spPr>
            <a:xfrm flipH="1" rot="10800000">
              <a:off x="4771800" y="-1050"/>
              <a:ext cx="657000" cy="924000"/>
            </a:xfrm>
            <a:prstGeom prst="rtTriangle">
              <a:avLst/>
            </a:prstGeom>
            <a:solidFill>
              <a:srgbClr val="4C11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53"/>
            <p:cNvSpPr/>
            <p:nvPr/>
          </p:nvSpPr>
          <p:spPr>
            <a:xfrm rot="-2013362">
              <a:off x="6283169" y="-61410"/>
              <a:ext cx="533512" cy="1452514"/>
            </a:xfrm>
            <a:prstGeom prst="downArrow">
              <a:avLst>
                <a:gd fmla="val 36011" name="adj1"/>
                <a:gd fmla="val 49172" name="adj2"/>
              </a:avLst>
            </a:prstGeom>
            <a:solidFill>
              <a:srgbClr val="4C11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0000FF"/>
            </a:gs>
            <a:gs pos="49000">
              <a:srgbClr val="3A3AB9"/>
            </a:gs>
            <a:gs pos="52000">
              <a:srgbClr val="1D1D5D"/>
            </a:gs>
            <a:gs pos="100000">
              <a:srgbClr val="000000">
                <a:alpha val="66666"/>
              </a:srgbClr>
            </a:gs>
          </a:gsLst>
          <a:lin ang="10800025" scaled="0"/>
        </a:gradFill>
      </p:bgPr>
    </p:bg>
    <p:spTree>
      <p:nvGrpSpPr>
        <p:cNvPr id="451" name="Shape 451"/>
        <p:cNvGrpSpPr/>
        <p:nvPr/>
      </p:nvGrpSpPr>
      <p:grpSpPr>
        <a:xfrm>
          <a:off x="0" y="0"/>
          <a:ext cx="0" cy="0"/>
          <a:chOff x="0" y="0"/>
          <a:chExt cx="0" cy="0"/>
        </a:xfrm>
      </p:grpSpPr>
      <p:pic>
        <p:nvPicPr>
          <p:cNvPr id="452" name="Google Shape;452;p80" title="Chart"/>
          <p:cNvPicPr preferRelativeResize="0"/>
          <p:nvPr/>
        </p:nvPicPr>
        <p:blipFill rotWithShape="1">
          <a:blip r:embed="rId3">
            <a:alphaModFix/>
          </a:blip>
          <a:srcRect b="8599" l="1231" r="2596" t="3650"/>
          <a:stretch/>
        </p:blipFill>
        <p:spPr>
          <a:xfrm>
            <a:off x="676922" y="1098600"/>
            <a:ext cx="7790155" cy="3820181"/>
          </a:xfrm>
          <a:prstGeom prst="rect">
            <a:avLst/>
          </a:prstGeom>
          <a:noFill/>
          <a:ln>
            <a:noFill/>
          </a:ln>
        </p:spPr>
      </p:pic>
      <p:sp>
        <p:nvSpPr>
          <p:cNvPr id="453" name="Google Shape;453;p80"/>
          <p:cNvSpPr/>
          <p:nvPr/>
        </p:nvSpPr>
        <p:spPr>
          <a:xfrm>
            <a:off x="676931" y="0"/>
            <a:ext cx="7790100" cy="1098600"/>
          </a:xfrm>
          <a:prstGeom prst="leftRightArrow">
            <a:avLst>
              <a:gd fmla="val 59092" name="adj1"/>
              <a:gd fmla="val 50000" name="adj2"/>
            </a:avLst>
          </a:prstGeom>
          <a:gradFill>
            <a:gsLst>
              <a:gs pos="0">
                <a:srgbClr val="0000FF"/>
              </a:gs>
              <a:gs pos="49000">
                <a:srgbClr val="3A3AB9"/>
              </a:gs>
              <a:gs pos="52000">
                <a:srgbClr val="1D1D5D"/>
              </a:gs>
              <a:gs pos="100000">
                <a:srgbClr val="000000">
                  <a:alpha val="66666"/>
                </a:srgbClr>
              </a:gs>
            </a:gsLst>
            <a:lin ang="10800025" scaled="0"/>
          </a:gradFill>
          <a:ln cap="flat" cmpd="sng" w="952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lnSpc>
                <a:spcPct val="90000"/>
              </a:lnSpc>
              <a:spcBef>
                <a:spcPts val="0"/>
              </a:spcBef>
              <a:spcAft>
                <a:spcPts val="0"/>
              </a:spcAft>
              <a:buNone/>
            </a:pPr>
            <a:r>
              <a:rPr lang="en" sz="4500">
                <a:solidFill>
                  <a:srgbClr val="FFFFFF"/>
                </a:solidFill>
                <a:latin typeface="Russo One"/>
                <a:ea typeface="Russo One"/>
                <a:cs typeface="Russo One"/>
                <a:sym typeface="Russo One"/>
              </a:rPr>
              <a:t>Global </a:t>
            </a:r>
            <a:r>
              <a:rPr lang="en" sz="4500">
                <a:solidFill>
                  <a:srgbClr val="FFFF00"/>
                </a:solidFill>
                <a:latin typeface="Russo One"/>
                <a:ea typeface="Russo One"/>
                <a:cs typeface="Russo One"/>
                <a:sym typeface="Russo One"/>
              </a:rPr>
              <a:t>Projection</a:t>
            </a:r>
            <a:endParaRPr sz="4500">
              <a:solidFill>
                <a:srgbClr val="FFFF00"/>
              </a:solidFill>
              <a:latin typeface="Russo One"/>
              <a:ea typeface="Russo One"/>
              <a:cs typeface="Russo One"/>
              <a:sym typeface="Russo One"/>
            </a:endParaRPr>
          </a:p>
        </p:txBody>
      </p:sp>
    </p:spTree>
  </p:cSld>
  <p:clrMapOvr>
    <a:masterClrMapping/>
  </p:clrMapOvr>
  <mc:AlternateContent>
    <mc:Choice Requires="p14">
      <p:transition spd="slow" p14:dur="1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1">
                                  <p:stCondLst>
                                    <p:cond delay="0"/>
                                  </p:stCondLst>
                                  <p:childTnLst>
                                    <p:set>
                                      <p:cBhvr>
                                        <p:cTn dur="1" fill="hold">
                                          <p:stCondLst>
                                            <p:cond delay="0"/>
                                          </p:stCondLst>
                                        </p:cTn>
                                        <p:tgtEl>
                                          <p:spTgt spid="453"/>
                                        </p:tgtEl>
                                        <p:attrNameLst>
                                          <p:attrName>style.visibility</p:attrName>
                                        </p:attrNameLst>
                                      </p:cBhvr>
                                      <p:to>
                                        <p:strVal val="visible"/>
                                      </p:to>
                                    </p:set>
                                    <p:anim calcmode="lin" valueType="num">
                                      <p:cBhvr additive="base">
                                        <p:cTn dur="1000"/>
                                        <p:tgtEl>
                                          <p:spTgt spid="453"/>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452"/>
                                        </p:tgtEl>
                                        <p:attrNameLst>
                                          <p:attrName>style.visibility</p:attrName>
                                        </p:attrNameLst>
                                      </p:cBhvr>
                                      <p:to>
                                        <p:strVal val="visible"/>
                                      </p:to>
                                    </p:set>
                                    <p:anim calcmode="lin" valueType="num">
                                      <p:cBhvr additive="base">
                                        <p:cTn dur="1000"/>
                                        <p:tgtEl>
                                          <p:spTgt spid="452"/>
                                        </p:tgtEl>
                                        <p:attrNameLst>
                                          <p:attrName>ppt_w</p:attrName>
                                        </p:attrNameLst>
                                      </p:cBhvr>
                                      <p:tavLst>
                                        <p:tav fmla="" tm="0">
                                          <p:val>
                                            <p:strVal val="0"/>
                                          </p:val>
                                        </p:tav>
                                        <p:tav fmla="" tm="100000">
                                          <p:val>
                                            <p:strVal val="#ppt_w"/>
                                          </p:val>
                                        </p:tav>
                                      </p:tavLst>
                                    </p:anim>
                                    <p:anim calcmode="lin" valueType="num">
                                      <p:cBhvr additive="base">
                                        <p:cTn dur="1000"/>
                                        <p:tgtEl>
                                          <p:spTgt spid="45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0124D"/>
        </a:solidFill>
      </p:bgPr>
    </p:bg>
    <p:spTree>
      <p:nvGrpSpPr>
        <p:cNvPr id="457" name="Shape 457"/>
        <p:cNvGrpSpPr/>
        <p:nvPr/>
      </p:nvGrpSpPr>
      <p:grpSpPr>
        <a:xfrm>
          <a:off x="0" y="0"/>
          <a:ext cx="0" cy="0"/>
          <a:chOff x="0" y="0"/>
          <a:chExt cx="0" cy="0"/>
        </a:xfrm>
      </p:grpSpPr>
      <p:sp>
        <p:nvSpPr>
          <p:cNvPr id="458" name="Google Shape;458;p81"/>
          <p:cNvSpPr txBox="1"/>
          <p:nvPr>
            <p:ph type="ctrTitle"/>
          </p:nvPr>
        </p:nvSpPr>
        <p:spPr>
          <a:xfrm rot="226">
            <a:off x="0" y="300"/>
            <a:ext cx="9144000" cy="10479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chemeClr val="dk1"/>
              </a:buClr>
              <a:buSzPts val="4500"/>
              <a:buFont typeface="Trebuchet MS"/>
              <a:buNone/>
            </a:pPr>
            <a:r>
              <a:rPr i="0" lang="en" sz="5400" u="none" cap="none" strike="noStrike">
                <a:solidFill>
                  <a:srgbClr val="FF0000"/>
                </a:solidFill>
                <a:latin typeface="Impact"/>
                <a:ea typeface="Impact"/>
                <a:cs typeface="Impact"/>
                <a:sym typeface="Impact"/>
              </a:rPr>
              <a:t>Prospective Jobs</a:t>
            </a:r>
            <a:r>
              <a:rPr lang="en" sz="5400">
                <a:solidFill>
                  <a:srgbClr val="FF0000"/>
                </a:solidFill>
                <a:latin typeface="Impact"/>
                <a:ea typeface="Impact"/>
                <a:cs typeface="Impact"/>
                <a:sym typeface="Impact"/>
              </a:rPr>
              <a:t> </a:t>
            </a:r>
            <a:r>
              <a:rPr i="0" lang="en" sz="5400" u="none" cap="none" strike="noStrike">
                <a:solidFill>
                  <a:srgbClr val="FF0000"/>
                </a:solidFill>
                <a:latin typeface="Impact"/>
                <a:ea typeface="Impact"/>
                <a:cs typeface="Impact"/>
                <a:sym typeface="Impact"/>
              </a:rPr>
              <a:t>in</a:t>
            </a:r>
            <a:r>
              <a:rPr lang="en" sz="5400">
                <a:solidFill>
                  <a:srgbClr val="FF0000"/>
                </a:solidFill>
                <a:latin typeface="Impact"/>
                <a:ea typeface="Impact"/>
                <a:cs typeface="Impact"/>
                <a:sym typeface="Impact"/>
              </a:rPr>
              <a:t> </a:t>
            </a:r>
            <a:r>
              <a:rPr i="0" lang="en" sz="5400" u="none" cap="none" strike="noStrike">
                <a:solidFill>
                  <a:srgbClr val="FF0000"/>
                </a:solidFill>
                <a:latin typeface="Impact"/>
                <a:ea typeface="Impact"/>
                <a:cs typeface="Impact"/>
                <a:sym typeface="Impact"/>
              </a:rPr>
              <a:t>Future</a:t>
            </a:r>
            <a:endParaRPr i="0" sz="5400" u="none" cap="none" strike="noStrike">
              <a:solidFill>
                <a:srgbClr val="FF0000"/>
              </a:solidFill>
              <a:latin typeface="Impact"/>
              <a:ea typeface="Impact"/>
              <a:cs typeface="Impact"/>
              <a:sym typeface="Impact"/>
            </a:endParaRPr>
          </a:p>
        </p:txBody>
      </p:sp>
      <p:sp>
        <p:nvSpPr>
          <p:cNvPr id="459" name="Google Shape;459;p81"/>
          <p:cNvSpPr/>
          <p:nvPr/>
        </p:nvSpPr>
        <p:spPr>
          <a:xfrm>
            <a:off x="65231" y="1084463"/>
            <a:ext cx="9013500" cy="1081500"/>
          </a:xfrm>
          <a:prstGeom prst="rect">
            <a:avLst/>
          </a:prstGeom>
          <a:solidFill>
            <a:srgbClr val="000000"/>
          </a:solidFill>
          <a:ln cap="flat" cmpd="sng" w="76200">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lnSpc>
                <a:spcPct val="100000"/>
              </a:lnSpc>
              <a:spcBef>
                <a:spcPts val="0"/>
              </a:spcBef>
              <a:spcAft>
                <a:spcPts val="0"/>
              </a:spcAft>
              <a:buNone/>
            </a:pPr>
            <a:r>
              <a:rPr b="1" lang="en" sz="2300">
                <a:solidFill>
                  <a:srgbClr val="FFFF00"/>
                </a:solidFill>
                <a:latin typeface="Trebuchet MS"/>
                <a:ea typeface="Trebuchet MS"/>
                <a:cs typeface="Trebuchet MS"/>
                <a:sym typeface="Trebuchet MS"/>
              </a:rPr>
              <a:t>WORLD ECONOMIC FORUM </a:t>
            </a:r>
            <a:endParaRPr b="1" sz="2300">
              <a:solidFill>
                <a:srgbClr val="FFFF00"/>
              </a:solidFill>
              <a:latin typeface="Trebuchet MS"/>
              <a:ea typeface="Trebuchet MS"/>
              <a:cs typeface="Trebuchet MS"/>
              <a:sym typeface="Trebuchet MS"/>
            </a:endParaRPr>
          </a:p>
          <a:p>
            <a:pPr indent="0" lvl="0" marL="0" rtl="0" algn="ctr">
              <a:lnSpc>
                <a:spcPct val="90000"/>
              </a:lnSpc>
              <a:spcBef>
                <a:spcPts val="0"/>
              </a:spcBef>
              <a:spcAft>
                <a:spcPts val="0"/>
              </a:spcAft>
              <a:buNone/>
            </a:pPr>
            <a:r>
              <a:rPr lang="en" sz="2000">
                <a:solidFill>
                  <a:srgbClr val="FFFFFF"/>
                </a:solidFill>
                <a:latin typeface="Trebuchet MS"/>
                <a:ea typeface="Trebuchet MS"/>
                <a:cs typeface="Trebuchet MS"/>
                <a:sym typeface="Trebuchet MS"/>
              </a:rPr>
              <a:t>predicted the following 8 jobs every company will be hiring for by </a:t>
            </a:r>
            <a:r>
              <a:rPr b="1" i="1" lang="en" sz="2700">
                <a:solidFill>
                  <a:srgbClr val="FFFF00"/>
                </a:solidFill>
                <a:latin typeface="Trebuchet MS"/>
                <a:ea typeface="Trebuchet MS"/>
                <a:cs typeface="Trebuchet MS"/>
                <a:sym typeface="Trebuchet MS"/>
              </a:rPr>
              <a:t>2020</a:t>
            </a:r>
            <a:r>
              <a:rPr lang="en" sz="2000">
                <a:solidFill>
                  <a:srgbClr val="FFFFFF"/>
                </a:solidFill>
                <a:latin typeface="Trebuchet MS"/>
                <a:ea typeface="Trebuchet MS"/>
                <a:cs typeface="Trebuchet MS"/>
                <a:sym typeface="Trebuchet MS"/>
              </a:rPr>
              <a:t>:</a:t>
            </a:r>
            <a:endParaRPr sz="2000">
              <a:solidFill>
                <a:srgbClr val="FFFFFF"/>
              </a:solidFill>
            </a:endParaRPr>
          </a:p>
        </p:txBody>
      </p:sp>
      <p:sp>
        <p:nvSpPr>
          <p:cNvPr id="460" name="Google Shape;460;p81"/>
          <p:cNvSpPr/>
          <p:nvPr/>
        </p:nvSpPr>
        <p:spPr>
          <a:xfrm>
            <a:off x="65231" y="2272181"/>
            <a:ext cx="2397000" cy="540600"/>
          </a:xfrm>
          <a:prstGeom prst="roundRect">
            <a:avLst>
              <a:gd fmla="val 38099" name="adj"/>
            </a:avLst>
          </a:prstGeom>
          <a:solidFill>
            <a:srgbClr val="C2FF57"/>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b="1" lang="en" sz="1800">
                <a:solidFill>
                  <a:schemeClr val="dk1"/>
                </a:solidFill>
                <a:latin typeface="Reem Kufi"/>
                <a:ea typeface="Reem Kufi"/>
                <a:cs typeface="Reem Kufi"/>
                <a:sym typeface="Reem Kufi"/>
              </a:rPr>
              <a:t>Data analysts</a:t>
            </a:r>
            <a:endParaRPr b="1" sz="1800">
              <a:latin typeface="Reem Kufi"/>
              <a:ea typeface="Reem Kufi"/>
              <a:cs typeface="Reem Kufi"/>
              <a:sym typeface="Reem Kufi"/>
            </a:endParaRPr>
          </a:p>
        </p:txBody>
      </p:sp>
      <p:sp>
        <p:nvSpPr>
          <p:cNvPr id="461" name="Google Shape;461;p81"/>
          <p:cNvSpPr/>
          <p:nvPr/>
        </p:nvSpPr>
        <p:spPr>
          <a:xfrm>
            <a:off x="314044" y="2924714"/>
            <a:ext cx="2733900" cy="645900"/>
          </a:xfrm>
          <a:prstGeom prst="roundRect">
            <a:avLst>
              <a:gd fmla="val 30783" name="adj"/>
            </a:avLst>
          </a:prstGeom>
          <a:solidFill>
            <a:srgbClr val="C2FF57"/>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b="1" lang="en" sz="1800">
                <a:solidFill>
                  <a:schemeClr val="dk1"/>
                </a:solidFill>
                <a:latin typeface="Reem Kufi"/>
                <a:ea typeface="Reem Kufi"/>
                <a:cs typeface="Reem Kufi"/>
                <a:sym typeface="Reem Kufi"/>
              </a:rPr>
              <a:t>Computer and mathematical jobs</a:t>
            </a:r>
            <a:endParaRPr b="1" sz="1800">
              <a:latin typeface="Reem Kufi"/>
              <a:ea typeface="Reem Kufi"/>
              <a:cs typeface="Reem Kufi"/>
              <a:sym typeface="Reem Kufi"/>
            </a:endParaRPr>
          </a:p>
        </p:txBody>
      </p:sp>
      <p:sp>
        <p:nvSpPr>
          <p:cNvPr id="462" name="Google Shape;462;p81"/>
          <p:cNvSpPr/>
          <p:nvPr/>
        </p:nvSpPr>
        <p:spPr>
          <a:xfrm>
            <a:off x="5708081" y="3722162"/>
            <a:ext cx="3073500" cy="540600"/>
          </a:xfrm>
          <a:prstGeom prst="roundRect">
            <a:avLst>
              <a:gd fmla="val 39307" name="adj"/>
            </a:avLst>
          </a:prstGeom>
          <a:solidFill>
            <a:srgbClr val="C2FF57"/>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b="1" lang="en" sz="1800">
                <a:solidFill>
                  <a:schemeClr val="dk1"/>
                </a:solidFill>
                <a:latin typeface="Reem Kufi"/>
                <a:ea typeface="Reem Kufi"/>
                <a:cs typeface="Reem Kufi"/>
                <a:sym typeface="Reem Kufi"/>
              </a:rPr>
              <a:t>Specialized sales people</a:t>
            </a:r>
            <a:endParaRPr b="1" sz="1800">
              <a:latin typeface="Reem Kufi"/>
              <a:ea typeface="Reem Kufi"/>
              <a:cs typeface="Reem Kufi"/>
              <a:sym typeface="Reem Kufi"/>
            </a:endParaRPr>
          </a:p>
        </p:txBody>
      </p:sp>
      <p:sp>
        <p:nvSpPr>
          <p:cNvPr id="463" name="Google Shape;463;p81"/>
          <p:cNvSpPr/>
          <p:nvPr/>
        </p:nvSpPr>
        <p:spPr>
          <a:xfrm>
            <a:off x="6294863" y="2924714"/>
            <a:ext cx="2659800" cy="685200"/>
          </a:xfrm>
          <a:prstGeom prst="roundRect">
            <a:avLst>
              <a:gd fmla="val 36868" name="adj"/>
            </a:avLst>
          </a:prstGeom>
          <a:solidFill>
            <a:srgbClr val="C2FF57"/>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b="1" lang="en" sz="1800">
                <a:solidFill>
                  <a:schemeClr val="dk1"/>
                </a:solidFill>
                <a:latin typeface="Reem Kufi"/>
                <a:ea typeface="Reem Kufi"/>
                <a:cs typeface="Reem Kufi"/>
                <a:sym typeface="Reem Kufi"/>
              </a:rPr>
              <a:t>Architects and engineering jobs</a:t>
            </a:r>
            <a:endParaRPr b="1" sz="1800">
              <a:latin typeface="Reem Kufi"/>
              <a:ea typeface="Reem Kufi"/>
              <a:cs typeface="Reem Kufi"/>
              <a:sym typeface="Reem Kufi"/>
            </a:endParaRPr>
          </a:p>
        </p:txBody>
      </p:sp>
      <p:sp>
        <p:nvSpPr>
          <p:cNvPr id="464" name="Google Shape;464;p81"/>
          <p:cNvSpPr/>
          <p:nvPr/>
        </p:nvSpPr>
        <p:spPr>
          <a:xfrm>
            <a:off x="6501413" y="2272181"/>
            <a:ext cx="2577300" cy="540600"/>
          </a:xfrm>
          <a:prstGeom prst="roundRect">
            <a:avLst>
              <a:gd fmla="val 36274" name="adj"/>
            </a:avLst>
          </a:prstGeom>
          <a:solidFill>
            <a:srgbClr val="C2FF57"/>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b="1" lang="en" sz="1800">
                <a:solidFill>
                  <a:schemeClr val="dk1"/>
                </a:solidFill>
                <a:latin typeface="Reem Kufi"/>
                <a:ea typeface="Reem Kufi"/>
                <a:cs typeface="Reem Kufi"/>
                <a:sym typeface="Reem Kufi"/>
              </a:rPr>
              <a:t>Senior managers</a:t>
            </a:r>
            <a:endParaRPr b="1" sz="1800">
              <a:latin typeface="Reem Kufi"/>
              <a:ea typeface="Reem Kufi"/>
              <a:cs typeface="Reem Kufi"/>
              <a:sym typeface="Reem Kufi"/>
            </a:endParaRPr>
          </a:p>
        </p:txBody>
      </p:sp>
      <p:sp>
        <p:nvSpPr>
          <p:cNvPr id="465" name="Google Shape;465;p81"/>
          <p:cNvSpPr/>
          <p:nvPr/>
        </p:nvSpPr>
        <p:spPr>
          <a:xfrm>
            <a:off x="498656" y="3682726"/>
            <a:ext cx="2812500" cy="540600"/>
          </a:xfrm>
          <a:prstGeom prst="roundRect">
            <a:avLst>
              <a:gd fmla="val 38714" name="adj"/>
            </a:avLst>
          </a:prstGeom>
          <a:solidFill>
            <a:srgbClr val="C2FF57"/>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b="1" lang="en" sz="1800">
                <a:solidFill>
                  <a:schemeClr val="dk1"/>
                </a:solidFill>
                <a:latin typeface="Reem Kufi"/>
                <a:ea typeface="Reem Kufi"/>
                <a:cs typeface="Reem Kufi"/>
                <a:sym typeface="Reem Kufi"/>
              </a:rPr>
              <a:t>Product designers</a:t>
            </a:r>
            <a:endParaRPr b="1" sz="1800">
              <a:latin typeface="Reem Kufi"/>
              <a:ea typeface="Reem Kufi"/>
              <a:cs typeface="Reem Kufi"/>
              <a:sym typeface="Reem Kufi"/>
            </a:endParaRPr>
          </a:p>
        </p:txBody>
      </p:sp>
      <p:sp>
        <p:nvSpPr>
          <p:cNvPr id="466" name="Google Shape;466;p81"/>
          <p:cNvSpPr/>
          <p:nvPr/>
        </p:nvSpPr>
        <p:spPr>
          <a:xfrm>
            <a:off x="543600" y="4335259"/>
            <a:ext cx="3608700" cy="645900"/>
          </a:xfrm>
          <a:prstGeom prst="roundRect">
            <a:avLst>
              <a:gd fmla="val 42362" name="adj"/>
            </a:avLst>
          </a:prstGeom>
          <a:solidFill>
            <a:srgbClr val="C2FF57"/>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b="1" lang="en" sz="1800">
                <a:solidFill>
                  <a:schemeClr val="dk1"/>
                </a:solidFill>
                <a:latin typeface="Reem Kufi"/>
                <a:ea typeface="Reem Kufi"/>
                <a:cs typeface="Reem Kufi"/>
                <a:sym typeface="Reem Kufi"/>
              </a:rPr>
              <a:t>Regulatory and government relations experts</a:t>
            </a:r>
            <a:endParaRPr b="1" sz="1800">
              <a:latin typeface="Reem Kufi"/>
              <a:ea typeface="Reem Kufi"/>
              <a:cs typeface="Reem Kufi"/>
              <a:sym typeface="Reem Kufi"/>
            </a:endParaRPr>
          </a:p>
        </p:txBody>
      </p:sp>
      <p:sp>
        <p:nvSpPr>
          <p:cNvPr id="467" name="Google Shape;467;p81"/>
          <p:cNvSpPr/>
          <p:nvPr/>
        </p:nvSpPr>
        <p:spPr>
          <a:xfrm>
            <a:off x="5121356" y="4335259"/>
            <a:ext cx="3371700" cy="645900"/>
          </a:xfrm>
          <a:prstGeom prst="roundRect">
            <a:avLst>
              <a:gd fmla="val 39923" name="adj"/>
            </a:avLst>
          </a:prstGeom>
          <a:solidFill>
            <a:srgbClr val="C2FF57"/>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b="1" lang="en" sz="1800">
                <a:solidFill>
                  <a:schemeClr val="dk1"/>
                </a:solidFill>
                <a:latin typeface="Reem Kufi"/>
                <a:ea typeface="Reem Kufi"/>
                <a:cs typeface="Reem Kufi"/>
                <a:sym typeface="Reem Kufi"/>
              </a:rPr>
              <a:t>HR and organizational development specialists</a:t>
            </a:r>
            <a:endParaRPr b="1" sz="1800">
              <a:latin typeface="Reem Kufi"/>
              <a:ea typeface="Reem Kufi"/>
              <a:cs typeface="Reem Kufi"/>
              <a:sym typeface="Reem Kufi"/>
            </a:endParaRPr>
          </a:p>
        </p:txBody>
      </p:sp>
      <p:cxnSp>
        <p:nvCxnSpPr>
          <p:cNvPr id="468" name="Google Shape;468;p81"/>
          <p:cNvCxnSpPr>
            <a:stCxn id="459" idx="2"/>
            <a:endCxn id="460" idx="3"/>
          </p:cNvCxnSpPr>
          <p:nvPr/>
        </p:nvCxnSpPr>
        <p:spPr>
          <a:xfrm flipH="1">
            <a:off x="2462381" y="2165963"/>
            <a:ext cx="2109600" cy="376500"/>
          </a:xfrm>
          <a:prstGeom prst="straightConnector1">
            <a:avLst/>
          </a:prstGeom>
          <a:noFill/>
          <a:ln cap="flat" cmpd="sng" w="38100">
            <a:solidFill>
              <a:srgbClr val="FFFFFF"/>
            </a:solidFill>
            <a:prstDash val="solid"/>
            <a:round/>
            <a:headEnd len="med" w="med" type="none"/>
            <a:tailEnd len="med" w="med" type="triangle"/>
          </a:ln>
        </p:spPr>
      </p:cxnSp>
      <p:cxnSp>
        <p:nvCxnSpPr>
          <p:cNvPr id="469" name="Google Shape;469;p81"/>
          <p:cNvCxnSpPr>
            <a:stCxn id="459" idx="2"/>
            <a:endCxn id="466" idx="3"/>
          </p:cNvCxnSpPr>
          <p:nvPr/>
        </p:nvCxnSpPr>
        <p:spPr>
          <a:xfrm flipH="1">
            <a:off x="4152281" y="2165963"/>
            <a:ext cx="419700" cy="2492100"/>
          </a:xfrm>
          <a:prstGeom prst="straightConnector1">
            <a:avLst/>
          </a:prstGeom>
          <a:noFill/>
          <a:ln cap="flat" cmpd="sng" w="38100">
            <a:solidFill>
              <a:srgbClr val="FFFFFF"/>
            </a:solidFill>
            <a:prstDash val="solid"/>
            <a:round/>
            <a:headEnd len="med" w="med" type="none"/>
            <a:tailEnd len="med" w="med" type="triangle"/>
          </a:ln>
        </p:spPr>
      </p:cxnSp>
      <p:cxnSp>
        <p:nvCxnSpPr>
          <p:cNvPr id="470" name="Google Shape;470;p81"/>
          <p:cNvCxnSpPr>
            <a:stCxn id="459" idx="2"/>
            <a:endCxn id="465" idx="3"/>
          </p:cNvCxnSpPr>
          <p:nvPr/>
        </p:nvCxnSpPr>
        <p:spPr>
          <a:xfrm flipH="1">
            <a:off x="3311081" y="2165963"/>
            <a:ext cx="1260900" cy="1787100"/>
          </a:xfrm>
          <a:prstGeom prst="straightConnector1">
            <a:avLst/>
          </a:prstGeom>
          <a:noFill/>
          <a:ln cap="flat" cmpd="sng" w="38100">
            <a:solidFill>
              <a:srgbClr val="FFFFFF"/>
            </a:solidFill>
            <a:prstDash val="solid"/>
            <a:round/>
            <a:headEnd len="med" w="med" type="none"/>
            <a:tailEnd len="med" w="med" type="triangle"/>
          </a:ln>
        </p:spPr>
      </p:cxnSp>
      <p:cxnSp>
        <p:nvCxnSpPr>
          <p:cNvPr id="471" name="Google Shape;471;p81"/>
          <p:cNvCxnSpPr>
            <a:stCxn id="459" idx="2"/>
            <a:endCxn id="461" idx="3"/>
          </p:cNvCxnSpPr>
          <p:nvPr/>
        </p:nvCxnSpPr>
        <p:spPr>
          <a:xfrm flipH="1">
            <a:off x="3047981" y="2165963"/>
            <a:ext cx="1524000" cy="1081800"/>
          </a:xfrm>
          <a:prstGeom prst="straightConnector1">
            <a:avLst/>
          </a:prstGeom>
          <a:noFill/>
          <a:ln cap="flat" cmpd="sng" w="38100">
            <a:solidFill>
              <a:srgbClr val="FFFFFF"/>
            </a:solidFill>
            <a:prstDash val="solid"/>
            <a:round/>
            <a:headEnd len="med" w="med" type="none"/>
            <a:tailEnd len="med" w="med" type="triangle"/>
          </a:ln>
        </p:spPr>
      </p:cxnSp>
      <p:cxnSp>
        <p:nvCxnSpPr>
          <p:cNvPr id="472" name="Google Shape;472;p81"/>
          <p:cNvCxnSpPr>
            <a:stCxn id="459" idx="2"/>
            <a:endCxn id="464" idx="1"/>
          </p:cNvCxnSpPr>
          <p:nvPr/>
        </p:nvCxnSpPr>
        <p:spPr>
          <a:xfrm>
            <a:off x="4571981" y="2165963"/>
            <a:ext cx="1929300" cy="376500"/>
          </a:xfrm>
          <a:prstGeom prst="straightConnector1">
            <a:avLst/>
          </a:prstGeom>
          <a:noFill/>
          <a:ln cap="flat" cmpd="sng" w="38100">
            <a:solidFill>
              <a:srgbClr val="FFFFFF"/>
            </a:solidFill>
            <a:prstDash val="solid"/>
            <a:round/>
            <a:headEnd len="med" w="med" type="none"/>
            <a:tailEnd len="med" w="med" type="triangle"/>
          </a:ln>
        </p:spPr>
      </p:cxnSp>
      <p:cxnSp>
        <p:nvCxnSpPr>
          <p:cNvPr id="473" name="Google Shape;473;p81"/>
          <p:cNvCxnSpPr>
            <a:stCxn id="459" idx="2"/>
            <a:endCxn id="463" idx="1"/>
          </p:cNvCxnSpPr>
          <p:nvPr/>
        </p:nvCxnSpPr>
        <p:spPr>
          <a:xfrm>
            <a:off x="4571981" y="2165963"/>
            <a:ext cx="1722900" cy="1101300"/>
          </a:xfrm>
          <a:prstGeom prst="straightConnector1">
            <a:avLst/>
          </a:prstGeom>
          <a:noFill/>
          <a:ln cap="flat" cmpd="sng" w="38100">
            <a:solidFill>
              <a:srgbClr val="FFFFFF"/>
            </a:solidFill>
            <a:prstDash val="solid"/>
            <a:round/>
            <a:headEnd len="med" w="med" type="none"/>
            <a:tailEnd len="med" w="med" type="triangle"/>
          </a:ln>
        </p:spPr>
      </p:cxnSp>
      <p:cxnSp>
        <p:nvCxnSpPr>
          <p:cNvPr id="474" name="Google Shape;474;p81"/>
          <p:cNvCxnSpPr>
            <a:stCxn id="459" idx="2"/>
            <a:endCxn id="462" idx="1"/>
          </p:cNvCxnSpPr>
          <p:nvPr/>
        </p:nvCxnSpPr>
        <p:spPr>
          <a:xfrm>
            <a:off x="4571981" y="2165963"/>
            <a:ext cx="1136100" cy="1826400"/>
          </a:xfrm>
          <a:prstGeom prst="straightConnector1">
            <a:avLst/>
          </a:prstGeom>
          <a:noFill/>
          <a:ln cap="flat" cmpd="sng" w="38100">
            <a:solidFill>
              <a:srgbClr val="FFFFFF"/>
            </a:solidFill>
            <a:prstDash val="solid"/>
            <a:round/>
            <a:headEnd len="med" w="med" type="none"/>
            <a:tailEnd len="med" w="med" type="triangle"/>
          </a:ln>
        </p:spPr>
      </p:cxnSp>
      <p:cxnSp>
        <p:nvCxnSpPr>
          <p:cNvPr id="475" name="Google Shape;475;p81"/>
          <p:cNvCxnSpPr>
            <a:stCxn id="459" idx="2"/>
            <a:endCxn id="467" idx="1"/>
          </p:cNvCxnSpPr>
          <p:nvPr/>
        </p:nvCxnSpPr>
        <p:spPr>
          <a:xfrm>
            <a:off x="4571981" y="2165963"/>
            <a:ext cx="549300" cy="2492100"/>
          </a:xfrm>
          <a:prstGeom prst="straightConnector1">
            <a:avLst/>
          </a:prstGeom>
          <a:noFill/>
          <a:ln cap="flat" cmpd="sng" w="38100">
            <a:solidFill>
              <a:srgbClr val="FFFFFF"/>
            </a:solidFill>
            <a:prstDash val="solid"/>
            <a:round/>
            <a:headEnd len="med" w="med" type="none"/>
            <a:tailEnd len="med" w="med" type="triangle"/>
          </a:ln>
        </p:spPr>
      </p:cxnSp>
      <p:pic>
        <p:nvPicPr>
          <p:cNvPr id="476" name="Google Shape;476;p81"/>
          <p:cNvPicPr preferRelativeResize="0"/>
          <p:nvPr/>
        </p:nvPicPr>
        <p:blipFill rotWithShape="1">
          <a:blip r:embed="rId3">
            <a:alphaModFix/>
          </a:blip>
          <a:srcRect b="19228" l="0" r="0" t="20191"/>
          <a:stretch/>
        </p:blipFill>
        <p:spPr>
          <a:xfrm>
            <a:off x="2094465" y="1251600"/>
            <a:ext cx="621342" cy="376425"/>
          </a:xfrm>
          <a:prstGeom prst="rect">
            <a:avLst/>
          </a:prstGeom>
          <a:noFill/>
          <a:ln>
            <a:noFill/>
          </a:ln>
        </p:spPr>
      </p:pic>
    </p:spTree>
  </p:cSld>
  <p:clrMapOvr>
    <a:masterClrMapping/>
  </p:clrMapOvr>
  <mc:AlternateContent>
    <mc:Choice Requires="p14">
      <p:transition spd="slow" p14:dur="1000">
        <p14:flip dir="l"/>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480" name="Shape 480"/>
        <p:cNvGrpSpPr/>
        <p:nvPr/>
      </p:nvGrpSpPr>
      <p:grpSpPr>
        <a:xfrm>
          <a:off x="0" y="0"/>
          <a:ext cx="0" cy="0"/>
          <a:chOff x="0" y="0"/>
          <a:chExt cx="0" cy="0"/>
        </a:xfrm>
      </p:grpSpPr>
      <p:sp>
        <p:nvSpPr>
          <p:cNvPr id="481" name="Google Shape;481;p82"/>
          <p:cNvSpPr txBox="1"/>
          <p:nvPr/>
        </p:nvSpPr>
        <p:spPr>
          <a:xfrm>
            <a:off x="1" y="0"/>
            <a:ext cx="9144000" cy="1066800"/>
          </a:xfrm>
          <a:prstGeom prst="rect">
            <a:avLst/>
          </a:prstGeom>
          <a:solidFill>
            <a:srgbClr val="FF0000"/>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 sz="4000">
                <a:solidFill>
                  <a:srgbClr val="FFFF00"/>
                </a:solidFill>
                <a:latin typeface="Proxima Nova"/>
                <a:ea typeface="Proxima Nova"/>
                <a:cs typeface="Proxima Nova"/>
                <a:sym typeface="Proxima Nova"/>
              </a:rPr>
              <a:t>Curricula and Pedagogy</a:t>
            </a:r>
            <a:endParaRPr b="1" sz="4000">
              <a:solidFill>
                <a:srgbClr val="FFFF00"/>
              </a:solidFill>
              <a:latin typeface="Proxima Nova"/>
              <a:ea typeface="Proxima Nova"/>
              <a:cs typeface="Proxima Nova"/>
              <a:sym typeface="Proxima Nova"/>
            </a:endParaRPr>
          </a:p>
        </p:txBody>
      </p:sp>
      <p:sp>
        <p:nvSpPr>
          <p:cNvPr id="482" name="Google Shape;482;p82"/>
          <p:cNvSpPr/>
          <p:nvPr/>
        </p:nvSpPr>
        <p:spPr>
          <a:xfrm>
            <a:off x="231000" y="1226375"/>
            <a:ext cx="8682000" cy="3583800"/>
          </a:xfrm>
          <a:prstGeom prst="rect">
            <a:avLst/>
          </a:prstGeom>
          <a:noFill/>
          <a:ln>
            <a:noFill/>
          </a:ln>
        </p:spPr>
        <p:txBody>
          <a:bodyPr anchorCtr="0" anchor="ctr" bIns="45700" lIns="91425" spcFirstLastPara="1" rIns="91425" wrap="square" tIns="45700">
            <a:noAutofit/>
          </a:bodyPr>
          <a:lstStyle/>
          <a:p>
            <a:pPr indent="-355600" lvl="0" marL="457200" marR="0" rtl="0" algn="just">
              <a:lnSpc>
                <a:spcPct val="115000"/>
              </a:lnSpc>
              <a:spcBef>
                <a:spcPts val="0"/>
              </a:spcBef>
              <a:spcAft>
                <a:spcPts val="0"/>
              </a:spcAft>
              <a:buClr>
                <a:srgbClr val="FFFFFF"/>
              </a:buClr>
              <a:buSzPts val="2000"/>
              <a:buFont typeface="Proxima Nova"/>
              <a:buChar char="➢"/>
            </a:pPr>
            <a:r>
              <a:rPr lang="en" sz="2000">
                <a:solidFill>
                  <a:srgbClr val="FFFFFF"/>
                </a:solidFill>
                <a:latin typeface="Proxima Nova"/>
                <a:ea typeface="Proxima Nova"/>
                <a:cs typeface="Proxima Nova"/>
                <a:sym typeface="Proxima Nova"/>
              </a:rPr>
              <a:t>Develop flexible learning programs</a:t>
            </a:r>
            <a:endParaRPr sz="2000">
              <a:solidFill>
                <a:srgbClr val="FFFFFF"/>
              </a:solidFill>
              <a:latin typeface="Proxima Nova"/>
              <a:ea typeface="Proxima Nova"/>
              <a:cs typeface="Proxima Nova"/>
              <a:sym typeface="Proxima Nova"/>
            </a:endParaRPr>
          </a:p>
          <a:p>
            <a:pPr indent="-355600" lvl="0" marL="457200" marR="0" rtl="0" algn="just">
              <a:lnSpc>
                <a:spcPct val="115000"/>
              </a:lnSpc>
              <a:spcBef>
                <a:spcPts val="0"/>
              </a:spcBef>
              <a:spcAft>
                <a:spcPts val="0"/>
              </a:spcAft>
              <a:buClr>
                <a:srgbClr val="FFFFFF"/>
              </a:buClr>
              <a:buSzPts val="2000"/>
              <a:buFont typeface="Proxima Nova"/>
              <a:buChar char="➢"/>
            </a:pPr>
            <a:r>
              <a:rPr lang="en" sz="2000">
                <a:solidFill>
                  <a:srgbClr val="FFFFFF"/>
                </a:solidFill>
                <a:latin typeface="Proxima Nova"/>
                <a:ea typeface="Proxima Nova"/>
                <a:cs typeface="Proxima Nova"/>
                <a:sym typeface="Proxima Nova"/>
              </a:rPr>
              <a:t>Invest in technology-driven flexible curriculum feedback</a:t>
            </a:r>
            <a:endParaRPr sz="2000">
              <a:solidFill>
                <a:srgbClr val="FFFFFF"/>
              </a:solidFill>
              <a:latin typeface="Proxima Nova"/>
              <a:ea typeface="Proxima Nova"/>
              <a:cs typeface="Proxima Nova"/>
              <a:sym typeface="Proxima Nova"/>
            </a:endParaRPr>
          </a:p>
          <a:p>
            <a:pPr indent="-355600" lvl="0" marL="457200" marR="0" rtl="0" algn="just">
              <a:lnSpc>
                <a:spcPct val="115000"/>
              </a:lnSpc>
              <a:spcBef>
                <a:spcPts val="0"/>
              </a:spcBef>
              <a:spcAft>
                <a:spcPts val="0"/>
              </a:spcAft>
              <a:buClr>
                <a:srgbClr val="FFFFFF"/>
              </a:buClr>
              <a:buSzPts val="2000"/>
              <a:buFont typeface="Proxima Nova"/>
              <a:buChar char="➢"/>
            </a:pPr>
            <a:r>
              <a:rPr lang="en" sz="2000">
                <a:solidFill>
                  <a:srgbClr val="FFFFFF"/>
                </a:solidFill>
                <a:latin typeface="Proxima Nova"/>
                <a:ea typeface="Proxima Nova"/>
                <a:cs typeface="Proxima Nova"/>
                <a:sym typeface="Proxima Nova"/>
              </a:rPr>
              <a:t>R</a:t>
            </a:r>
            <a:r>
              <a:rPr lang="en" sz="2000">
                <a:solidFill>
                  <a:srgbClr val="FFFFFF"/>
                </a:solidFill>
                <a:latin typeface="Proxima Nova"/>
                <a:ea typeface="Proxima Nova"/>
                <a:cs typeface="Proxima Nova"/>
                <a:sym typeface="Proxima Nova"/>
              </a:rPr>
              <a:t>edesign the model for real time learning validation</a:t>
            </a:r>
            <a:endParaRPr sz="2000">
              <a:solidFill>
                <a:srgbClr val="FFFFFF"/>
              </a:solidFill>
              <a:latin typeface="Proxima Nova"/>
              <a:ea typeface="Proxima Nova"/>
              <a:cs typeface="Proxima Nova"/>
              <a:sym typeface="Proxima Nova"/>
            </a:endParaRPr>
          </a:p>
          <a:p>
            <a:pPr indent="-355600" lvl="0" marL="457200" marR="0" rtl="0" algn="just">
              <a:lnSpc>
                <a:spcPct val="115000"/>
              </a:lnSpc>
              <a:spcBef>
                <a:spcPts val="0"/>
              </a:spcBef>
              <a:spcAft>
                <a:spcPts val="0"/>
              </a:spcAft>
              <a:buClr>
                <a:srgbClr val="FFFFFF"/>
              </a:buClr>
              <a:buSzPts val="2000"/>
              <a:buFont typeface="Proxima Nova"/>
              <a:buChar char="➢"/>
            </a:pPr>
            <a:r>
              <a:rPr lang="en" sz="2000">
                <a:solidFill>
                  <a:srgbClr val="FFFFFF"/>
                </a:solidFill>
                <a:latin typeface="Proxima Nova"/>
                <a:ea typeface="Proxima Nova"/>
                <a:cs typeface="Proxima Nova"/>
                <a:sym typeface="Proxima Nova"/>
              </a:rPr>
              <a:t>Recognize out-of-class learnings done through certifications, work experience and experiential learning</a:t>
            </a:r>
            <a:endParaRPr sz="2000">
              <a:solidFill>
                <a:srgbClr val="FFFFFF"/>
              </a:solidFill>
              <a:latin typeface="Proxima Nova"/>
              <a:ea typeface="Proxima Nova"/>
              <a:cs typeface="Proxima Nova"/>
              <a:sym typeface="Proxima Nova"/>
            </a:endParaRPr>
          </a:p>
          <a:p>
            <a:pPr indent="-355600" lvl="0" marL="457200" marR="0" rtl="0" algn="just">
              <a:lnSpc>
                <a:spcPct val="115000"/>
              </a:lnSpc>
              <a:spcBef>
                <a:spcPts val="0"/>
              </a:spcBef>
              <a:spcAft>
                <a:spcPts val="0"/>
              </a:spcAft>
              <a:buClr>
                <a:srgbClr val="FFFFFF"/>
              </a:buClr>
              <a:buSzPts val="2000"/>
              <a:buFont typeface="Proxima Nova"/>
              <a:buChar char="➢"/>
            </a:pPr>
            <a:r>
              <a:rPr lang="en" sz="2000">
                <a:solidFill>
                  <a:srgbClr val="FFFFFF"/>
                </a:solidFill>
                <a:latin typeface="Proxima Nova"/>
                <a:ea typeface="Proxima Nova"/>
                <a:cs typeface="Proxima Nova"/>
                <a:sym typeface="Proxima Nova"/>
              </a:rPr>
              <a:t>Develop blended learning models and advanced credit systems including credits for MOOC completions </a:t>
            </a:r>
            <a:endParaRPr sz="2000">
              <a:solidFill>
                <a:srgbClr val="FFFFFF"/>
              </a:solidFill>
              <a:latin typeface="Proxima Nova"/>
              <a:ea typeface="Proxima Nova"/>
              <a:cs typeface="Proxima Nova"/>
              <a:sym typeface="Proxima Nova"/>
            </a:endParaRPr>
          </a:p>
          <a:p>
            <a:pPr indent="-355600" lvl="0" marL="457200" marR="0" rtl="0" algn="just">
              <a:lnSpc>
                <a:spcPct val="115000"/>
              </a:lnSpc>
              <a:spcBef>
                <a:spcPts val="0"/>
              </a:spcBef>
              <a:spcAft>
                <a:spcPts val="0"/>
              </a:spcAft>
              <a:buClr>
                <a:srgbClr val="FFFFFF"/>
              </a:buClr>
              <a:buSzPts val="2000"/>
              <a:buFont typeface="Proxima Nova"/>
              <a:buChar char="➢"/>
            </a:pPr>
            <a:r>
              <a:rPr lang="en" sz="2000">
                <a:solidFill>
                  <a:srgbClr val="FFFFFF"/>
                </a:solidFill>
                <a:latin typeface="Proxima Nova"/>
                <a:ea typeface="Proxima Nova"/>
                <a:cs typeface="Proxima Nova"/>
                <a:sym typeface="Proxima Nova"/>
              </a:rPr>
              <a:t>Integrate life skills into the curriculum</a:t>
            </a:r>
            <a:endParaRPr sz="2000">
              <a:solidFill>
                <a:srgbClr val="FFFFFF"/>
              </a:solidFill>
              <a:latin typeface="Proxima Nova"/>
              <a:ea typeface="Proxima Nova"/>
              <a:cs typeface="Proxima Nova"/>
              <a:sym typeface="Proxima Nova"/>
            </a:endParaRPr>
          </a:p>
          <a:p>
            <a:pPr indent="-355600" lvl="0" marL="457200" marR="0" rtl="0" algn="just">
              <a:lnSpc>
                <a:spcPct val="115000"/>
              </a:lnSpc>
              <a:spcBef>
                <a:spcPts val="0"/>
              </a:spcBef>
              <a:spcAft>
                <a:spcPts val="0"/>
              </a:spcAft>
              <a:buClr>
                <a:srgbClr val="FFFFFF"/>
              </a:buClr>
              <a:buSzPts val="2000"/>
              <a:buFont typeface="Proxima Nova"/>
              <a:buChar char="➢"/>
            </a:pPr>
            <a:r>
              <a:rPr lang="en" sz="2000">
                <a:solidFill>
                  <a:srgbClr val="FFFFFF"/>
                </a:solidFill>
                <a:latin typeface="Proxima Nova"/>
                <a:ea typeface="Proxima Nova"/>
                <a:cs typeface="Proxima Nova"/>
                <a:sym typeface="Proxima Nova"/>
              </a:rPr>
              <a:t>Offer digital media–based collaboration and peer-to peer learning tools</a:t>
            </a:r>
            <a:endParaRPr sz="2000">
              <a:solidFill>
                <a:srgbClr val="FFFFFF"/>
              </a:solidFill>
              <a:latin typeface="Proxima Nova"/>
              <a:ea typeface="Proxima Nova"/>
              <a:cs typeface="Proxima Nova"/>
              <a:sym typeface="Proxima Nova"/>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6" name="Shape 486"/>
        <p:cNvGrpSpPr/>
        <p:nvPr/>
      </p:nvGrpSpPr>
      <p:grpSpPr>
        <a:xfrm>
          <a:off x="0" y="0"/>
          <a:ext cx="0" cy="0"/>
          <a:chOff x="0" y="0"/>
          <a:chExt cx="0" cy="0"/>
        </a:xfrm>
      </p:grpSpPr>
      <p:sp>
        <p:nvSpPr>
          <p:cNvPr id="487" name="Google Shape;487;p83"/>
          <p:cNvSpPr/>
          <p:nvPr/>
        </p:nvSpPr>
        <p:spPr>
          <a:xfrm flipH="1" rot="-5400000">
            <a:off x="3998400" y="2050"/>
            <a:ext cx="5161500" cy="5157300"/>
          </a:xfrm>
          <a:prstGeom prst="rtTriangle">
            <a:avLst/>
          </a:prstGeom>
          <a:gradFill>
            <a:gsLst>
              <a:gs pos="0">
                <a:srgbClr val="00B050"/>
              </a:gs>
              <a:gs pos="26000">
                <a:srgbClr val="FF3300"/>
              </a:gs>
              <a:gs pos="100000">
                <a:srgbClr val="3A3AB9"/>
              </a:gs>
            </a:gsLst>
            <a:path path="circle">
              <a:fillToRect b="50%" l="50%" r="50%" t="50%"/>
            </a:path>
            <a:tileRect/>
          </a:gra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8" name="Google Shape;488;p83"/>
          <p:cNvSpPr/>
          <p:nvPr/>
        </p:nvSpPr>
        <p:spPr>
          <a:xfrm>
            <a:off x="0" y="-50"/>
            <a:ext cx="4765500" cy="5143500"/>
          </a:xfrm>
          <a:prstGeom prst="rtTriangle">
            <a:avLst/>
          </a:prstGeom>
          <a:gradFill>
            <a:gsLst>
              <a:gs pos="0">
                <a:srgbClr val="0000FF"/>
              </a:gs>
              <a:gs pos="88000">
                <a:srgbClr val="656585"/>
              </a:gs>
              <a:gs pos="100000">
                <a:srgbClr val="3A3AB9"/>
              </a:gs>
            </a:gsLst>
            <a:path path="circle">
              <a:fillToRect b="50%" l="50%" r="50%" t="50%"/>
            </a:path>
            <a:tileRect/>
          </a:gra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9" name="Google Shape;489;p83"/>
          <p:cNvSpPr/>
          <p:nvPr/>
        </p:nvSpPr>
        <p:spPr>
          <a:xfrm>
            <a:off x="483450" y="1259550"/>
            <a:ext cx="8177100" cy="2624400"/>
          </a:xfrm>
          <a:prstGeom prst="horizontalScroll">
            <a:avLst>
              <a:gd fmla="val 12500" name="adj"/>
            </a:avLst>
          </a:prstGeom>
          <a:solidFill>
            <a:srgbClr val="00B09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lang="en" sz="9600">
                <a:solidFill>
                  <a:srgbClr val="FFFFFF"/>
                </a:solidFill>
                <a:latin typeface="Impact"/>
                <a:ea typeface="Impact"/>
                <a:cs typeface="Impact"/>
                <a:sym typeface="Impact"/>
              </a:rPr>
              <a:t>THANK YOU!</a:t>
            </a:r>
            <a:endParaRPr sz="9600">
              <a:solidFill>
                <a:srgbClr val="FFFFFF"/>
              </a:solidFill>
              <a:latin typeface="Impact"/>
              <a:ea typeface="Impact"/>
              <a:cs typeface="Impact"/>
              <a:sym typeface="Impact"/>
            </a:endParaRPr>
          </a:p>
        </p:txBody>
      </p:sp>
    </p:spTree>
  </p:cSld>
  <p:clrMapOvr>
    <a:masterClrMapping/>
  </p:clrMapOvr>
  <mc:AlternateContent>
    <mc:Choice Requires="p14">
      <p:transition spd="slow" p14:dur="16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489"/>
                                        </p:tgtEl>
                                        <p:attrNameLst>
                                          <p:attrName>style.visibility</p:attrName>
                                        </p:attrNameLst>
                                      </p:cBhvr>
                                      <p:to>
                                        <p:strVal val="visible"/>
                                      </p:to>
                                    </p:set>
                                    <p:anim calcmode="lin" valueType="num">
                                      <p:cBhvr additive="base">
                                        <p:cTn dur="1000"/>
                                        <p:tgtEl>
                                          <p:spTgt spid="489"/>
                                        </p:tgtEl>
                                        <p:attrNameLst>
                                          <p:attrName>ppt_w</p:attrName>
                                        </p:attrNameLst>
                                      </p:cBhvr>
                                      <p:tavLst>
                                        <p:tav fmla="" tm="0">
                                          <p:val>
                                            <p:strVal val="0"/>
                                          </p:val>
                                        </p:tav>
                                        <p:tav fmla="" tm="100000">
                                          <p:val>
                                            <p:strVal val="#ppt_w"/>
                                          </p:val>
                                        </p:tav>
                                      </p:tavLst>
                                    </p:anim>
                                    <p:anim calcmode="lin" valueType="num">
                                      <p:cBhvr additive="base">
                                        <p:cTn dur="1000"/>
                                        <p:tgtEl>
                                          <p:spTgt spid="48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Google Shape;260;p54"/>
          <p:cNvSpPr/>
          <p:nvPr/>
        </p:nvSpPr>
        <p:spPr>
          <a:xfrm>
            <a:off x="-56" y="0"/>
            <a:ext cx="9144000" cy="2100300"/>
          </a:xfrm>
          <a:prstGeom prst="rect">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15000"/>
              </a:lnSpc>
              <a:spcBef>
                <a:spcPts val="0"/>
              </a:spcBef>
              <a:spcAft>
                <a:spcPts val="0"/>
              </a:spcAft>
              <a:buNone/>
            </a:pPr>
            <a:r>
              <a:rPr b="1" lang="en" sz="2700">
                <a:solidFill>
                  <a:srgbClr val="FF0000"/>
                </a:solidFill>
                <a:highlight>
                  <a:srgbClr val="FFFFFF"/>
                </a:highlight>
              </a:rPr>
              <a:t>INDUSTRY 4.0</a:t>
            </a:r>
            <a:r>
              <a:rPr lang="en" sz="2700">
                <a:solidFill>
                  <a:srgbClr val="FFFFFF"/>
                </a:solidFill>
                <a:latin typeface="Arial"/>
                <a:ea typeface="Arial"/>
                <a:cs typeface="Arial"/>
                <a:sym typeface="Arial"/>
              </a:rPr>
              <a:t> provides </a:t>
            </a:r>
            <a:r>
              <a:rPr b="1" lang="en" sz="2700">
                <a:solidFill>
                  <a:srgbClr val="FFFF00"/>
                </a:solidFill>
              </a:rPr>
              <a:t>NEW PARADIGMS</a:t>
            </a:r>
            <a:r>
              <a:rPr lang="en" sz="2700">
                <a:solidFill>
                  <a:srgbClr val="FFFFFF"/>
                </a:solidFill>
                <a:latin typeface="Arial"/>
                <a:ea typeface="Arial"/>
                <a:cs typeface="Arial"/>
                <a:sym typeface="Arial"/>
              </a:rPr>
              <a:t> for the </a:t>
            </a:r>
            <a:r>
              <a:rPr b="1" lang="en" sz="2700">
                <a:solidFill>
                  <a:srgbClr val="FCE5CD"/>
                </a:solidFill>
                <a:highlight>
                  <a:srgbClr val="434343"/>
                </a:highlight>
              </a:rPr>
              <a:t>INDUSTRIAL MANAGEMENT OF SMES</a:t>
            </a:r>
            <a:r>
              <a:rPr lang="en" sz="2700">
                <a:solidFill>
                  <a:srgbClr val="FFFFFF"/>
                </a:solidFill>
                <a:latin typeface="Arial"/>
                <a:ea typeface="Arial"/>
                <a:cs typeface="Arial"/>
                <a:sym typeface="Arial"/>
              </a:rPr>
              <a:t>. Supported by a growing number of new technologies, this concept appears more flexible and less expensive than traditional system</a:t>
            </a:r>
            <a:r>
              <a:rPr lang="en" sz="2700">
                <a:solidFill>
                  <a:srgbClr val="FFFFFF"/>
                </a:solidFill>
              </a:rPr>
              <a:t>.</a:t>
            </a:r>
            <a:endParaRPr sz="2700">
              <a:solidFill>
                <a:srgbClr val="FFFFFF"/>
              </a:solidFill>
              <a:latin typeface="Arial"/>
              <a:ea typeface="Arial"/>
              <a:cs typeface="Arial"/>
              <a:sym typeface="Arial"/>
            </a:endParaRPr>
          </a:p>
        </p:txBody>
      </p:sp>
      <p:pic>
        <p:nvPicPr>
          <p:cNvPr id="261" name="Google Shape;261;p54"/>
          <p:cNvPicPr preferRelativeResize="0"/>
          <p:nvPr/>
        </p:nvPicPr>
        <p:blipFill>
          <a:blip r:embed="rId3">
            <a:alphaModFix/>
          </a:blip>
          <a:stretch>
            <a:fillRect/>
          </a:stretch>
        </p:blipFill>
        <p:spPr>
          <a:xfrm>
            <a:off x="0" y="2100376"/>
            <a:ext cx="9144000" cy="304312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pic>
        <p:nvPicPr>
          <p:cNvPr id="266" name="Google Shape;266;p55"/>
          <p:cNvPicPr preferRelativeResize="0"/>
          <p:nvPr/>
        </p:nvPicPr>
        <p:blipFill rotWithShape="1">
          <a:blip r:embed="rId3">
            <a:alphaModFix/>
          </a:blip>
          <a:srcRect b="0" l="0" r="0" t="0"/>
          <a:stretch/>
        </p:blipFill>
        <p:spPr>
          <a:xfrm>
            <a:off x="0" y="7125"/>
            <a:ext cx="7711335" cy="5143500"/>
          </a:xfrm>
          <a:prstGeom prst="rect">
            <a:avLst/>
          </a:prstGeom>
          <a:noFill/>
          <a:ln>
            <a:noFill/>
          </a:ln>
        </p:spPr>
      </p:pic>
      <p:sp>
        <p:nvSpPr>
          <p:cNvPr id="267" name="Google Shape;267;p55"/>
          <p:cNvSpPr txBox="1"/>
          <p:nvPr/>
        </p:nvSpPr>
        <p:spPr>
          <a:xfrm>
            <a:off x="4973500" y="0"/>
            <a:ext cx="4170600" cy="51435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300"/>
              <a:buFont typeface="Arial"/>
              <a:buNone/>
            </a:pPr>
            <a:r>
              <a:rPr b="1" lang="en" sz="3500">
                <a:solidFill>
                  <a:srgbClr val="4C1130"/>
                </a:solidFill>
                <a:latin typeface="Arial Narrow"/>
                <a:ea typeface="Arial Narrow"/>
                <a:cs typeface="Arial Narrow"/>
                <a:sym typeface="Arial Narrow"/>
              </a:rPr>
              <a:t>Today's</a:t>
            </a:r>
            <a:r>
              <a:rPr b="1" i="0" lang="en" sz="3500" u="none" cap="none" strike="noStrike">
                <a:solidFill>
                  <a:srgbClr val="4C1130"/>
                </a:solidFill>
                <a:latin typeface="Arial Narrow"/>
                <a:ea typeface="Arial Narrow"/>
                <a:cs typeface="Arial Narrow"/>
                <a:sym typeface="Arial Narrow"/>
              </a:rPr>
              <a:t> </a:t>
            </a:r>
            <a:r>
              <a:rPr b="1" lang="en" sz="3500">
                <a:solidFill>
                  <a:srgbClr val="4C1130"/>
                </a:solidFill>
                <a:latin typeface="Arial Narrow"/>
                <a:ea typeface="Arial Narrow"/>
                <a:cs typeface="Arial Narrow"/>
                <a:sym typeface="Arial Narrow"/>
              </a:rPr>
              <a:t>BUZZWORDS</a:t>
            </a:r>
            <a:endParaRPr b="1" i="0" sz="3400" u="none" cap="none" strike="noStrike">
              <a:solidFill>
                <a:srgbClr val="4C1130"/>
              </a:solidFill>
              <a:latin typeface="Arial Narrow"/>
              <a:ea typeface="Arial Narrow"/>
              <a:cs typeface="Arial Narrow"/>
              <a:sym typeface="Arial Narrow"/>
            </a:endParaRPr>
          </a:p>
        </p:txBody>
      </p:sp>
      <p:sp>
        <p:nvSpPr>
          <p:cNvPr id="268" name="Google Shape;268;p55"/>
          <p:cNvSpPr/>
          <p:nvPr/>
        </p:nvSpPr>
        <p:spPr>
          <a:xfrm>
            <a:off x="5494026" y="672975"/>
            <a:ext cx="3650022" cy="549720"/>
          </a:xfrm>
          <a:prstGeom prst="flowChartTerminator">
            <a:avLst/>
          </a:prstGeom>
          <a:solidFill>
            <a:srgbClr val="4C1130"/>
          </a:solidFill>
          <a:ln cap="flat" cmpd="sng" w="19050">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chemeClr val="dk1"/>
              </a:buClr>
              <a:buSzPts val="1100"/>
              <a:buFont typeface="Arial"/>
              <a:buNone/>
            </a:pPr>
            <a:r>
              <a:rPr b="1" i="0" lang="en" sz="3000" u="none" cap="none" strike="noStrike">
                <a:solidFill>
                  <a:srgbClr val="FFFFFF"/>
                </a:solidFill>
                <a:latin typeface="Arial Narrow"/>
                <a:ea typeface="Arial Narrow"/>
                <a:cs typeface="Arial Narrow"/>
                <a:sym typeface="Arial Narrow"/>
              </a:rPr>
              <a:t> Big Data</a:t>
            </a:r>
            <a:endParaRPr b="0" i="0" sz="3000" u="none" cap="none" strike="noStrike">
              <a:solidFill>
                <a:srgbClr val="FFFFFF"/>
              </a:solidFill>
              <a:latin typeface="Arial"/>
              <a:ea typeface="Arial"/>
              <a:cs typeface="Arial"/>
              <a:sym typeface="Arial"/>
            </a:endParaRPr>
          </a:p>
        </p:txBody>
      </p:sp>
      <p:sp>
        <p:nvSpPr>
          <p:cNvPr id="269" name="Google Shape;269;p55"/>
          <p:cNvSpPr/>
          <p:nvPr/>
        </p:nvSpPr>
        <p:spPr>
          <a:xfrm>
            <a:off x="5494036" y="1754300"/>
            <a:ext cx="3650022" cy="549720"/>
          </a:xfrm>
          <a:prstGeom prst="flowChartTerminator">
            <a:avLst/>
          </a:prstGeom>
          <a:solidFill>
            <a:srgbClr val="4C1130"/>
          </a:solidFill>
          <a:ln cap="flat" cmpd="sng" w="19050">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3100"/>
              <a:buFont typeface="Arial"/>
              <a:buNone/>
            </a:pPr>
            <a:r>
              <a:rPr b="1" i="0" lang="en" sz="3100" u="none" cap="none" strike="noStrike">
                <a:solidFill>
                  <a:srgbClr val="FFFFFF"/>
                </a:solidFill>
                <a:latin typeface="Arial Narrow"/>
                <a:ea typeface="Arial Narrow"/>
                <a:cs typeface="Arial Narrow"/>
                <a:sym typeface="Arial Narrow"/>
              </a:rPr>
              <a:t>Blockchain</a:t>
            </a:r>
            <a:endParaRPr b="0" i="0" sz="1400" u="none" cap="none" strike="noStrike">
              <a:solidFill>
                <a:srgbClr val="FFFFFF"/>
              </a:solidFill>
              <a:latin typeface="Arial"/>
              <a:ea typeface="Arial"/>
              <a:cs typeface="Arial"/>
              <a:sym typeface="Arial"/>
            </a:endParaRPr>
          </a:p>
        </p:txBody>
      </p:sp>
      <p:sp>
        <p:nvSpPr>
          <p:cNvPr id="270" name="Google Shape;270;p55"/>
          <p:cNvSpPr/>
          <p:nvPr/>
        </p:nvSpPr>
        <p:spPr>
          <a:xfrm>
            <a:off x="5494036" y="1222700"/>
            <a:ext cx="3650022" cy="549720"/>
          </a:xfrm>
          <a:prstGeom prst="flowChartTerminator">
            <a:avLst/>
          </a:prstGeom>
          <a:solidFill>
            <a:srgbClr val="4C1130"/>
          </a:solidFill>
          <a:ln cap="flat" cmpd="sng" w="19050">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3100"/>
              <a:buFont typeface="Arial"/>
              <a:buNone/>
            </a:pPr>
            <a:r>
              <a:rPr b="1" i="0" lang="en" sz="3100" u="none" cap="none" strike="noStrike">
                <a:solidFill>
                  <a:srgbClr val="FFFFFF"/>
                </a:solidFill>
                <a:latin typeface="Arial Narrow"/>
                <a:ea typeface="Arial Narrow"/>
                <a:cs typeface="Arial Narrow"/>
                <a:sym typeface="Arial Narrow"/>
              </a:rPr>
              <a:t>Internet of Things</a:t>
            </a:r>
            <a:endParaRPr b="0" i="0" sz="1400" u="none" cap="none" strike="noStrike">
              <a:solidFill>
                <a:srgbClr val="FFFFFF"/>
              </a:solidFill>
              <a:latin typeface="Arial"/>
              <a:ea typeface="Arial"/>
              <a:cs typeface="Arial"/>
              <a:sym typeface="Arial"/>
            </a:endParaRPr>
          </a:p>
        </p:txBody>
      </p:sp>
      <p:sp>
        <p:nvSpPr>
          <p:cNvPr id="271" name="Google Shape;271;p55"/>
          <p:cNvSpPr/>
          <p:nvPr/>
        </p:nvSpPr>
        <p:spPr>
          <a:xfrm>
            <a:off x="5494036" y="3385329"/>
            <a:ext cx="3650022" cy="549720"/>
          </a:xfrm>
          <a:prstGeom prst="flowChartTerminator">
            <a:avLst/>
          </a:prstGeom>
          <a:solidFill>
            <a:srgbClr val="4C1130"/>
          </a:solidFill>
          <a:ln cap="flat" cmpd="sng" w="19050">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3100"/>
              <a:buFont typeface="Arial"/>
              <a:buNone/>
            </a:pPr>
            <a:r>
              <a:rPr b="1" i="0" lang="en" sz="3100" u="none" cap="none" strike="noStrike">
                <a:solidFill>
                  <a:srgbClr val="FFFFFF"/>
                </a:solidFill>
                <a:latin typeface="Arial Narrow"/>
                <a:ea typeface="Arial Narrow"/>
                <a:cs typeface="Arial Narrow"/>
                <a:sym typeface="Arial Narrow"/>
              </a:rPr>
              <a:t>Cloud Computing</a:t>
            </a:r>
            <a:endParaRPr b="0" i="0" sz="1400" u="none" cap="none" strike="noStrike">
              <a:solidFill>
                <a:srgbClr val="FFFFFF"/>
              </a:solidFill>
              <a:latin typeface="Arial"/>
              <a:ea typeface="Arial"/>
              <a:cs typeface="Arial"/>
              <a:sym typeface="Arial"/>
            </a:endParaRPr>
          </a:p>
        </p:txBody>
      </p:sp>
      <p:sp>
        <p:nvSpPr>
          <p:cNvPr id="272" name="Google Shape;272;p55"/>
          <p:cNvSpPr/>
          <p:nvPr/>
        </p:nvSpPr>
        <p:spPr>
          <a:xfrm>
            <a:off x="5494050" y="2835625"/>
            <a:ext cx="3650022" cy="549720"/>
          </a:xfrm>
          <a:prstGeom prst="flowChartTerminator">
            <a:avLst/>
          </a:prstGeom>
          <a:solidFill>
            <a:srgbClr val="4C1130"/>
          </a:solidFill>
          <a:ln cap="flat" cmpd="sng" w="19050">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3000"/>
              <a:buFont typeface="Arial"/>
              <a:buNone/>
            </a:pPr>
            <a:r>
              <a:rPr b="1" i="0" lang="en" sz="3000" u="none" cap="none" strike="noStrike">
                <a:solidFill>
                  <a:srgbClr val="FFFFFF"/>
                </a:solidFill>
                <a:latin typeface="Arial Narrow"/>
                <a:ea typeface="Arial Narrow"/>
                <a:cs typeface="Arial Narrow"/>
                <a:sym typeface="Arial Narrow"/>
              </a:rPr>
              <a:t>Artificial Intelligence</a:t>
            </a:r>
            <a:endParaRPr b="0" i="0" sz="1300" u="none" cap="none" strike="noStrike">
              <a:solidFill>
                <a:srgbClr val="FFFFFF"/>
              </a:solidFill>
              <a:latin typeface="Arial"/>
              <a:ea typeface="Arial"/>
              <a:cs typeface="Arial"/>
              <a:sym typeface="Arial"/>
            </a:endParaRPr>
          </a:p>
        </p:txBody>
      </p:sp>
      <p:sp>
        <p:nvSpPr>
          <p:cNvPr id="273" name="Google Shape;273;p55"/>
          <p:cNvSpPr/>
          <p:nvPr/>
        </p:nvSpPr>
        <p:spPr>
          <a:xfrm>
            <a:off x="5494036" y="2304014"/>
            <a:ext cx="3650022" cy="549720"/>
          </a:xfrm>
          <a:prstGeom prst="flowChartTerminator">
            <a:avLst/>
          </a:prstGeom>
          <a:solidFill>
            <a:srgbClr val="4C1130"/>
          </a:solidFill>
          <a:ln cap="flat" cmpd="sng" w="19050">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3100"/>
              <a:buFont typeface="Arial"/>
              <a:buNone/>
            </a:pPr>
            <a:r>
              <a:rPr b="1" i="0" lang="en" sz="3100" u="none" cap="none" strike="noStrike">
                <a:solidFill>
                  <a:srgbClr val="FFFFFF"/>
                </a:solidFill>
                <a:latin typeface="Arial Narrow"/>
                <a:ea typeface="Arial Narrow"/>
                <a:cs typeface="Arial Narrow"/>
                <a:sym typeface="Arial Narrow"/>
              </a:rPr>
              <a:t>3D Printing</a:t>
            </a:r>
            <a:endParaRPr b="0" i="0" sz="1400" u="none" cap="none" strike="noStrike">
              <a:solidFill>
                <a:srgbClr val="FFFFFF"/>
              </a:solidFill>
              <a:latin typeface="Arial"/>
              <a:ea typeface="Arial"/>
              <a:cs typeface="Arial"/>
              <a:sym typeface="Arial"/>
            </a:endParaRPr>
          </a:p>
        </p:txBody>
      </p:sp>
      <p:sp>
        <p:nvSpPr>
          <p:cNvPr id="274" name="Google Shape;274;p55"/>
          <p:cNvSpPr/>
          <p:nvPr/>
        </p:nvSpPr>
        <p:spPr>
          <a:xfrm>
            <a:off x="5494036" y="3916961"/>
            <a:ext cx="3650022" cy="549720"/>
          </a:xfrm>
          <a:prstGeom prst="flowChartTerminator">
            <a:avLst/>
          </a:prstGeom>
          <a:solidFill>
            <a:srgbClr val="4C1130"/>
          </a:solidFill>
          <a:ln cap="flat" cmpd="sng" w="19050">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3100"/>
              <a:buFont typeface="Arial"/>
              <a:buNone/>
            </a:pPr>
            <a:r>
              <a:rPr b="1" i="0" lang="en" sz="3100" u="none" cap="none" strike="noStrike">
                <a:solidFill>
                  <a:srgbClr val="FFFFFF"/>
                </a:solidFill>
                <a:latin typeface="Arial Narrow"/>
                <a:ea typeface="Arial Narrow"/>
                <a:cs typeface="Arial Narrow"/>
                <a:sym typeface="Arial Narrow"/>
              </a:rPr>
              <a:t>Augmented Reality</a:t>
            </a:r>
            <a:endParaRPr b="0" i="0" sz="1400" u="none" cap="none" strike="noStrike">
              <a:solidFill>
                <a:srgbClr val="FFFFFF"/>
              </a:solidFill>
              <a:latin typeface="Arial"/>
              <a:ea typeface="Arial"/>
              <a:cs typeface="Arial"/>
              <a:sym typeface="Arial"/>
            </a:endParaRPr>
          </a:p>
        </p:txBody>
      </p:sp>
      <p:sp>
        <p:nvSpPr>
          <p:cNvPr id="275" name="Google Shape;275;p55"/>
          <p:cNvSpPr/>
          <p:nvPr/>
        </p:nvSpPr>
        <p:spPr>
          <a:xfrm>
            <a:off x="5494025" y="4466630"/>
            <a:ext cx="3650022" cy="549720"/>
          </a:xfrm>
          <a:prstGeom prst="flowChartTerminator">
            <a:avLst/>
          </a:prstGeom>
          <a:solidFill>
            <a:srgbClr val="4C1130"/>
          </a:solidFill>
          <a:ln cap="flat" cmpd="sng" w="19050">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3100"/>
              <a:buFont typeface="Arial"/>
              <a:buNone/>
            </a:pPr>
            <a:r>
              <a:rPr b="1" i="0" lang="en" sz="3100" u="none" cap="none" strike="noStrike">
                <a:solidFill>
                  <a:srgbClr val="FFFFFF"/>
                </a:solidFill>
                <a:latin typeface="Arial Narrow"/>
                <a:ea typeface="Arial Narrow"/>
                <a:cs typeface="Arial Narrow"/>
                <a:sym typeface="Arial Narrow"/>
              </a:rPr>
              <a:t>Virtual Reality</a:t>
            </a:r>
            <a:endParaRPr b="0" i="0" sz="1400" u="none" cap="none" strike="noStrike">
              <a:solidFill>
                <a:srgbClr val="FFFFFF"/>
              </a:solidFill>
              <a:latin typeface="Arial"/>
              <a:ea typeface="Arial"/>
              <a:cs typeface="Arial"/>
              <a:sym typeface="Arial"/>
            </a:endParaRPr>
          </a:p>
        </p:txBody>
      </p:sp>
      <p:pic>
        <p:nvPicPr>
          <p:cNvPr id="276" name="Google Shape;276;p55"/>
          <p:cNvPicPr preferRelativeResize="0"/>
          <p:nvPr/>
        </p:nvPicPr>
        <p:blipFill rotWithShape="1">
          <a:blip r:embed="rId4">
            <a:alphaModFix/>
          </a:blip>
          <a:srcRect b="0" l="0" r="0" t="0"/>
          <a:stretch/>
        </p:blipFill>
        <p:spPr>
          <a:xfrm>
            <a:off x="4995600" y="723234"/>
            <a:ext cx="449201" cy="449199"/>
          </a:xfrm>
          <a:prstGeom prst="rect">
            <a:avLst/>
          </a:prstGeom>
          <a:noFill/>
          <a:ln>
            <a:noFill/>
          </a:ln>
        </p:spPr>
      </p:pic>
      <p:pic>
        <p:nvPicPr>
          <p:cNvPr id="277" name="Google Shape;277;p55"/>
          <p:cNvPicPr preferRelativeResize="0"/>
          <p:nvPr/>
        </p:nvPicPr>
        <p:blipFill rotWithShape="1">
          <a:blip r:embed="rId5">
            <a:alphaModFix/>
          </a:blip>
          <a:srcRect b="0" l="0" r="0" t="0"/>
          <a:stretch/>
        </p:blipFill>
        <p:spPr>
          <a:xfrm>
            <a:off x="4995600" y="1222704"/>
            <a:ext cx="449200" cy="449200"/>
          </a:xfrm>
          <a:prstGeom prst="rect">
            <a:avLst/>
          </a:prstGeom>
          <a:noFill/>
          <a:ln cap="flat" cmpd="sng" w="19050">
            <a:solidFill>
              <a:srgbClr val="F3F3F3"/>
            </a:solidFill>
            <a:prstDash val="solid"/>
            <a:round/>
            <a:headEnd len="sm" w="sm" type="none"/>
            <a:tailEnd len="sm" w="sm" type="none"/>
          </a:ln>
        </p:spPr>
      </p:pic>
      <p:pic>
        <p:nvPicPr>
          <p:cNvPr id="278" name="Google Shape;278;p55"/>
          <p:cNvPicPr preferRelativeResize="0"/>
          <p:nvPr/>
        </p:nvPicPr>
        <p:blipFill rotWithShape="1">
          <a:blip r:embed="rId6">
            <a:alphaModFix/>
          </a:blip>
          <a:srcRect b="0" l="0" r="0" t="0"/>
          <a:stretch/>
        </p:blipFill>
        <p:spPr>
          <a:xfrm>
            <a:off x="4995600" y="1804550"/>
            <a:ext cx="449200" cy="449225"/>
          </a:xfrm>
          <a:prstGeom prst="rect">
            <a:avLst/>
          </a:prstGeom>
          <a:noFill/>
          <a:ln>
            <a:noFill/>
          </a:ln>
        </p:spPr>
      </p:pic>
      <p:pic>
        <p:nvPicPr>
          <p:cNvPr id="279" name="Google Shape;279;p55"/>
          <p:cNvPicPr preferRelativeResize="0"/>
          <p:nvPr/>
        </p:nvPicPr>
        <p:blipFill rotWithShape="1">
          <a:blip r:embed="rId7">
            <a:alphaModFix/>
          </a:blip>
          <a:srcRect b="0" l="0" r="0" t="0"/>
          <a:stretch/>
        </p:blipFill>
        <p:spPr>
          <a:xfrm>
            <a:off x="4995600" y="3967200"/>
            <a:ext cx="449200" cy="449200"/>
          </a:xfrm>
          <a:prstGeom prst="rect">
            <a:avLst/>
          </a:prstGeom>
          <a:noFill/>
          <a:ln cap="flat" cmpd="sng" w="19050">
            <a:solidFill>
              <a:srgbClr val="F3F3F3"/>
            </a:solidFill>
            <a:prstDash val="solid"/>
            <a:round/>
            <a:headEnd len="sm" w="sm" type="none"/>
            <a:tailEnd len="sm" w="sm" type="none"/>
          </a:ln>
        </p:spPr>
      </p:pic>
      <p:pic>
        <p:nvPicPr>
          <p:cNvPr id="280" name="Google Shape;280;p55"/>
          <p:cNvPicPr preferRelativeResize="0"/>
          <p:nvPr/>
        </p:nvPicPr>
        <p:blipFill rotWithShape="1">
          <a:blip r:embed="rId8">
            <a:alphaModFix/>
          </a:blip>
          <a:srcRect b="0" l="0" r="0" t="0"/>
          <a:stretch/>
        </p:blipFill>
        <p:spPr>
          <a:xfrm>
            <a:off x="4995600" y="3435600"/>
            <a:ext cx="449200" cy="449180"/>
          </a:xfrm>
          <a:prstGeom prst="rect">
            <a:avLst/>
          </a:prstGeom>
          <a:noFill/>
          <a:ln cap="flat" cmpd="sng" w="19050">
            <a:solidFill>
              <a:srgbClr val="F3F3F3"/>
            </a:solidFill>
            <a:prstDash val="solid"/>
            <a:round/>
            <a:headEnd len="sm" w="sm" type="none"/>
            <a:tailEnd len="sm" w="sm" type="none"/>
          </a:ln>
        </p:spPr>
      </p:pic>
      <p:pic>
        <p:nvPicPr>
          <p:cNvPr id="281" name="Google Shape;281;p55"/>
          <p:cNvPicPr preferRelativeResize="0"/>
          <p:nvPr/>
        </p:nvPicPr>
        <p:blipFill rotWithShape="1">
          <a:blip r:embed="rId9">
            <a:alphaModFix/>
          </a:blip>
          <a:srcRect b="0" l="0" r="0" t="0"/>
          <a:stretch/>
        </p:blipFill>
        <p:spPr>
          <a:xfrm>
            <a:off x="4995600" y="2885900"/>
            <a:ext cx="449200" cy="449200"/>
          </a:xfrm>
          <a:prstGeom prst="rect">
            <a:avLst/>
          </a:prstGeom>
          <a:noFill/>
          <a:ln cap="flat" cmpd="sng" w="19050">
            <a:solidFill>
              <a:srgbClr val="F3F3F3"/>
            </a:solidFill>
            <a:prstDash val="solid"/>
            <a:round/>
            <a:headEnd len="sm" w="sm" type="none"/>
            <a:tailEnd len="sm" w="sm" type="none"/>
          </a:ln>
        </p:spPr>
      </p:pic>
      <p:pic>
        <p:nvPicPr>
          <p:cNvPr id="282" name="Google Shape;282;p55"/>
          <p:cNvPicPr preferRelativeResize="0"/>
          <p:nvPr/>
        </p:nvPicPr>
        <p:blipFill rotWithShape="1">
          <a:blip r:embed="rId10">
            <a:alphaModFix/>
          </a:blip>
          <a:srcRect b="0" l="0" r="0" t="0"/>
          <a:stretch/>
        </p:blipFill>
        <p:spPr>
          <a:xfrm>
            <a:off x="4995600" y="2386425"/>
            <a:ext cx="449200" cy="449200"/>
          </a:xfrm>
          <a:prstGeom prst="rect">
            <a:avLst/>
          </a:prstGeom>
          <a:noFill/>
          <a:ln>
            <a:noFill/>
          </a:ln>
        </p:spPr>
      </p:pic>
      <p:pic>
        <p:nvPicPr>
          <p:cNvPr id="283" name="Google Shape;283;p55"/>
          <p:cNvPicPr preferRelativeResize="0"/>
          <p:nvPr/>
        </p:nvPicPr>
        <p:blipFill rotWithShape="1">
          <a:blip r:embed="rId11">
            <a:alphaModFix/>
          </a:blip>
          <a:srcRect b="0" l="0" r="0" t="0"/>
          <a:stretch/>
        </p:blipFill>
        <p:spPr>
          <a:xfrm>
            <a:off x="4995600" y="4549100"/>
            <a:ext cx="449200" cy="449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7" name="Shape 287"/>
        <p:cNvGrpSpPr/>
        <p:nvPr/>
      </p:nvGrpSpPr>
      <p:grpSpPr>
        <a:xfrm>
          <a:off x="0" y="0"/>
          <a:ext cx="0" cy="0"/>
          <a:chOff x="0" y="0"/>
          <a:chExt cx="0" cy="0"/>
        </a:xfrm>
      </p:grpSpPr>
      <p:pic>
        <p:nvPicPr>
          <p:cNvPr id="288" name="Google Shape;288;p56"/>
          <p:cNvPicPr preferRelativeResize="0"/>
          <p:nvPr/>
        </p:nvPicPr>
        <p:blipFill>
          <a:blip r:embed="rId3">
            <a:alphaModFix/>
          </a:blip>
          <a:stretch>
            <a:fillRect/>
          </a:stretch>
        </p:blipFill>
        <p:spPr>
          <a:xfrm flipH="1">
            <a:off x="0" y="0"/>
            <a:ext cx="9144000" cy="5143501"/>
          </a:xfrm>
          <a:prstGeom prst="rect">
            <a:avLst/>
          </a:prstGeom>
          <a:noFill/>
          <a:ln>
            <a:noFill/>
          </a:ln>
        </p:spPr>
      </p:pic>
      <p:sp>
        <p:nvSpPr>
          <p:cNvPr id="289" name="Google Shape;289;p56"/>
          <p:cNvSpPr txBox="1"/>
          <p:nvPr/>
        </p:nvSpPr>
        <p:spPr>
          <a:xfrm>
            <a:off x="207750" y="220200"/>
            <a:ext cx="8715900" cy="4569900"/>
          </a:xfrm>
          <a:prstGeom prst="rect">
            <a:avLst/>
          </a:prstGeom>
          <a:solidFill>
            <a:srgbClr val="000000">
              <a:alpha val="63830"/>
            </a:srgbClr>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56"/>
          <p:cNvSpPr txBox="1"/>
          <p:nvPr/>
        </p:nvSpPr>
        <p:spPr>
          <a:xfrm>
            <a:off x="4957625" y="220200"/>
            <a:ext cx="3966000" cy="4569900"/>
          </a:xfrm>
          <a:prstGeom prst="rect">
            <a:avLst/>
          </a:prstGeom>
          <a:solidFill>
            <a:srgbClr val="0C343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200">
                <a:solidFill>
                  <a:srgbClr val="FFFFFF"/>
                </a:solidFill>
                <a:latin typeface="Proxima Nova Extrabold"/>
                <a:ea typeface="Proxima Nova Extrabold"/>
                <a:cs typeface="Proxima Nova Extrabold"/>
                <a:sym typeface="Proxima Nova Extrabold"/>
              </a:rPr>
              <a:t>Universities need to provide unrivalled student experience and be at forefront of knowledge creation to remain relevant in the age of Education 4.0</a:t>
            </a:r>
            <a:endParaRPr sz="3200">
              <a:solidFill>
                <a:srgbClr val="FFFFFF"/>
              </a:solidFill>
              <a:latin typeface="Proxima Nova Extrabold"/>
              <a:ea typeface="Proxima Nova Extrabold"/>
              <a:cs typeface="Proxima Nova Extrabold"/>
              <a:sym typeface="Proxima Nova Extrabold"/>
            </a:endParaRPr>
          </a:p>
        </p:txBody>
      </p:sp>
      <p:sp>
        <p:nvSpPr>
          <p:cNvPr id="291" name="Google Shape;291;p56"/>
          <p:cNvSpPr txBox="1"/>
          <p:nvPr/>
        </p:nvSpPr>
        <p:spPr>
          <a:xfrm rot="-2206131">
            <a:off x="25670" y="1597444"/>
            <a:ext cx="5205248" cy="1815422"/>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6000">
                <a:solidFill>
                  <a:srgbClr val="FFFF00"/>
                </a:solidFill>
                <a:latin typeface="Russo One"/>
                <a:ea typeface="Russo One"/>
                <a:cs typeface="Russo One"/>
                <a:sym typeface="Russo One"/>
              </a:rPr>
              <a:t>EDUCATION 4.0</a:t>
            </a:r>
            <a:endParaRPr sz="6000">
              <a:solidFill>
                <a:srgbClr val="FFFF00"/>
              </a:solidFill>
              <a:latin typeface="Russo One"/>
              <a:ea typeface="Russo One"/>
              <a:cs typeface="Russo One"/>
              <a:sym typeface="Russo On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5" name="Shape 295"/>
        <p:cNvGrpSpPr/>
        <p:nvPr/>
      </p:nvGrpSpPr>
      <p:grpSpPr>
        <a:xfrm>
          <a:off x="0" y="0"/>
          <a:ext cx="0" cy="0"/>
          <a:chOff x="0" y="0"/>
          <a:chExt cx="0" cy="0"/>
        </a:xfrm>
      </p:grpSpPr>
      <p:pic>
        <p:nvPicPr>
          <p:cNvPr id="296" name="Google Shape;296;p57"/>
          <p:cNvPicPr preferRelativeResize="0"/>
          <p:nvPr/>
        </p:nvPicPr>
        <p:blipFill rotWithShape="1">
          <a:blip r:embed="rId3">
            <a:alphaModFix/>
          </a:blip>
          <a:srcRect b="18220" l="12501" r="12501" t="0"/>
          <a:stretch/>
        </p:blipFill>
        <p:spPr>
          <a:xfrm>
            <a:off x="0" y="0"/>
            <a:ext cx="9144000" cy="5143500"/>
          </a:xfrm>
          <a:prstGeom prst="rect">
            <a:avLst/>
          </a:prstGeom>
          <a:noFill/>
          <a:ln>
            <a:noFill/>
          </a:ln>
        </p:spPr>
      </p:pic>
      <p:sp>
        <p:nvSpPr>
          <p:cNvPr id="297" name="Google Shape;297;p57"/>
          <p:cNvSpPr txBox="1"/>
          <p:nvPr/>
        </p:nvSpPr>
        <p:spPr>
          <a:xfrm>
            <a:off x="77150" y="152400"/>
            <a:ext cx="8985600" cy="4836000"/>
          </a:xfrm>
          <a:prstGeom prst="rect">
            <a:avLst/>
          </a:prstGeom>
          <a:solidFill>
            <a:srgbClr val="000000">
              <a:alpha val="55369"/>
            </a:srgbClr>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3300">
                <a:solidFill>
                  <a:srgbClr val="FFFFFF"/>
                </a:solidFill>
                <a:latin typeface="Proxima Nova"/>
                <a:ea typeface="Proxima Nova"/>
                <a:cs typeface="Proxima Nova"/>
                <a:sym typeface="Proxima Nova"/>
              </a:rPr>
              <a:t>We stand on the edge of a </a:t>
            </a:r>
            <a:endParaRPr sz="3300">
              <a:solidFill>
                <a:srgbClr val="FFFFFF"/>
              </a:solidFill>
              <a:latin typeface="Proxima Nova"/>
              <a:ea typeface="Proxima Nova"/>
              <a:cs typeface="Proxima Nova"/>
              <a:sym typeface="Proxima Nova"/>
            </a:endParaRPr>
          </a:p>
          <a:p>
            <a:pPr indent="0" lvl="0" marL="0" rtl="0" algn="ctr">
              <a:lnSpc>
                <a:spcPct val="115000"/>
              </a:lnSpc>
              <a:spcBef>
                <a:spcPts val="0"/>
              </a:spcBef>
              <a:spcAft>
                <a:spcPts val="0"/>
              </a:spcAft>
              <a:buNone/>
            </a:pPr>
            <a:r>
              <a:rPr b="1" lang="en" sz="4500">
                <a:solidFill>
                  <a:srgbClr val="FFFF00"/>
                </a:solidFill>
                <a:latin typeface="Proxima Nova"/>
                <a:ea typeface="Proxima Nova"/>
                <a:cs typeface="Proxima Nova"/>
                <a:sym typeface="Proxima Nova"/>
              </a:rPr>
              <a:t>TECHNOLOGICAL REVOLUTION</a:t>
            </a:r>
            <a:r>
              <a:rPr lang="en" sz="4500">
                <a:solidFill>
                  <a:srgbClr val="FFFF00"/>
                </a:solidFill>
                <a:latin typeface="Proxima Nova"/>
                <a:ea typeface="Proxima Nova"/>
                <a:cs typeface="Proxima Nova"/>
                <a:sym typeface="Proxima Nova"/>
              </a:rPr>
              <a:t> </a:t>
            </a:r>
            <a:endParaRPr sz="4500">
              <a:solidFill>
                <a:srgbClr val="FFFF00"/>
              </a:solidFill>
              <a:latin typeface="Proxima Nova"/>
              <a:ea typeface="Proxima Nova"/>
              <a:cs typeface="Proxima Nova"/>
              <a:sym typeface="Proxima Nova"/>
            </a:endParaRPr>
          </a:p>
          <a:p>
            <a:pPr indent="0" lvl="0" marL="0" rtl="0" algn="ctr">
              <a:lnSpc>
                <a:spcPct val="115000"/>
              </a:lnSpc>
              <a:spcBef>
                <a:spcPts val="0"/>
              </a:spcBef>
              <a:spcAft>
                <a:spcPts val="0"/>
              </a:spcAft>
              <a:buNone/>
            </a:pPr>
            <a:r>
              <a:rPr lang="en" sz="3300">
                <a:solidFill>
                  <a:srgbClr val="FFFFFF"/>
                </a:solidFill>
                <a:latin typeface="Proxima Nova"/>
                <a:ea typeface="Proxima Nova"/>
                <a:cs typeface="Proxima Nova"/>
                <a:sym typeface="Proxima Nova"/>
              </a:rPr>
              <a:t>that will fundamentally alter the way we live, work, and relate to one another. In this phenomenon, the transformation will be unlike anything we have experienced before. </a:t>
            </a:r>
            <a:endParaRPr sz="3300">
              <a:solidFill>
                <a:srgbClr val="FFFFFF"/>
              </a:solidFill>
              <a:latin typeface="Proxima Nova"/>
              <a:ea typeface="Proxima Nova"/>
              <a:cs typeface="Proxima Nova"/>
              <a:sym typeface="Proxima Nov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pic>
        <p:nvPicPr>
          <p:cNvPr id="302" name="Google Shape;302;p58"/>
          <p:cNvPicPr preferRelativeResize="0"/>
          <p:nvPr/>
        </p:nvPicPr>
        <p:blipFill rotWithShape="1">
          <a:blip r:embed="rId3">
            <a:alphaModFix/>
          </a:blip>
          <a:srcRect b="0" l="21826" r="0" t="0"/>
          <a:stretch/>
        </p:blipFill>
        <p:spPr>
          <a:xfrm>
            <a:off x="0" y="0"/>
            <a:ext cx="6419824" cy="5143502"/>
          </a:xfrm>
          <a:prstGeom prst="rect">
            <a:avLst/>
          </a:prstGeom>
          <a:noFill/>
          <a:ln>
            <a:noFill/>
          </a:ln>
        </p:spPr>
      </p:pic>
      <p:sp>
        <p:nvSpPr>
          <p:cNvPr id="303" name="Google Shape;303;p58"/>
          <p:cNvSpPr txBox="1"/>
          <p:nvPr/>
        </p:nvSpPr>
        <p:spPr>
          <a:xfrm>
            <a:off x="5028075" y="0"/>
            <a:ext cx="41160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FFFFFF"/>
                </a:solidFill>
                <a:latin typeface="Proxima Nova"/>
                <a:ea typeface="Proxima Nova"/>
                <a:cs typeface="Proxima Nova"/>
                <a:sym typeface="Proxima Nova"/>
              </a:rPr>
              <a:t>Industry</a:t>
            </a:r>
            <a:r>
              <a:rPr lang="en" sz="2400">
                <a:solidFill>
                  <a:srgbClr val="FFFFFF"/>
                </a:solidFill>
                <a:latin typeface="Proxima Nova"/>
                <a:ea typeface="Proxima Nova"/>
                <a:cs typeface="Proxima Nova"/>
                <a:sym typeface="Proxima Nova"/>
              </a:rPr>
              <a:t> </a:t>
            </a:r>
            <a:r>
              <a:rPr b="1" lang="en" sz="2400">
                <a:solidFill>
                  <a:srgbClr val="FFFFFF"/>
                </a:solidFill>
                <a:latin typeface="Proxima Nova"/>
                <a:ea typeface="Proxima Nova"/>
                <a:cs typeface="Proxima Nova"/>
                <a:sym typeface="Proxima Nova"/>
              </a:rPr>
              <a:t>4.0</a:t>
            </a:r>
            <a:r>
              <a:rPr lang="en" sz="2400">
                <a:solidFill>
                  <a:srgbClr val="FFFFFF"/>
                </a:solidFill>
                <a:latin typeface="Proxima Nova"/>
                <a:ea typeface="Proxima Nova"/>
                <a:cs typeface="Proxima Nova"/>
                <a:sym typeface="Proxima Nova"/>
              </a:rPr>
              <a:t> The rise of new digital industrial technology, known as Industry 4.0, is a transformation that makes it possible to gather and analyze data across machines, enabling faster, more flexible, and more efficient processes to produce higher-quality goods at reduced costs.</a:t>
            </a:r>
            <a:endParaRPr sz="2400">
              <a:solidFill>
                <a:srgbClr val="FFFFFF"/>
              </a:solidFill>
              <a:latin typeface="Proxima Nova"/>
              <a:ea typeface="Proxima Nova"/>
              <a:cs typeface="Proxima Nova"/>
              <a:sym typeface="Proxima Nov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307" name="Shape 307"/>
        <p:cNvGrpSpPr/>
        <p:nvPr/>
      </p:nvGrpSpPr>
      <p:grpSpPr>
        <a:xfrm>
          <a:off x="0" y="0"/>
          <a:ext cx="0" cy="0"/>
          <a:chOff x="0" y="0"/>
          <a:chExt cx="0" cy="0"/>
        </a:xfrm>
      </p:grpSpPr>
      <p:pic>
        <p:nvPicPr>
          <p:cNvPr id="308" name="Google Shape;308;p59" title="Are you Ready???">
            <a:hlinkClick r:id="rId3"/>
          </p:cNvPr>
          <p:cNvPicPr preferRelativeResize="0"/>
          <p:nvPr/>
        </p:nvPicPr>
        <p:blipFill>
          <a:blip r:embed="rId4">
            <a:alphaModFix/>
          </a:blip>
          <a:stretch>
            <a:fillRect/>
          </a:stretch>
        </p:blipFill>
        <p:spPr>
          <a:xfrm>
            <a:off x="3150575" y="0"/>
            <a:ext cx="6858000" cy="5143500"/>
          </a:xfrm>
          <a:prstGeom prst="rect">
            <a:avLst/>
          </a:prstGeom>
          <a:noFill/>
          <a:ln>
            <a:noFill/>
          </a:ln>
        </p:spPr>
      </p:pic>
      <p:sp>
        <p:nvSpPr>
          <p:cNvPr id="309" name="Google Shape;309;p59"/>
          <p:cNvSpPr/>
          <p:nvPr/>
        </p:nvSpPr>
        <p:spPr>
          <a:xfrm>
            <a:off x="54725" y="169550"/>
            <a:ext cx="3863106" cy="4924638"/>
          </a:xfrm>
          <a:prstGeom prst="irregularSeal2">
            <a:avLst/>
          </a:prstGeom>
          <a:solidFill>
            <a:srgbClr val="FF0000"/>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59"/>
          <p:cNvSpPr txBox="1"/>
          <p:nvPr>
            <p:ph type="ctrTitle"/>
          </p:nvPr>
        </p:nvSpPr>
        <p:spPr>
          <a:xfrm rot="-2004766">
            <a:off x="-218436" y="1441197"/>
            <a:ext cx="4263559" cy="2068833"/>
          </a:xfrm>
          <a:prstGeom prst="rect">
            <a:avLst/>
          </a:prstGeom>
          <a:noFill/>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00"/>
                </a:solidFill>
                <a:latin typeface="Proxima Nova"/>
                <a:ea typeface="Proxima Nova"/>
                <a:cs typeface="Proxima Nova"/>
                <a:sym typeface="Proxima Nova"/>
              </a:rPr>
              <a:t>Alarming...</a:t>
            </a:r>
            <a:endParaRPr b="1">
              <a:solidFill>
                <a:srgbClr val="FFFF00"/>
              </a:solidFill>
              <a:latin typeface="Proxima Nova"/>
              <a:ea typeface="Proxima Nova"/>
              <a:cs typeface="Proxima Nova"/>
              <a:sym typeface="Proxima Nova"/>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