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80" r:id="rId2"/>
    <p:sldId id="261" r:id="rId3"/>
    <p:sldId id="263" r:id="rId4"/>
    <p:sldId id="272" r:id="rId5"/>
    <p:sldId id="267" r:id="rId6"/>
    <p:sldId id="279" r:id="rId7"/>
    <p:sldId id="262" r:id="rId8"/>
    <p:sldId id="278" r:id="rId9"/>
    <p:sldId id="271" r:id="rId10"/>
    <p:sldId id="264" r:id="rId11"/>
    <p:sldId id="268" r:id="rId12"/>
    <p:sldId id="273" r:id="rId13"/>
    <p:sldId id="269" r:id="rId14"/>
    <p:sldId id="270" r:id="rId15"/>
    <p:sldId id="274" r:id="rId16"/>
    <p:sldId id="276" r:id="rId17"/>
    <p:sldId id="265" r:id="rId18"/>
    <p:sldId id="281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9FF"/>
    <a:srgbClr val="2F5597"/>
    <a:srgbClr val="3B52B2"/>
    <a:srgbClr val="102C62"/>
    <a:srgbClr val="27568D"/>
    <a:srgbClr val="FCFCFC"/>
    <a:srgbClr val="00638D"/>
    <a:srgbClr val="002060"/>
    <a:srgbClr val="6A94A9"/>
    <a:srgbClr val="B5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4" autoAdjust="0"/>
    <p:restoredTop sz="94660"/>
  </p:normalViewPr>
  <p:slideViewPr>
    <p:cSldViewPr>
      <p:cViewPr varScale="1">
        <p:scale>
          <a:sx n="70" d="100"/>
          <a:sy n="70" d="100"/>
        </p:scale>
        <p:origin x="6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672C8-FCA5-4304-903F-F31E96277B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2A5C55-D9B4-4313-9F50-59CFAEB4C7BB}">
      <dgm:prSet phldrT="[Text]" custT="1"/>
      <dgm:spPr>
        <a:solidFill>
          <a:srgbClr val="2F5597"/>
        </a:solidFill>
        <a:ln>
          <a:noFill/>
        </a:ln>
      </dgm:spPr>
      <dgm:t>
        <a:bodyPr/>
        <a:lstStyle/>
        <a:p>
          <a:r>
            <a:rPr lang="en-US" sz="2000" b="1" dirty="0" smtClean="0"/>
            <a:t>Using Previous Resource /data</a:t>
          </a:r>
          <a:endParaRPr lang="en-US" sz="2000" dirty="0"/>
        </a:p>
      </dgm:t>
    </dgm:pt>
    <dgm:pt modelId="{06498AD5-A960-44AF-83FD-9EB494877B77}" type="parTrans" cxnId="{9F8A6C88-8301-4E81-8D42-3A8EF2F86EA5}">
      <dgm:prSet/>
      <dgm:spPr/>
      <dgm:t>
        <a:bodyPr/>
        <a:lstStyle/>
        <a:p>
          <a:endParaRPr lang="en-US"/>
        </a:p>
      </dgm:t>
    </dgm:pt>
    <dgm:pt modelId="{A8FE8E81-273A-4B82-9674-517D8C7353F6}" type="sibTrans" cxnId="{9F8A6C88-8301-4E81-8D42-3A8EF2F86EA5}">
      <dgm:prSet/>
      <dgm:spPr>
        <a:solidFill>
          <a:srgbClr val="47FFCB"/>
        </a:solidFill>
      </dgm:spPr>
      <dgm:t>
        <a:bodyPr/>
        <a:lstStyle/>
        <a:p>
          <a:endParaRPr lang="en-US"/>
        </a:p>
      </dgm:t>
    </dgm:pt>
    <dgm:pt modelId="{0EA35A75-C3DB-48CD-A56E-1A52DED8D61B}">
      <dgm:prSet phldrT="[Text]"/>
      <dgm:spPr>
        <a:solidFill>
          <a:srgbClr val="2F5597"/>
        </a:solidFill>
        <a:ln>
          <a:noFill/>
        </a:ln>
      </dgm:spPr>
      <dgm:t>
        <a:bodyPr/>
        <a:lstStyle/>
        <a:p>
          <a:r>
            <a:rPr lang="en-US" b="1" dirty="0" smtClean="0"/>
            <a:t>Involving Family member, Friends &amp; Others People or Company </a:t>
          </a:r>
          <a:endParaRPr lang="en-US" dirty="0"/>
        </a:p>
      </dgm:t>
    </dgm:pt>
    <dgm:pt modelId="{8A36046A-72E1-4653-A016-F3DEE821CCC1}" type="parTrans" cxnId="{7A36AB80-0979-4AE9-815E-B30C8D93CD66}">
      <dgm:prSet/>
      <dgm:spPr/>
      <dgm:t>
        <a:bodyPr/>
        <a:lstStyle/>
        <a:p>
          <a:endParaRPr lang="en-US"/>
        </a:p>
      </dgm:t>
    </dgm:pt>
    <dgm:pt modelId="{411A3BFC-1DBE-4A87-822B-34ECE2BF9AAA}" type="sibTrans" cxnId="{7A36AB80-0979-4AE9-815E-B30C8D93CD66}">
      <dgm:prSet/>
      <dgm:spPr/>
      <dgm:t>
        <a:bodyPr/>
        <a:lstStyle/>
        <a:p>
          <a:endParaRPr lang="en-US"/>
        </a:p>
      </dgm:t>
    </dgm:pt>
    <dgm:pt modelId="{843C6D22-0FC6-43EF-B6F7-39C87C19CEC7}">
      <dgm:prSet phldrT="[Text]" custT="1"/>
      <dgm:spPr>
        <a:solidFill>
          <a:srgbClr val="2F5597"/>
        </a:solidFill>
        <a:ln>
          <a:noFill/>
        </a:ln>
      </dgm:spPr>
      <dgm:t>
        <a:bodyPr/>
        <a:lstStyle/>
        <a:p>
          <a:r>
            <a:rPr lang="en-US" sz="2000" b="1" smtClean="0"/>
            <a:t>Pick best one who are expert in this area</a:t>
          </a:r>
          <a:endParaRPr lang="en-US" sz="2000" dirty="0"/>
        </a:p>
      </dgm:t>
    </dgm:pt>
    <dgm:pt modelId="{93213C59-A48F-46CC-BC2F-874F0BF5AE0D}" type="parTrans" cxnId="{72072A80-2B0F-4944-84F4-BD1011E1E4D5}">
      <dgm:prSet/>
      <dgm:spPr/>
      <dgm:t>
        <a:bodyPr/>
        <a:lstStyle/>
        <a:p>
          <a:endParaRPr lang="en-US"/>
        </a:p>
      </dgm:t>
    </dgm:pt>
    <dgm:pt modelId="{4A3AFE13-86AC-4913-997A-23F37DA6A032}" type="sibTrans" cxnId="{72072A80-2B0F-4944-84F4-BD1011E1E4D5}">
      <dgm:prSet/>
      <dgm:spPr/>
      <dgm:t>
        <a:bodyPr/>
        <a:lstStyle/>
        <a:p>
          <a:endParaRPr lang="en-US"/>
        </a:p>
      </dgm:t>
    </dgm:pt>
    <dgm:pt modelId="{6A769F9E-55AB-4A43-8D2F-E4E1908E245F}" type="pres">
      <dgm:prSet presAssocID="{15B672C8-FCA5-4304-903F-F31E96277B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E6C027-F34F-417F-9EF2-31C1D2F21FC4}" type="pres">
      <dgm:prSet presAssocID="{15B672C8-FCA5-4304-903F-F31E96277B0C}" presName="Name1" presStyleCnt="0"/>
      <dgm:spPr/>
    </dgm:pt>
    <dgm:pt modelId="{E2955211-E42E-4B74-9FE6-7219ED84C6BE}" type="pres">
      <dgm:prSet presAssocID="{15B672C8-FCA5-4304-903F-F31E96277B0C}" presName="cycle" presStyleCnt="0"/>
      <dgm:spPr/>
    </dgm:pt>
    <dgm:pt modelId="{C551E19F-6058-4887-9970-D524DC75B079}" type="pres">
      <dgm:prSet presAssocID="{15B672C8-FCA5-4304-903F-F31E96277B0C}" presName="srcNode" presStyleLbl="node1" presStyleIdx="0" presStyleCnt="3"/>
      <dgm:spPr/>
    </dgm:pt>
    <dgm:pt modelId="{768E1B3B-3D4D-4546-8E6E-66E4DB6F4F50}" type="pres">
      <dgm:prSet presAssocID="{15B672C8-FCA5-4304-903F-F31E96277B0C}" presName="conn" presStyleLbl="parChTrans1D2" presStyleIdx="0" presStyleCnt="1"/>
      <dgm:spPr/>
      <dgm:t>
        <a:bodyPr/>
        <a:lstStyle/>
        <a:p>
          <a:endParaRPr lang="en-US"/>
        </a:p>
      </dgm:t>
    </dgm:pt>
    <dgm:pt modelId="{394B02C2-4861-4969-BB8F-CDDB81A821E8}" type="pres">
      <dgm:prSet presAssocID="{15B672C8-FCA5-4304-903F-F31E96277B0C}" presName="extraNode" presStyleLbl="node1" presStyleIdx="0" presStyleCnt="3"/>
      <dgm:spPr/>
    </dgm:pt>
    <dgm:pt modelId="{1534BBF8-287D-4A1F-BBBD-99FFA5B17F74}" type="pres">
      <dgm:prSet presAssocID="{15B672C8-FCA5-4304-903F-F31E96277B0C}" presName="dstNode" presStyleLbl="node1" presStyleIdx="0" presStyleCnt="3"/>
      <dgm:spPr/>
    </dgm:pt>
    <dgm:pt modelId="{2BE33750-50CB-4A21-9482-A2D15F7F0ADA}" type="pres">
      <dgm:prSet presAssocID="{0D2A5C55-D9B4-4313-9F50-59CFAEB4C7BB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21F7CF8-A2FC-4E2B-9771-17862529A58E}" type="pres">
      <dgm:prSet presAssocID="{0D2A5C55-D9B4-4313-9F50-59CFAEB4C7BB}" presName="accent_1" presStyleCnt="0"/>
      <dgm:spPr/>
    </dgm:pt>
    <dgm:pt modelId="{E46A6461-819B-4D67-B81B-9925518F8EAD}" type="pres">
      <dgm:prSet presAssocID="{0D2A5C55-D9B4-4313-9F50-59CFAEB4C7BB}" presName="accentRepeatNode" presStyleLbl="solidFgAcc1" presStyleIdx="0" presStyleCnt="3"/>
      <dgm:spPr>
        <a:solidFill>
          <a:srgbClr val="47FFCB"/>
        </a:solidFill>
        <a:ln>
          <a:noFill/>
        </a:ln>
      </dgm:spPr>
    </dgm:pt>
    <dgm:pt modelId="{43881EFF-BD2B-485C-9EB9-3F9BA0C030BF}" type="pres">
      <dgm:prSet presAssocID="{0EA35A75-C3DB-48CD-A56E-1A52DED8D61B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4EE51D-68F0-40F0-AEF7-607B8D5F84B7}" type="pres">
      <dgm:prSet presAssocID="{0EA35A75-C3DB-48CD-A56E-1A52DED8D61B}" presName="accent_2" presStyleCnt="0"/>
      <dgm:spPr/>
    </dgm:pt>
    <dgm:pt modelId="{2A3541E3-76FA-490B-849E-D2F396E02437}" type="pres">
      <dgm:prSet presAssocID="{0EA35A75-C3DB-48CD-A56E-1A52DED8D61B}" presName="accentRepeatNode" presStyleLbl="solidFgAcc1" presStyleIdx="1" presStyleCnt="3"/>
      <dgm:spPr>
        <a:solidFill>
          <a:srgbClr val="47FFCB"/>
        </a:solidFill>
        <a:ln>
          <a:noFill/>
        </a:ln>
      </dgm:spPr>
    </dgm:pt>
    <dgm:pt modelId="{B6E79733-B9F4-4DE5-AA48-CAB8E793D49F}" type="pres">
      <dgm:prSet presAssocID="{843C6D22-0FC6-43EF-B6F7-39C87C19CEC7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A986CEB-499E-4643-8A6D-588AAC53D7E7}" type="pres">
      <dgm:prSet presAssocID="{843C6D22-0FC6-43EF-B6F7-39C87C19CEC7}" presName="accent_3" presStyleCnt="0"/>
      <dgm:spPr/>
    </dgm:pt>
    <dgm:pt modelId="{0E9F4A98-D17B-4F22-A01A-C836585A36DE}" type="pres">
      <dgm:prSet presAssocID="{843C6D22-0FC6-43EF-B6F7-39C87C19CEC7}" presName="accentRepeatNode" presStyleLbl="solidFgAcc1" presStyleIdx="2" presStyleCnt="3"/>
      <dgm:spPr>
        <a:solidFill>
          <a:srgbClr val="47FFCB"/>
        </a:solidFill>
        <a:ln>
          <a:noFill/>
        </a:ln>
      </dgm:spPr>
    </dgm:pt>
  </dgm:ptLst>
  <dgm:cxnLst>
    <dgm:cxn modelId="{DBF23B59-CCDD-42A6-9987-4C70853B01A1}" type="presOf" srcId="{0D2A5C55-D9B4-4313-9F50-59CFAEB4C7BB}" destId="{2BE33750-50CB-4A21-9482-A2D15F7F0ADA}" srcOrd="0" destOrd="0" presId="urn:microsoft.com/office/officeart/2008/layout/VerticalCurvedList"/>
    <dgm:cxn modelId="{C33B67CB-4D5B-45C8-9167-D17934C5A638}" type="presOf" srcId="{0EA35A75-C3DB-48CD-A56E-1A52DED8D61B}" destId="{43881EFF-BD2B-485C-9EB9-3F9BA0C030BF}" srcOrd="0" destOrd="0" presId="urn:microsoft.com/office/officeart/2008/layout/VerticalCurvedList"/>
    <dgm:cxn modelId="{7A36AB80-0979-4AE9-815E-B30C8D93CD66}" srcId="{15B672C8-FCA5-4304-903F-F31E96277B0C}" destId="{0EA35A75-C3DB-48CD-A56E-1A52DED8D61B}" srcOrd="1" destOrd="0" parTransId="{8A36046A-72E1-4653-A016-F3DEE821CCC1}" sibTransId="{411A3BFC-1DBE-4A87-822B-34ECE2BF9AAA}"/>
    <dgm:cxn modelId="{9F8A6C88-8301-4E81-8D42-3A8EF2F86EA5}" srcId="{15B672C8-FCA5-4304-903F-F31E96277B0C}" destId="{0D2A5C55-D9B4-4313-9F50-59CFAEB4C7BB}" srcOrd="0" destOrd="0" parTransId="{06498AD5-A960-44AF-83FD-9EB494877B77}" sibTransId="{A8FE8E81-273A-4B82-9674-517D8C7353F6}"/>
    <dgm:cxn modelId="{72072A80-2B0F-4944-84F4-BD1011E1E4D5}" srcId="{15B672C8-FCA5-4304-903F-F31E96277B0C}" destId="{843C6D22-0FC6-43EF-B6F7-39C87C19CEC7}" srcOrd="2" destOrd="0" parTransId="{93213C59-A48F-46CC-BC2F-874F0BF5AE0D}" sibTransId="{4A3AFE13-86AC-4913-997A-23F37DA6A032}"/>
    <dgm:cxn modelId="{CF5F6377-A1F0-48D7-BDCD-FDBD56E97EA1}" type="presOf" srcId="{A8FE8E81-273A-4B82-9674-517D8C7353F6}" destId="{768E1B3B-3D4D-4546-8E6E-66E4DB6F4F50}" srcOrd="0" destOrd="0" presId="urn:microsoft.com/office/officeart/2008/layout/VerticalCurvedList"/>
    <dgm:cxn modelId="{573F03DA-8E72-4BC5-876C-4A8FA306F480}" type="presOf" srcId="{843C6D22-0FC6-43EF-B6F7-39C87C19CEC7}" destId="{B6E79733-B9F4-4DE5-AA48-CAB8E793D49F}" srcOrd="0" destOrd="0" presId="urn:microsoft.com/office/officeart/2008/layout/VerticalCurvedList"/>
    <dgm:cxn modelId="{45BD616F-A62B-4F87-ACB9-71F89F506A3E}" type="presOf" srcId="{15B672C8-FCA5-4304-903F-F31E96277B0C}" destId="{6A769F9E-55AB-4A43-8D2F-E4E1908E245F}" srcOrd="0" destOrd="0" presId="urn:microsoft.com/office/officeart/2008/layout/VerticalCurvedList"/>
    <dgm:cxn modelId="{B029B93F-2360-49E4-AA37-FD1C8638C2E7}" type="presParOf" srcId="{6A769F9E-55AB-4A43-8D2F-E4E1908E245F}" destId="{CFE6C027-F34F-417F-9EF2-31C1D2F21FC4}" srcOrd="0" destOrd="0" presId="urn:microsoft.com/office/officeart/2008/layout/VerticalCurvedList"/>
    <dgm:cxn modelId="{CF0D9B46-003A-4403-922C-8E8B83F439C4}" type="presParOf" srcId="{CFE6C027-F34F-417F-9EF2-31C1D2F21FC4}" destId="{E2955211-E42E-4B74-9FE6-7219ED84C6BE}" srcOrd="0" destOrd="0" presId="urn:microsoft.com/office/officeart/2008/layout/VerticalCurvedList"/>
    <dgm:cxn modelId="{3E6654EA-6F51-479B-B16C-01BD9731D8BF}" type="presParOf" srcId="{E2955211-E42E-4B74-9FE6-7219ED84C6BE}" destId="{C551E19F-6058-4887-9970-D524DC75B079}" srcOrd="0" destOrd="0" presId="urn:microsoft.com/office/officeart/2008/layout/VerticalCurvedList"/>
    <dgm:cxn modelId="{61721568-913E-4406-977B-A0433EEA6699}" type="presParOf" srcId="{E2955211-E42E-4B74-9FE6-7219ED84C6BE}" destId="{768E1B3B-3D4D-4546-8E6E-66E4DB6F4F50}" srcOrd="1" destOrd="0" presId="urn:microsoft.com/office/officeart/2008/layout/VerticalCurvedList"/>
    <dgm:cxn modelId="{8995962E-14E1-445F-B9DC-919B476860B0}" type="presParOf" srcId="{E2955211-E42E-4B74-9FE6-7219ED84C6BE}" destId="{394B02C2-4861-4969-BB8F-CDDB81A821E8}" srcOrd="2" destOrd="0" presId="urn:microsoft.com/office/officeart/2008/layout/VerticalCurvedList"/>
    <dgm:cxn modelId="{A81F458D-8A94-43F3-87E8-6C72762711AE}" type="presParOf" srcId="{E2955211-E42E-4B74-9FE6-7219ED84C6BE}" destId="{1534BBF8-287D-4A1F-BBBD-99FFA5B17F74}" srcOrd="3" destOrd="0" presId="urn:microsoft.com/office/officeart/2008/layout/VerticalCurvedList"/>
    <dgm:cxn modelId="{3F7307DC-7CAC-4419-AC51-731CC5703FF0}" type="presParOf" srcId="{CFE6C027-F34F-417F-9EF2-31C1D2F21FC4}" destId="{2BE33750-50CB-4A21-9482-A2D15F7F0ADA}" srcOrd="1" destOrd="0" presId="urn:microsoft.com/office/officeart/2008/layout/VerticalCurvedList"/>
    <dgm:cxn modelId="{9089724B-DA8E-4C35-AE90-E6B0CE9A177A}" type="presParOf" srcId="{CFE6C027-F34F-417F-9EF2-31C1D2F21FC4}" destId="{721F7CF8-A2FC-4E2B-9771-17862529A58E}" srcOrd="2" destOrd="0" presId="urn:microsoft.com/office/officeart/2008/layout/VerticalCurvedList"/>
    <dgm:cxn modelId="{8C2AFAA5-C3C2-4F23-88FA-D6F9A1160445}" type="presParOf" srcId="{721F7CF8-A2FC-4E2B-9771-17862529A58E}" destId="{E46A6461-819B-4D67-B81B-9925518F8EAD}" srcOrd="0" destOrd="0" presId="urn:microsoft.com/office/officeart/2008/layout/VerticalCurvedList"/>
    <dgm:cxn modelId="{7918D5D1-DA83-4F1F-A53A-11E37C3DF4FE}" type="presParOf" srcId="{CFE6C027-F34F-417F-9EF2-31C1D2F21FC4}" destId="{43881EFF-BD2B-485C-9EB9-3F9BA0C030BF}" srcOrd="3" destOrd="0" presId="urn:microsoft.com/office/officeart/2008/layout/VerticalCurvedList"/>
    <dgm:cxn modelId="{96A21549-CC43-484E-817F-0AB3909BD278}" type="presParOf" srcId="{CFE6C027-F34F-417F-9EF2-31C1D2F21FC4}" destId="{B74EE51D-68F0-40F0-AEF7-607B8D5F84B7}" srcOrd="4" destOrd="0" presId="urn:microsoft.com/office/officeart/2008/layout/VerticalCurvedList"/>
    <dgm:cxn modelId="{6889EBF8-97B6-4962-84A9-79DC250BFF2D}" type="presParOf" srcId="{B74EE51D-68F0-40F0-AEF7-607B8D5F84B7}" destId="{2A3541E3-76FA-490B-849E-D2F396E02437}" srcOrd="0" destOrd="0" presId="urn:microsoft.com/office/officeart/2008/layout/VerticalCurvedList"/>
    <dgm:cxn modelId="{3EB79D50-E6A6-4387-8BB4-4B85B2D02833}" type="presParOf" srcId="{CFE6C027-F34F-417F-9EF2-31C1D2F21FC4}" destId="{B6E79733-B9F4-4DE5-AA48-CAB8E793D49F}" srcOrd="5" destOrd="0" presId="urn:microsoft.com/office/officeart/2008/layout/VerticalCurvedList"/>
    <dgm:cxn modelId="{226B775D-DE8C-47FC-841C-BF45E2632E2E}" type="presParOf" srcId="{CFE6C027-F34F-417F-9EF2-31C1D2F21FC4}" destId="{FA986CEB-499E-4643-8A6D-588AAC53D7E7}" srcOrd="6" destOrd="0" presId="urn:microsoft.com/office/officeart/2008/layout/VerticalCurvedList"/>
    <dgm:cxn modelId="{21F7AEA3-5DB6-4FE5-A216-FAB83C2B1948}" type="presParOf" srcId="{FA986CEB-499E-4643-8A6D-588AAC53D7E7}" destId="{0E9F4A98-D17B-4F22-A01A-C836585A36DE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672C8-FCA5-4304-903F-F31E96277B0C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2A5C55-D9B4-4313-9F50-59CFAEB4C7BB}">
      <dgm:prSet phldrT="[Text]" custT="1"/>
      <dgm:spPr>
        <a:solidFill>
          <a:srgbClr val="009582"/>
        </a:solidFill>
        <a:ln>
          <a:noFill/>
        </a:ln>
      </dgm:spPr>
      <dgm:t>
        <a:bodyPr/>
        <a:lstStyle/>
        <a:p>
          <a:r>
            <a:rPr lang="en-US" sz="1900" b="1" dirty="0" smtClean="0"/>
            <a:t>Find Out in the market who are the best in the marketing Find out who are doing well in the market</a:t>
          </a:r>
          <a:endParaRPr lang="en-US" sz="1900" b="1" dirty="0"/>
        </a:p>
      </dgm:t>
    </dgm:pt>
    <dgm:pt modelId="{06498AD5-A960-44AF-83FD-9EB494877B77}" type="parTrans" cxnId="{9F8A6C88-8301-4E81-8D42-3A8EF2F86EA5}">
      <dgm:prSet/>
      <dgm:spPr/>
      <dgm:t>
        <a:bodyPr/>
        <a:lstStyle/>
        <a:p>
          <a:endParaRPr lang="en-US"/>
        </a:p>
      </dgm:t>
    </dgm:pt>
    <dgm:pt modelId="{A8FE8E81-273A-4B82-9674-517D8C7353F6}" type="sibTrans" cxnId="{9F8A6C88-8301-4E81-8D42-3A8EF2F86EA5}">
      <dgm:prSet/>
      <dgm:spPr/>
      <dgm:t>
        <a:bodyPr/>
        <a:lstStyle/>
        <a:p>
          <a:endParaRPr lang="en-US"/>
        </a:p>
      </dgm:t>
    </dgm:pt>
    <dgm:pt modelId="{0EA35A75-C3DB-48CD-A56E-1A52DED8D61B}">
      <dgm:prSet phldrT="[Text]" custT="1"/>
      <dgm:spPr>
        <a:solidFill>
          <a:srgbClr val="009582"/>
        </a:solidFill>
      </dgm:spPr>
      <dgm:t>
        <a:bodyPr/>
        <a:lstStyle/>
        <a:p>
          <a:r>
            <a:rPr lang="en-US" sz="2000" b="1" dirty="0" smtClean="0"/>
            <a:t>Study on them which person they are already stable in the market </a:t>
          </a:r>
          <a:endParaRPr lang="en-US" sz="2000" b="1" dirty="0"/>
        </a:p>
      </dgm:t>
    </dgm:pt>
    <dgm:pt modelId="{8A36046A-72E1-4653-A016-F3DEE821CCC1}" type="parTrans" cxnId="{7A36AB80-0979-4AE9-815E-B30C8D93CD66}">
      <dgm:prSet/>
      <dgm:spPr/>
      <dgm:t>
        <a:bodyPr/>
        <a:lstStyle/>
        <a:p>
          <a:endParaRPr lang="en-US"/>
        </a:p>
      </dgm:t>
    </dgm:pt>
    <dgm:pt modelId="{411A3BFC-1DBE-4A87-822B-34ECE2BF9AAA}" type="sibTrans" cxnId="{7A36AB80-0979-4AE9-815E-B30C8D93CD66}">
      <dgm:prSet/>
      <dgm:spPr/>
      <dgm:t>
        <a:bodyPr/>
        <a:lstStyle/>
        <a:p>
          <a:endParaRPr lang="en-US"/>
        </a:p>
      </dgm:t>
    </dgm:pt>
    <dgm:pt modelId="{843C6D22-0FC6-43EF-B6F7-39C87C19CEC7}">
      <dgm:prSet phldrT="[Text]" custT="1"/>
      <dgm:spPr>
        <a:solidFill>
          <a:srgbClr val="009582"/>
        </a:solidFill>
      </dgm:spPr>
      <dgm:t>
        <a:bodyPr/>
        <a:lstStyle/>
        <a:p>
          <a:r>
            <a:rPr lang="en-US" sz="2000" b="1" dirty="0" smtClean="0"/>
            <a:t>Pick Best People, Best Product, Best Practice</a:t>
          </a:r>
          <a:endParaRPr lang="en-US" sz="2600" dirty="0"/>
        </a:p>
      </dgm:t>
    </dgm:pt>
    <dgm:pt modelId="{93213C59-A48F-46CC-BC2F-874F0BF5AE0D}" type="parTrans" cxnId="{72072A80-2B0F-4944-84F4-BD1011E1E4D5}">
      <dgm:prSet/>
      <dgm:spPr/>
      <dgm:t>
        <a:bodyPr/>
        <a:lstStyle/>
        <a:p>
          <a:endParaRPr lang="en-US"/>
        </a:p>
      </dgm:t>
    </dgm:pt>
    <dgm:pt modelId="{4A3AFE13-86AC-4913-997A-23F37DA6A032}" type="sibTrans" cxnId="{72072A80-2B0F-4944-84F4-BD1011E1E4D5}">
      <dgm:prSet/>
      <dgm:spPr/>
      <dgm:t>
        <a:bodyPr/>
        <a:lstStyle/>
        <a:p>
          <a:endParaRPr lang="en-US"/>
        </a:p>
      </dgm:t>
    </dgm:pt>
    <dgm:pt modelId="{6820D694-D6C5-4371-9A7E-7E91C7062D93}" type="pres">
      <dgm:prSet presAssocID="{15B672C8-FCA5-4304-903F-F31E96277B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0EDB6-0277-48D4-83D6-5F34A99B7E5C}" type="pres">
      <dgm:prSet presAssocID="{0D2A5C55-D9B4-4313-9F50-59CFAEB4C7BB}" presName="comp" presStyleCnt="0"/>
      <dgm:spPr/>
    </dgm:pt>
    <dgm:pt modelId="{D615BC6F-4F26-4A75-9B98-01CEA417B070}" type="pres">
      <dgm:prSet presAssocID="{0D2A5C55-D9B4-4313-9F50-59CFAEB4C7BB}" presName="box" presStyleLbl="node1" presStyleIdx="0" presStyleCnt="3"/>
      <dgm:spPr/>
      <dgm:t>
        <a:bodyPr/>
        <a:lstStyle/>
        <a:p>
          <a:endParaRPr lang="en-US"/>
        </a:p>
      </dgm:t>
    </dgm:pt>
    <dgm:pt modelId="{9392EEA9-AE0F-4CCB-BBA3-6241D53171A1}" type="pres">
      <dgm:prSet presAssocID="{0D2A5C55-D9B4-4313-9F50-59CFAEB4C7BB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895E8A4A-D228-45B1-A109-2D88C20B4CA0}" type="pres">
      <dgm:prSet presAssocID="{0D2A5C55-D9B4-4313-9F50-59CFAEB4C7B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CF257-7BA2-418C-B8FE-7E9A2794847A}" type="pres">
      <dgm:prSet presAssocID="{A8FE8E81-273A-4B82-9674-517D8C7353F6}" presName="spacer" presStyleCnt="0"/>
      <dgm:spPr/>
    </dgm:pt>
    <dgm:pt modelId="{D53EE1C4-FAD7-4B66-9880-BEB0AAF5F47B}" type="pres">
      <dgm:prSet presAssocID="{0EA35A75-C3DB-48CD-A56E-1A52DED8D61B}" presName="comp" presStyleCnt="0"/>
      <dgm:spPr/>
    </dgm:pt>
    <dgm:pt modelId="{1A5D1EF1-BBC1-4126-8597-24618B0E808B}" type="pres">
      <dgm:prSet presAssocID="{0EA35A75-C3DB-48CD-A56E-1A52DED8D61B}" presName="box" presStyleLbl="node1" presStyleIdx="1" presStyleCnt="3"/>
      <dgm:spPr/>
      <dgm:t>
        <a:bodyPr/>
        <a:lstStyle/>
        <a:p>
          <a:endParaRPr lang="en-US"/>
        </a:p>
      </dgm:t>
    </dgm:pt>
    <dgm:pt modelId="{D0C5A151-8FB9-4FB0-9909-B7B469432184}" type="pres">
      <dgm:prSet presAssocID="{0EA35A75-C3DB-48CD-A56E-1A52DED8D61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B8291A7-41B9-405A-80CC-CB0FE5D20CFE}" type="pres">
      <dgm:prSet presAssocID="{0EA35A75-C3DB-48CD-A56E-1A52DED8D61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FE86B-DF5A-4AD8-BC08-DBE83218FD39}" type="pres">
      <dgm:prSet presAssocID="{411A3BFC-1DBE-4A87-822B-34ECE2BF9AAA}" presName="spacer" presStyleCnt="0"/>
      <dgm:spPr/>
    </dgm:pt>
    <dgm:pt modelId="{2F301D5E-49FC-4604-BA43-85F85AC89737}" type="pres">
      <dgm:prSet presAssocID="{843C6D22-0FC6-43EF-B6F7-39C87C19CEC7}" presName="comp" presStyleCnt="0"/>
      <dgm:spPr/>
    </dgm:pt>
    <dgm:pt modelId="{838B6411-1FB4-425F-8C5A-BF14AF995554}" type="pres">
      <dgm:prSet presAssocID="{843C6D22-0FC6-43EF-B6F7-39C87C19CEC7}" presName="box" presStyleLbl="node1" presStyleIdx="2" presStyleCnt="3"/>
      <dgm:spPr/>
      <dgm:t>
        <a:bodyPr/>
        <a:lstStyle/>
        <a:p>
          <a:endParaRPr lang="en-US"/>
        </a:p>
      </dgm:t>
    </dgm:pt>
    <dgm:pt modelId="{04E28790-83D4-45D0-84D2-ED3B990808AB}" type="pres">
      <dgm:prSet presAssocID="{843C6D22-0FC6-43EF-B6F7-39C87C19CEC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1EAE2319-0995-4183-AD93-57D0088EBFEA}" type="pres">
      <dgm:prSet presAssocID="{843C6D22-0FC6-43EF-B6F7-39C87C19CE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C19416-2F2C-43A3-800E-48BADF9CCFBB}" type="presOf" srcId="{0D2A5C55-D9B4-4313-9F50-59CFAEB4C7BB}" destId="{D615BC6F-4F26-4A75-9B98-01CEA417B070}" srcOrd="0" destOrd="0" presId="urn:microsoft.com/office/officeart/2005/8/layout/vList4"/>
    <dgm:cxn modelId="{9F8A6C88-8301-4E81-8D42-3A8EF2F86EA5}" srcId="{15B672C8-FCA5-4304-903F-F31E96277B0C}" destId="{0D2A5C55-D9B4-4313-9F50-59CFAEB4C7BB}" srcOrd="0" destOrd="0" parTransId="{06498AD5-A960-44AF-83FD-9EB494877B77}" sibTransId="{A8FE8E81-273A-4B82-9674-517D8C7353F6}"/>
    <dgm:cxn modelId="{03350690-A0EA-4C18-B57E-655F78B1AC66}" type="presOf" srcId="{0EA35A75-C3DB-48CD-A56E-1A52DED8D61B}" destId="{BB8291A7-41B9-405A-80CC-CB0FE5D20CFE}" srcOrd="1" destOrd="0" presId="urn:microsoft.com/office/officeart/2005/8/layout/vList4"/>
    <dgm:cxn modelId="{9F0D32D9-0316-4CFD-B16B-F20CBC47C8A1}" type="presOf" srcId="{0D2A5C55-D9B4-4313-9F50-59CFAEB4C7BB}" destId="{895E8A4A-D228-45B1-A109-2D88C20B4CA0}" srcOrd="1" destOrd="0" presId="urn:microsoft.com/office/officeart/2005/8/layout/vList4"/>
    <dgm:cxn modelId="{98F6D5C1-974C-471E-B44D-D608CAA2F68C}" type="presOf" srcId="{843C6D22-0FC6-43EF-B6F7-39C87C19CEC7}" destId="{838B6411-1FB4-425F-8C5A-BF14AF995554}" srcOrd="0" destOrd="0" presId="urn:microsoft.com/office/officeart/2005/8/layout/vList4"/>
    <dgm:cxn modelId="{FA631630-E8AD-4BFF-8C51-6B27C089EBE7}" type="presOf" srcId="{15B672C8-FCA5-4304-903F-F31E96277B0C}" destId="{6820D694-D6C5-4371-9A7E-7E91C7062D93}" srcOrd="0" destOrd="0" presId="urn:microsoft.com/office/officeart/2005/8/layout/vList4"/>
    <dgm:cxn modelId="{4E7722BE-397F-4667-A61E-6F8524383214}" type="presOf" srcId="{0EA35A75-C3DB-48CD-A56E-1A52DED8D61B}" destId="{1A5D1EF1-BBC1-4126-8597-24618B0E808B}" srcOrd="0" destOrd="0" presId="urn:microsoft.com/office/officeart/2005/8/layout/vList4"/>
    <dgm:cxn modelId="{7A36AB80-0979-4AE9-815E-B30C8D93CD66}" srcId="{15B672C8-FCA5-4304-903F-F31E96277B0C}" destId="{0EA35A75-C3DB-48CD-A56E-1A52DED8D61B}" srcOrd="1" destOrd="0" parTransId="{8A36046A-72E1-4653-A016-F3DEE821CCC1}" sibTransId="{411A3BFC-1DBE-4A87-822B-34ECE2BF9AAA}"/>
    <dgm:cxn modelId="{9137BACD-6E56-43F8-9B1D-8C67324DE1DE}" type="presOf" srcId="{843C6D22-0FC6-43EF-B6F7-39C87C19CEC7}" destId="{1EAE2319-0995-4183-AD93-57D0088EBFEA}" srcOrd="1" destOrd="0" presId="urn:microsoft.com/office/officeart/2005/8/layout/vList4"/>
    <dgm:cxn modelId="{72072A80-2B0F-4944-84F4-BD1011E1E4D5}" srcId="{15B672C8-FCA5-4304-903F-F31E96277B0C}" destId="{843C6D22-0FC6-43EF-B6F7-39C87C19CEC7}" srcOrd="2" destOrd="0" parTransId="{93213C59-A48F-46CC-BC2F-874F0BF5AE0D}" sibTransId="{4A3AFE13-86AC-4913-997A-23F37DA6A032}"/>
    <dgm:cxn modelId="{D362A417-C550-48BA-8E32-50A5D65A7DAD}" type="presParOf" srcId="{6820D694-D6C5-4371-9A7E-7E91C7062D93}" destId="{8E70EDB6-0277-48D4-83D6-5F34A99B7E5C}" srcOrd="0" destOrd="0" presId="urn:microsoft.com/office/officeart/2005/8/layout/vList4"/>
    <dgm:cxn modelId="{F11280BA-46B5-4939-9A03-384F20706657}" type="presParOf" srcId="{8E70EDB6-0277-48D4-83D6-5F34A99B7E5C}" destId="{D615BC6F-4F26-4A75-9B98-01CEA417B070}" srcOrd="0" destOrd="0" presId="urn:microsoft.com/office/officeart/2005/8/layout/vList4"/>
    <dgm:cxn modelId="{16B47E25-1541-48C1-AA1D-F434F7BB31F9}" type="presParOf" srcId="{8E70EDB6-0277-48D4-83D6-5F34A99B7E5C}" destId="{9392EEA9-AE0F-4CCB-BBA3-6241D53171A1}" srcOrd="1" destOrd="0" presId="urn:microsoft.com/office/officeart/2005/8/layout/vList4"/>
    <dgm:cxn modelId="{95E0DF5D-BD71-4FF7-A317-27B1338CE411}" type="presParOf" srcId="{8E70EDB6-0277-48D4-83D6-5F34A99B7E5C}" destId="{895E8A4A-D228-45B1-A109-2D88C20B4CA0}" srcOrd="2" destOrd="0" presId="urn:microsoft.com/office/officeart/2005/8/layout/vList4"/>
    <dgm:cxn modelId="{88D4D417-661E-438B-87FB-7AB5978AEA9C}" type="presParOf" srcId="{6820D694-D6C5-4371-9A7E-7E91C7062D93}" destId="{B1ACF257-7BA2-418C-B8FE-7E9A2794847A}" srcOrd="1" destOrd="0" presId="urn:microsoft.com/office/officeart/2005/8/layout/vList4"/>
    <dgm:cxn modelId="{32772806-8B39-4F7F-8FC5-A8412AD1E737}" type="presParOf" srcId="{6820D694-D6C5-4371-9A7E-7E91C7062D93}" destId="{D53EE1C4-FAD7-4B66-9880-BEB0AAF5F47B}" srcOrd="2" destOrd="0" presId="urn:microsoft.com/office/officeart/2005/8/layout/vList4"/>
    <dgm:cxn modelId="{00E81ECA-DC1E-409C-A3F8-E6B41556F662}" type="presParOf" srcId="{D53EE1C4-FAD7-4B66-9880-BEB0AAF5F47B}" destId="{1A5D1EF1-BBC1-4126-8597-24618B0E808B}" srcOrd="0" destOrd="0" presId="urn:microsoft.com/office/officeart/2005/8/layout/vList4"/>
    <dgm:cxn modelId="{48601366-50E7-4D84-9481-03173D96EDA4}" type="presParOf" srcId="{D53EE1C4-FAD7-4B66-9880-BEB0AAF5F47B}" destId="{D0C5A151-8FB9-4FB0-9909-B7B469432184}" srcOrd="1" destOrd="0" presId="urn:microsoft.com/office/officeart/2005/8/layout/vList4"/>
    <dgm:cxn modelId="{B944712E-6CC7-44FC-9CA2-F05B6534D3EE}" type="presParOf" srcId="{D53EE1C4-FAD7-4B66-9880-BEB0AAF5F47B}" destId="{BB8291A7-41B9-405A-80CC-CB0FE5D20CFE}" srcOrd="2" destOrd="0" presId="urn:microsoft.com/office/officeart/2005/8/layout/vList4"/>
    <dgm:cxn modelId="{3E4300C6-ADF8-4FE7-B1DC-8971E78005F4}" type="presParOf" srcId="{6820D694-D6C5-4371-9A7E-7E91C7062D93}" destId="{267FE86B-DF5A-4AD8-BC08-DBE83218FD39}" srcOrd="3" destOrd="0" presId="urn:microsoft.com/office/officeart/2005/8/layout/vList4"/>
    <dgm:cxn modelId="{7E68779D-F1B4-45C9-8F3A-CA7F53C5D4A2}" type="presParOf" srcId="{6820D694-D6C5-4371-9A7E-7E91C7062D93}" destId="{2F301D5E-49FC-4604-BA43-85F85AC89737}" srcOrd="4" destOrd="0" presId="urn:microsoft.com/office/officeart/2005/8/layout/vList4"/>
    <dgm:cxn modelId="{D0C096BD-500F-4CCA-979E-407B0550E1FC}" type="presParOf" srcId="{2F301D5E-49FC-4604-BA43-85F85AC89737}" destId="{838B6411-1FB4-425F-8C5A-BF14AF995554}" srcOrd="0" destOrd="0" presId="urn:microsoft.com/office/officeart/2005/8/layout/vList4"/>
    <dgm:cxn modelId="{A4098BB5-21B9-4DD3-9D15-C19E5AE89283}" type="presParOf" srcId="{2F301D5E-49FC-4604-BA43-85F85AC89737}" destId="{04E28790-83D4-45D0-84D2-ED3B990808AB}" srcOrd="1" destOrd="0" presId="urn:microsoft.com/office/officeart/2005/8/layout/vList4"/>
    <dgm:cxn modelId="{3EFD6AF6-5F49-4716-9ABF-8AD9C3041F6B}" type="presParOf" srcId="{2F301D5E-49FC-4604-BA43-85F85AC89737}" destId="{1EAE2319-0995-4183-AD93-57D0088EBF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D4123-0598-412D-97FF-66CEF2B3D48F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4E067-B0EF-4D41-81F4-6BBFE3091E8B}">
      <dgm:prSet phldrT="[Text]" custT="1"/>
      <dgm:spPr/>
      <dgm:t>
        <a:bodyPr/>
        <a:lstStyle/>
        <a:p>
          <a:r>
            <a:rPr lang="en-US" sz="2400" b="1" dirty="0" smtClean="0"/>
            <a:t>Making the competition irrelevant</a:t>
          </a:r>
          <a:endParaRPr lang="en-US" sz="2400" dirty="0"/>
        </a:p>
      </dgm:t>
    </dgm:pt>
    <dgm:pt modelId="{39C913DE-B14C-4069-983A-E2715BB62A2E}" type="parTrans" cxnId="{D4619B6E-5A6F-493A-A865-2FFB58B002C7}">
      <dgm:prSet/>
      <dgm:spPr/>
      <dgm:t>
        <a:bodyPr/>
        <a:lstStyle/>
        <a:p>
          <a:endParaRPr lang="en-US"/>
        </a:p>
      </dgm:t>
    </dgm:pt>
    <dgm:pt modelId="{5811D861-0A84-41D3-9DA0-A87A18203D34}" type="sibTrans" cxnId="{D4619B6E-5A6F-493A-A865-2FFB58B002C7}">
      <dgm:prSet/>
      <dgm:spPr/>
      <dgm:t>
        <a:bodyPr/>
        <a:lstStyle/>
        <a:p>
          <a:endParaRPr lang="en-US"/>
        </a:p>
      </dgm:t>
    </dgm:pt>
    <dgm:pt modelId="{A6E9A23F-26DA-46F1-AD36-43F87C095889}">
      <dgm:prSet phldrT="[Text]" custT="1"/>
      <dgm:spPr/>
      <dgm:t>
        <a:bodyPr/>
        <a:lstStyle/>
        <a:p>
          <a:r>
            <a:rPr lang="en-US" sz="2400" b="1" dirty="0" smtClean="0"/>
            <a:t>Add value to existing product</a:t>
          </a:r>
          <a:endParaRPr lang="en-US" sz="2400" dirty="0"/>
        </a:p>
      </dgm:t>
    </dgm:pt>
    <dgm:pt modelId="{D33ACA0D-CA39-4F7F-A8C6-A35BDF9CBE69}" type="parTrans" cxnId="{4238AEAE-700A-41C4-88B7-974D95F6A37A}">
      <dgm:prSet/>
      <dgm:spPr/>
      <dgm:t>
        <a:bodyPr/>
        <a:lstStyle/>
        <a:p>
          <a:endParaRPr lang="en-US"/>
        </a:p>
      </dgm:t>
    </dgm:pt>
    <dgm:pt modelId="{C695C4B8-DB8E-499A-B161-0EBF4B2E8217}" type="sibTrans" cxnId="{4238AEAE-700A-41C4-88B7-974D95F6A37A}">
      <dgm:prSet/>
      <dgm:spPr/>
      <dgm:t>
        <a:bodyPr/>
        <a:lstStyle/>
        <a:p>
          <a:endParaRPr lang="en-US"/>
        </a:p>
      </dgm:t>
    </dgm:pt>
    <dgm:pt modelId="{590BF636-D9F6-4BB9-9913-FFB7FF3BFAA7}">
      <dgm:prSet phldrT="[Text]" custT="1"/>
      <dgm:spPr/>
      <dgm:t>
        <a:bodyPr/>
        <a:lstStyle/>
        <a:p>
          <a:r>
            <a:rPr lang="en-US" sz="2400" b="1" dirty="0" smtClean="0"/>
            <a:t>Reduce Cost</a:t>
          </a:r>
          <a:endParaRPr lang="en-US" sz="2400" dirty="0"/>
        </a:p>
      </dgm:t>
    </dgm:pt>
    <dgm:pt modelId="{99D3005D-5AA2-48AC-9854-9CC4000F752F}" type="parTrans" cxnId="{4055443F-5AF1-4088-8B7F-B14041D55B7D}">
      <dgm:prSet/>
      <dgm:spPr/>
      <dgm:t>
        <a:bodyPr/>
        <a:lstStyle/>
        <a:p>
          <a:endParaRPr lang="en-US"/>
        </a:p>
      </dgm:t>
    </dgm:pt>
    <dgm:pt modelId="{9E10D350-DB37-4B6B-9420-D22828FD2087}" type="sibTrans" cxnId="{4055443F-5AF1-4088-8B7F-B14041D55B7D}">
      <dgm:prSet/>
      <dgm:spPr/>
      <dgm:t>
        <a:bodyPr/>
        <a:lstStyle/>
        <a:p>
          <a:endParaRPr lang="en-US"/>
        </a:p>
      </dgm:t>
    </dgm:pt>
    <dgm:pt modelId="{9259EBE3-9D68-4644-A47B-2AA2EAE84C3B}" type="pres">
      <dgm:prSet presAssocID="{EF3D4123-0598-412D-97FF-66CEF2B3D48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9BF270A-F476-4ACD-A4A1-988C374C8ACA}" type="pres">
      <dgm:prSet presAssocID="{EF3D4123-0598-412D-97FF-66CEF2B3D48F}" presName="pyramid" presStyleLbl="node1" presStyleIdx="0" presStyleCn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8E946190-C40E-4E16-AF8E-139C7B68A9CF}" type="pres">
      <dgm:prSet presAssocID="{EF3D4123-0598-412D-97FF-66CEF2B3D48F}" presName="theList" presStyleCnt="0"/>
      <dgm:spPr/>
    </dgm:pt>
    <dgm:pt modelId="{4414965B-9164-495F-A254-927EAEB39A2F}" type="pres">
      <dgm:prSet presAssocID="{BAF4E067-B0EF-4D41-81F4-6BBFE3091E8B}" presName="aNode" presStyleLbl="fgAcc1" presStyleIdx="0" presStyleCnt="3" custLinFactNeighborX="7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A86E3-A657-44AF-9362-C57005616918}" type="pres">
      <dgm:prSet presAssocID="{BAF4E067-B0EF-4D41-81F4-6BBFE3091E8B}" presName="aSpace" presStyleCnt="0"/>
      <dgm:spPr/>
    </dgm:pt>
    <dgm:pt modelId="{B018CA7D-8B34-40A4-B9F3-39DFB8A5826A}" type="pres">
      <dgm:prSet presAssocID="{A6E9A23F-26DA-46F1-AD36-43F87C095889}" presName="aNode" presStyleLbl="fgAcc1" presStyleIdx="1" presStyleCnt="3" custLinFactNeighborX="7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D0400-900D-46CF-9C7F-BFFAEEF62B8B}" type="pres">
      <dgm:prSet presAssocID="{A6E9A23F-26DA-46F1-AD36-43F87C095889}" presName="aSpace" presStyleCnt="0"/>
      <dgm:spPr/>
    </dgm:pt>
    <dgm:pt modelId="{30E33868-475B-46FD-92D8-326B4203F641}" type="pres">
      <dgm:prSet presAssocID="{590BF636-D9F6-4BB9-9913-FFB7FF3BFAA7}" presName="aNode" presStyleLbl="fgAcc1" presStyleIdx="2" presStyleCnt="3" custLinFactNeighborX="7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C684F-061F-4514-9D4A-6E69E532608A}" type="pres">
      <dgm:prSet presAssocID="{590BF636-D9F6-4BB9-9913-FFB7FF3BFAA7}" presName="aSpace" presStyleCnt="0"/>
      <dgm:spPr/>
    </dgm:pt>
  </dgm:ptLst>
  <dgm:cxnLst>
    <dgm:cxn modelId="{BFC10CA7-689A-4058-B098-B3FA26473319}" type="presOf" srcId="{EF3D4123-0598-412D-97FF-66CEF2B3D48F}" destId="{9259EBE3-9D68-4644-A47B-2AA2EAE84C3B}" srcOrd="0" destOrd="0" presId="urn:microsoft.com/office/officeart/2005/8/layout/pyramid2"/>
    <dgm:cxn modelId="{4238AEAE-700A-41C4-88B7-974D95F6A37A}" srcId="{EF3D4123-0598-412D-97FF-66CEF2B3D48F}" destId="{A6E9A23F-26DA-46F1-AD36-43F87C095889}" srcOrd="1" destOrd="0" parTransId="{D33ACA0D-CA39-4F7F-A8C6-A35BDF9CBE69}" sibTransId="{C695C4B8-DB8E-499A-B161-0EBF4B2E8217}"/>
    <dgm:cxn modelId="{0C3215E9-096B-4156-BCF9-84560BBBDE4A}" type="presOf" srcId="{590BF636-D9F6-4BB9-9913-FFB7FF3BFAA7}" destId="{30E33868-475B-46FD-92D8-326B4203F641}" srcOrd="0" destOrd="0" presId="urn:microsoft.com/office/officeart/2005/8/layout/pyramid2"/>
    <dgm:cxn modelId="{4055443F-5AF1-4088-8B7F-B14041D55B7D}" srcId="{EF3D4123-0598-412D-97FF-66CEF2B3D48F}" destId="{590BF636-D9F6-4BB9-9913-FFB7FF3BFAA7}" srcOrd="2" destOrd="0" parTransId="{99D3005D-5AA2-48AC-9854-9CC4000F752F}" sibTransId="{9E10D350-DB37-4B6B-9420-D22828FD2087}"/>
    <dgm:cxn modelId="{D4619B6E-5A6F-493A-A865-2FFB58B002C7}" srcId="{EF3D4123-0598-412D-97FF-66CEF2B3D48F}" destId="{BAF4E067-B0EF-4D41-81F4-6BBFE3091E8B}" srcOrd="0" destOrd="0" parTransId="{39C913DE-B14C-4069-983A-E2715BB62A2E}" sibTransId="{5811D861-0A84-41D3-9DA0-A87A18203D34}"/>
    <dgm:cxn modelId="{104F0E40-922C-4E61-B4DC-9C8673DE15DA}" type="presOf" srcId="{A6E9A23F-26DA-46F1-AD36-43F87C095889}" destId="{B018CA7D-8B34-40A4-B9F3-39DFB8A5826A}" srcOrd="0" destOrd="0" presId="urn:microsoft.com/office/officeart/2005/8/layout/pyramid2"/>
    <dgm:cxn modelId="{D47E8127-24FC-4B50-9635-6FDBA2E3553C}" type="presOf" srcId="{BAF4E067-B0EF-4D41-81F4-6BBFE3091E8B}" destId="{4414965B-9164-495F-A254-927EAEB39A2F}" srcOrd="0" destOrd="0" presId="urn:microsoft.com/office/officeart/2005/8/layout/pyramid2"/>
    <dgm:cxn modelId="{EE36FE59-7945-4FB4-AC6D-DE025FA23669}" type="presParOf" srcId="{9259EBE3-9D68-4644-A47B-2AA2EAE84C3B}" destId="{09BF270A-F476-4ACD-A4A1-988C374C8ACA}" srcOrd="0" destOrd="0" presId="urn:microsoft.com/office/officeart/2005/8/layout/pyramid2"/>
    <dgm:cxn modelId="{F30AAD17-AAF6-4A8C-B69C-F33ECFED2705}" type="presParOf" srcId="{9259EBE3-9D68-4644-A47B-2AA2EAE84C3B}" destId="{8E946190-C40E-4E16-AF8E-139C7B68A9CF}" srcOrd="1" destOrd="0" presId="urn:microsoft.com/office/officeart/2005/8/layout/pyramid2"/>
    <dgm:cxn modelId="{129C4AC0-A6BB-4B3F-911E-58533671ABBB}" type="presParOf" srcId="{8E946190-C40E-4E16-AF8E-139C7B68A9CF}" destId="{4414965B-9164-495F-A254-927EAEB39A2F}" srcOrd="0" destOrd="0" presId="urn:microsoft.com/office/officeart/2005/8/layout/pyramid2"/>
    <dgm:cxn modelId="{0D047BB1-1123-469C-A0A7-648A71F9F7CF}" type="presParOf" srcId="{8E946190-C40E-4E16-AF8E-139C7B68A9CF}" destId="{07BA86E3-A657-44AF-9362-C57005616918}" srcOrd="1" destOrd="0" presId="urn:microsoft.com/office/officeart/2005/8/layout/pyramid2"/>
    <dgm:cxn modelId="{1826F0FF-B88A-43DB-9C9C-C3C70BEC555B}" type="presParOf" srcId="{8E946190-C40E-4E16-AF8E-139C7B68A9CF}" destId="{B018CA7D-8B34-40A4-B9F3-39DFB8A5826A}" srcOrd="2" destOrd="0" presId="urn:microsoft.com/office/officeart/2005/8/layout/pyramid2"/>
    <dgm:cxn modelId="{4889B667-E35F-4B16-B83C-5D722F75A1C2}" type="presParOf" srcId="{8E946190-C40E-4E16-AF8E-139C7B68A9CF}" destId="{07CD0400-900D-46CF-9C7F-BFFAEEF62B8B}" srcOrd="3" destOrd="0" presId="urn:microsoft.com/office/officeart/2005/8/layout/pyramid2"/>
    <dgm:cxn modelId="{450D1B4A-539E-4226-805F-1BB538A5F840}" type="presParOf" srcId="{8E946190-C40E-4E16-AF8E-139C7B68A9CF}" destId="{30E33868-475B-46FD-92D8-326B4203F641}" srcOrd="4" destOrd="0" presId="urn:microsoft.com/office/officeart/2005/8/layout/pyramid2"/>
    <dgm:cxn modelId="{4FB31BF5-6643-44EA-9314-6CDD0FCFD01A}" type="presParOf" srcId="{8E946190-C40E-4E16-AF8E-139C7B68A9CF}" destId="{A2EC684F-061F-4514-9D4A-6E69E532608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DE55D7-1129-49EF-9196-6A083C4C0F9A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478DB-6B36-42E5-B557-94EECA341B66}">
      <dgm:prSet phldrT="[Text]"/>
      <dgm:spPr>
        <a:solidFill>
          <a:srgbClr val="102C62"/>
        </a:solidFill>
      </dgm:spPr>
      <dgm:t>
        <a:bodyPr/>
        <a:lstStyle/>
        <a:p>
          <a:r>
            <a:rPr lang="en-US" b="1" dirty="0" smtClean="0"/>
            <a:t>Start Up new Business</a:t>
          </a:r>
          <a:endParaRPr lang="en-US" b="1" dirty="0"/>
        </a:p>
      </dgm:t>
    </dgm:pt>
    <dgm:pt modelId="{079F639D-5E02-4CD9-9A1C-A892ADBCF39B}" type="parTrans" cxnId="{FE87442D-A698-4579-BBE1-5E73C3800E3F}">
      <dgm:prSet/>
      <dgm:spPr/>
      <dgm:t>
        <a:bodyPr/>
        <a:lstStyle/>
        <a:p>
          <a:endParaRPr lang="en-US"/>
        </a:p>
      </dgm:t>
    </dgm:pt>
    <dgm:pt modelId="{17294615-5D59-4291-9C98-77F6AB796C85}" type="sibTrans" cxnId="{FE87442D-A698-4579-BBE1-5E73C3800E3F}">
      <dgm:prSet/>
      <dgm:spPr/>
      <dgm:t>
        <a:bodyPr/>
        <a:lstStyle/>
        <a:p>
          <a:endParaRPr lang="en-US"/>
        </a:p>
      </dgm:t>
    </dgm:pt>
    <dgm:pt modelId="{259E7531-7183-4C0F-B781-35254A671BDC}">
      <dgm:prSet phldrT="[Text]"/>
      <dgm:spPr>
        <a:solidFill>
          <a:srgbClr val="102C62"/>
        </a:solidFill>
      </dgm:spPr>
      <dgm:t>
        <a:bodyPr/>
        <a:lstStyle/>
        <a:p>
          <a:r>
            <a:rPr lang="en-US" b="1" dirty="0" smtClean="0"/>
            <a:t>Planning for Running Business </a:t>
          </a:r>
          <a:endParaRPr lang="en-US" b="1" dirty="0"/>
        </a:p>
      </dgm:t>
    </dgm:pt>
    <dgm:pt modelId="{38A65800-65CA-4A9C-9A97-85A3D0DA0994}" type="parTrans" cxnId="{6E926C5F-A5E6-4E4F-AAC5-05BCA15D61B2}">
      <dgm:prSet/>
      <dgm:spPr/>
      <dgm:t>
        <a:bodyPr/>
        <a:lstStyle/>
        <a:p>
          <a:endParaRPr lang="en-US"/>
        </a:p>
      </dgm:t>
    </dgm:pt>
    <dgm:pt modelId="{56D77C12-3A6A-48D7-9DE3-5F2FD6BB2EDD}" type="sibTrans" cxnId="{6E926C5F-A5E6-4E4F-AAC5-05BCA15D61B2}">
      <dgm:prSet/>
      <dgm:spPr/>
      <dgm:t>
        <a:bodyPr/>
        <a:lstStyle/>
        <a:p>
          <a:endParaRPr lang="en-US"/>
        </a:p>
      </dgm:t>
    </dgm:pt>
    <dgm:pt modelId="{E6324E58-2FCE-4263-B1B2-96EC8E1FA057}">
      <dgm:prSet phldrT="[Text]"/>
      <dgm:spPr>
        <a:solidFill>
          <a:srgbClr val="102C62"/>
        </a:solidFill>
      </dgm:spPr>
      <dgm:t>
        <a:bodyPr/>
        <a:lstStyle/>
        <a:p>
          <a:r>
            <a:rPr lang="en-US" b="1" dirty="0" smtClean="0"/>
            <a:t>Strategy Setting for Growth </a:t>
          </a:r>
          <a:endParaRPr lang="en-US" b="1" dirty="0"/>
        </a:p>
      </dgm:t>
    </dgm:pt>
    <dgm:pt modelId="{5AB0AD04-EBC3-4715-B852-B3D7CBF75854}" type="parTrans" cxnId="{59B4F9E7-E65F-4181-A4BC-E08E1DAD682A}">
      <dgm:prSet/>
      <dgm:spPr/>
      <dgm:t>
        <a:bodyPr/>
        <a:lstStyle/>
        <a:p>
          <a:endParaRPr lang="en-US"/>
        </a:p>
      </dgm:t>
    </dgm:pt>
    <dgm:pt modelId="{7F345C35-B448-4CC5-92CF-5C5CFD155E50}" type="sibTrans" cxnId="{59B4F9E7-E65F-4181-A4BC-E08E1DAD682A}">
      <dgm:prSet/>
      <dgm:spPr/>
      <dgm:t>
        <a:bodyPr/>
        <a:lstStyle/>
        <a:p>
          <a:endParaRPr lang="en-US"/>
        </a:p>
      </dgm:t>
    </dgm:pt>
    <dgm:pt modelId="{D8B243ED-8CFD-4615-83B8-EAA3ECEC274F}">
      <dgm:prSet phldrT="[Text]"/>
      <dgm:spPr>
        <a:solidFill>
          <a:srgbClr val="102C62"/>
        </a:solidFill>
      </dgm:spPr>
      <dgm:t>
        <a:bodyPr/>
        <a:lstStyle/>
        <a:p>
          <a:r>
            <a:rPr lang="en-US" b="1" dirty="0" smtClean="0"/>
            <a:t>Focus on Revenue</a:t>
          </a:r>
          <a:endParaRPr lang="en-US" b="1" dirty="0"/>
        </a:p>
      </dgm:t>
    </dgm:pt>
    <dgm:pt modelId="{954FC228-3EFB-4FCC-97CE-F91E02225201}" type="parTrans" cxnId="{64A921BC-DB02-4F85-8793-2219CF1AEAED}">
      <dgm:prSet/>
      <dgm:spPr/>
      <dgm:t>
        <a:bodyPr/>
        <a:lstStyle/>
        <a:p>
          <a:endParaRPr lang="en-US"/>
        </a:p>
      </dgm:t>
    </dgm:pt>
    <dgm:pt modelId="{F34BBA2F-1B97-4F9B-A11F-0C7F6034105B}" type="sibTrans" cxnId="{64A921BC-DB02-4F85-8793-2219CF1AEAED}">
      <dgm:prSet/>
      <dgm:spPr/>
      <dgm:t>
        <a:bodyPr/>
        <a:lstStyle/>
        <a:p>
          <a:endParaRPr lang="en-US"/>
        </a:p>
      </dgm:t>
    </dgm:pt>
    <dgm:pt modelId="{1E8854BA-AECB-4C0D-BBE0-FE68D2791FDC}" type="pres">
      <dgm:prSet presAssocID="{65DE55D7-1129-49EF-9196-6A083C4C0F9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A912F-113C-4590-87DF-C879588EC201}" type="pres">
      <dgm:prSet presAssocID="{65DE55D7-1129-49EF-9196-6A083C4C0F9A}" presName="diamond" presStyleLbl="bgShp" presStyleIdx="0" presStyleCnt="1"/>
      <dgm:spPr>
        <a:solidFill>
          <a:srgbClr val="6A94A9"/>
        </a:solidFill>
      </dgm:spPr>
    </dgm:pt>
    <dgm:pt modelId="{7E028AD2-1E3C-449C-ACAA-BDA300F7B4AB}" type="pres">
      <dgm:prSet presAssocID="{65DE55D7-1129-49EF-9196-6A083C4C0F9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52B0-49B3-49FE-9C64-427FFF734C24}" type="pres">
      <dgm:prSet presAssocID="{65DE55D7-1129-49EF-9196-6A083C4C0F9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602F7-C7EF-4C07-8F74-F3A6B10DB11E}" type="pres">
      <dgm:prSet presAssocID="{65DE55D7-1129-49EF-9196-6A083C4C0F9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6E95-8504-4F03-B0D5-57609F4910EA}" type="pres">
      <dgm:prSet presAssocID="{65DE55D7-1129-49EF-9196-6A083C4C0F9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166B7-5E74-4ABF-8745-A64BB7D0E71C}" type="presOf" srcId="{259E7531-7183-4C0F-B781-35254A671BDC}" destId="{962752B0-49B3-49FE-9C64-427FFF734C24}" srcOrd="0" destOrd="0" presId="urn:microsoft.com/office/officeart/2005/8/layout/matrix3"/>
    <dgm:cxn modelId="{ABCABE37-DC7E-457A-8050-60E5B0CBEA8D}" type="presOf" srcId="{E6324E58-2FCE-4263-B1B2-96EC8E1FA057}" destId="{D13602F7-C7EF-4C07-8F74-F3A6B10DB11E}" srcOrd="0" destOrd="0" presId="urn:microsoft.com/office/officeart/2005/8/layout/matrix3"/>
    <dgm:cxn modelId="{385415C6-07E9-429C-9994-AD0A37A67C34}" type="presOf" srcId="{BA2478DB-6B36-42E5-B557-94EECA341B66}" destId="{7E028AD2-1E3C-449C-ACAA-BDA300F7B4AB}" srcOrd="0" destOrd="0" presId="urn:microsoft.com/office/officeart/2005/8/layout/matrix3"/>
    <dgm:cxn modelId="{C5ABE442-B87E-4DEA-88E4-E777493C96EB}" type="presOf" srcId="{65DE55D7-1129-49EF-9196-6A083C4C0F9A}" destId="{1E8854BA-AECB-4C0D-BBE0-FE68D2791FDC}" srcOrd="0" destOrd="0" presId="urn:microsoft.com/office/officeart/2005/8/layout/matrix3"/>
    <dgm:cxn modelId="{FE87442D-A698-4579-BBE1-5E73C3800E3F}" srcId="{65DE55D7-1129-49EF-9196-6A083C4C0F9A}" destId="{BA2478DB-6B36-42E5-B557-94EECA341B66}" srcOrd="0" destOrd="0" parTransId="{079F639D-5E02-4CD9-9A1C-A892ADBCF39B}" sibTransId="{17294615-5D59-4291-9C98-77F6AB796C85}"/>
    <dgm:cxn modelId="{6E926C5F-A5E6-4E4F-AAC5-05BCA15D61B2}" srcId="{65DE55D7-1129-49EF-9196-6A083C4C0F9A}" destId="{259E7531-7183-4C0F-B781-35254A671BDC}" srcOrd="1" destOrd="0" parTransId="{38A65800-65CA-4A9C-9A97-85A3D0DA0994}" sibTransId="{56D77C12-3A6A-48D7-9DE3-5F2FD6BB2EDD}"/>
    <dgm:cxn modelId="{64A921BC-DB02-4F85-8793-2219CF1AEAED}" srcId="{65DE55D7-1129-49EF-9196-6A083C4C0F9A}" destId="{D8B243ED-8CFD-4615-83B8-EAA3ECEC274F}" srcOrd="3" destOrd="0" parTransId="{954FC228-3EFB-4FCC-97CE-F91E02225201}" sibTransId="{F34BBA2F-1B97-4F9B-A11F-0C7F6034105B}"/>
    <dgm:cxn modelId="{DF5F3D9A-32FA-411E-9BD6-74FCDBCF0DCB}" type="presOf" srcId="{D8B243ED-8CFD-4615-83B8-EAA3ECEC274F}" destId="{28916E95-8504-4F03-B0D5-57609F4910EA}" srcOrd="0" destOrd="0" presId="urn:microsoft.com/office/officeart/2005/8/layout/matrix3"/>
    <dgm:cxn modelId="{59B4F9E7-E65F-4181-A4BC-E08E1DAD682A}" srcId="{65DE55D7-1129-49EF-9196-6A083C4C0F9A}" destId="{E6324E58-2FCE-4263-B1B2-96EC8E1FA057}" srcOrd="2" destOrd="0" parTransId="{5AB0AD04-EBC3-4715-B852-B3D7CBF75854}" sibTransId="{7F345C35-B448-4CC5-92CF-5C5CFD155E50}"/>
    <dgm:cxn modelId="{00EE2708-F013-416F-8F0F-06433B43E642}" type="presParOf" srcId="{1E8854BA-AECB-4C0D-BBE0-FE68D2791FDC}" destId="{46CA912F-113C-4590-87DF-C879588EC201}" srcOrd="0" destOrd="0" presId="urn:microsoft.com/office/officeart/2005/8/layout/matrix3"/>
    <dgm:cxn modelId="{AED5BF3C-F379-4278-AD16-ECCAA78A65EB}" type="presParOf" srcId="{1E8854BA-AECB-4C0D-BBE0-FE68D2791FDC}" destId="{7E028AD2-1E3C-449C-ACAA-BDA300F7B4AB}" srcOrd="1" destOrd="0" presId="urn:microsoft.com/office/officeart/2005/8/layout/matrix3"/>
    <dgm:cxn modelId="{BC9B6227-DD3B-47C7-A23B-E8CC53872A36}" type="presParOf" srcId="{1E8854BA-AECB-4C0D-BBE0-FE68D2791FDC}" destId="{962752B0-49B3-49FE-9C64-427FFF734C24}" srcOrd="2" destOrd="0" presId="urn:microsoft.com/office/officeart/2005/8/layout/matrix3"/>
    <dgm:cxn modelId="{5C64FD26-8B2A-46A1-96D0-216FE0507A02}" type="presParOf" srcId="{1E8854BA-AECB-4C0D-BBE0-FE68D2791FDC}" destId="{D13602F7-C7EF-4C07-8F74-F3A6B10DB11E}" srcOrd="3" destOrd="0" presId="urn:microsoft.com/office/officeart/2005/8/layout/matrix3"/>
    <dgm:cxn modelId="{97CDDD75-16C6-49B3-95DF-70CD49D14B0C}" type="presParOf" srcId="{1E8854BA-AECB-4C0D-BBE0-FE68D2791FDC}" destId="{28916E95-8504-4F03-B0D5-57609F4910E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483DBB-3DC0-4B85-B1CD-4F575AB1E5B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51174-A167-42F7-9E3E-13B3CC310BA4}">
      <dgm:prSet phldrT="[Text]" custT="1"/>
      <dgm:spPr/>
      <dgm:t>
        <a:bodyPr/>
        <a:lstStyle/>
        <a:p>
          <a:r>
            <a:rPr lang="en-US" sz="2300" b="1" dirty="0" smtClean="0">
              <a:solidFill>
                <a:schemeClr val="bg1"/>
              </a:solidFill>
            </a:rPr>
            <a:t>Giving some innovative/promotional Gift to our direct Client</a:t>
          </a:r>
          <a:endParaRPr lang="en-US" sz="2300" b="1" dirty="0">
            <a:solidFill>
              <a:schemeClr val="bg1"/>
            </a:solidFill>
          </a:endParaRPr>
        </a:p>
      </dgm:t>
    </dgm:pt>
    <dgm:pt modelId="{ACDD7002-9122-4504-B920-9BAA2F91D666}" type="parTrans" cxnId="{6C672226-3B71-4427-BA39-C359558126D4}">
      <dgm:prSet/>
      <dgm:spPr/>
      <dgm:t>
        <a:bodyPr/>
        <a:lstStyle/>
        <a:p>
          <a:endParaRPr lang="en-US"/>
        </a:p>
      </dgm:t>
    </dgm:pt>
    <dgm:pt modelId="{1170483E-A84B-4809-92DA-07C35F226902}" type="sibTrans" cxnId="{6C672226-3B71-4427-BA39-C359558126D4}">
      <dgm:prSet/>
      <dgm:spPr/>
      <dgm:t>
        <a:bodyPr/>
        <a:lstStyle/>
        <a:p>
          <a:endParaRPr lang="en-US"/>
        </a:p>
      </dgm:t>
    </dgm:pt>
    <dgm:pt modelId="{2E215EFB-C8D4-44DE-831D-96557FA1A25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Hanging some unique/Branded gift when visiting reputed company or People (</a:t>
          </a:r>
          <a:r>
            <a:rPr lang="en-US" sz="2000" b="1" dirty="0" err="1" smtClean="0">
              <a:solidFill>
                <a:schemeClr val="bg1"/>
              </a:solidFill>
            </a:rPr>
            <a:t>Meghna</a:t>
          </a:r>
          <a:r>
            <a:rPr lang="en-US" sz="2000" b="1" dirty="0" smtClean="0">
              <a:solidFill>
                <a:schemeClr val="bg1"/>
              </a:solidFill>
            </a:rPr>
            <a:t> Group, PHP, Apex, Walton &amp; many more)  </a:t>
          </a:r>
          <a:endParaRPr lang="en-US" sz="2000" b="1" dirty="0">
            <a:solidFill>
              <a:schemeClr val="bg1"/>
            </a:solidFill>
          </a:endParaRPr>
        </a:p>
      </dgm:t>
    </dgm:pt>
    <dgm:pt modelId="{9F3A0CD1-0C9F-4C3E-813F-91F9CC6242C9}" type="parTrans" cxnId="{172F2CBE-DA0C-4036-A428-5B6544787D1C}">
      <dgm:prSet/>
      <dgm:spPr/>
      <dgm:t>
        <a:bodyPr/>
        <a:lstStyle/>
        <a:p>
          <a:endParaRPr lang="en-US"/>
        </a:p>
      </dgm:t>
    </dgm:pt>
    <dgm:pt modelId="{B6CE7ABA-D7D0-4174-8CFA-586EFD8D3823}" type="sibTrans" cxnId="{172F2CBE-DA0C-4036-A428-5B6544787D1C}">
      <dgm:prSet/>
      <dgm:spPr/>
      <dgm:t>
        <a:bodyPr/>
        <a:lstStyle/>
        <a:p>
          <a:endParaRPr lang="en-US"/>
        </a:p>
      </dgm:t>
    </dgm:pt>
    <dgm:pt modelId="{43E7B58C-B997-48C8-B46D-43035BBA16FE}">
      <dgm:prSet phldrT="[Text]" custT="1"/>
      <dgm:spPr/>
      <dgm:t>
        <a:bodyPr/>
        <a:lstStyle/>
        <a:p>
          <a:r>
            <a:rPr lang="en-US" sz="2300" b="1" dirty="0" smtClean="0">
              <a:solidFill>
                <a:schemeClr val="bg1"/>
              </a:solidFill>
            </a:rPr>
            <a:t>Visit related fair &amp; Program</a:t>
          </a:r>
          <a:endParaRPr lang="en-US" sz="2300" b="1" dirty="0">
            <a:solidFill>
              <a:schemeClr val="bg1"/>
            </a:solidFill>
          </a:endParaRPr>
        </a:p>
      </dgm:t>
    </dgm:pt>
    <dgm:pt modelId="{CC06019B-EAC6-4966-B021-D5179AB2BDED}" type="parTrans" cxnId="{48C25849-D362-47F9-BA6F-98E120719C9E}">
      <dgm:prSet/>
      <dgm:spPr/>
      <dgm:t>
        <a:bodyPr/>
        <a:lstStyle/>
        <a:p>
          <a:endParaRPr lang="en-US"/>
        </a:p>
      </dgm:t>
    </dgm:pt>
    <dgm:pt modelId="{F0A8407D-3C89-4802-9E36-E03081D34516}" type="sibTrans" cxnId="{48C25849-D362-47F9-BA6F-98E120719C9E}">
      <dgm:prSet/>
      <dgm:spPr/>
      <dgm:t>
        <a:bodyPr/>
        <a:lstStyle/>
        <a:p>
          <a:endParaRPr lang="en-US"/>
        </a:p>
      </dgm:t>
    </dgm:pt>
    <dgm:pt modelId="{CDED48D1-D716-459C-9E9F-C6B0E8B336BD}" type="pres">
      <dgm:prSet presAssocID="{FA483DBB-3DC0-4B85-B1CD-4F575AB1E5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0CC6F-A2E1-4AB0-8B27-21FF0CEA6E41}" type="pres">
      <dgm:prSet presAssocID="{27251174-A167-42F7-9E3E-13B3CC310BA4}" presName="compNode" presStyleCnt="0"/>
      <dgm:spPr/>
    </dgm:pt>
    <dgm:pt modelId="{6CA26079-59BA-4C68-8619-943E317C4ED2}" type="pres">
      <dgm:prSet presAssocID="{27251174-A167-42F7-9E3E-13B3CC310BA4}" presName="pictRect" presStyleLbl="node1" presStyleIdx="0" presStyleCnt="3" custScaleX="100084" custScaleY="1000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54BD9B31-C1D7-4961-ABF8-E73D13B5F66D}" type="pres">
      <dgm:prSet presAssocID="{27251174-A167-42F7-9E3E-13B3CC310BA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EDF50-094B-4AF5-834C-9A35AEEDC0D2}" type="pres">
      <dgm:prSet presAssocID="{1170483E-A84B-4809-92DA-07C35F22690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424E49-131D-40B2-94FC-7660E2F2D28D}" type="pres">
      <dgm:prSet presAssocID="{2E215EFB-C8D4-44DE-831D-96557FA1A252}" presName="compNode" presStyleCnt="0"/>
      <dgm:spPr/>
    </dgm:pt>
    <dgm:pt modelId="{6B400DA8-FB84-458D-B51C-40F29860B81A}" type="pres">
      <dgm:prSet presAssocID="{2E215EFB-C8D4-44DE-831D-96557FA1A252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3E5CC73A-7517-4ED0-BF1B-F690AAD676BC}" type="pres">
      <dgm:prSet presAssocID="{2E215EFB-C8D4-44DE-831D-96557FA1A25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B713-ADE7-4EB2-AAE7-A7C4774DFCAA}" type="pres">
      <dgm:prSet presAssocID="{B6CE7ABA-D7D0-4174-8CFA-586EFD8D38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D3CABF-5C0C-4A4F-9971-BDD4EB91F414}" type="pres">
      <dgm:prSet presAssocID="{43E7B58C-B997-48C8-B46D-43035BBA16FE}" presName="compNode" presStyleCnt="0"/>
      <dgm:spPr/>
    </dgm:pt>
    <dgm:pt modelId="{DD5F2CDA-55D5-48F0-BE09-425DBAB1A394}" type="pres">
      <dgm:prSet presAssocID="{43E7B58C-B997-48C8-B46D-43035BBA16FE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</dgm:spPr>
    </dgm:pt>
    <dgm:pt modelId="{9C39E930-6C13-44EA-8365-5E67405D9A7B}" type="pres">
      <dgm:prSet presAssocID="{43E7B58C-B997-48C8-B46D-43035BBA16F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1BA11-83ED-459A-A2FF-73A0EDA4FB10}" type="presOf" srcId="{27251174-A167-42F7-9E3E-13B3CC310BA4}" destId="{54BD9B31-C1D7-4961-ABF8-E73D13B5F66D}" srcOrd="0" destOrd="0" presId="urn:microsoft.com/office/officeart/2005/8/layout/pList1"/>
    <dgm:cxn modelId="{B788F9AD-6765-41DB-8EB1-B60BA55F144E}" type="presOf" srcId="{1170483E-A84B-4809-92DA-07C35F226902}" destId="{A25EDF50-094B-4AF5-834C-9A35AEEDC0D2}" srcOrd="0" destOrd="0" presId="urn:microsoft.com/office/officeart/2005/8/layout/pList1"/>
    <dgm:cxn modelId="{0AE775D3-7C4A-4589-A2D9-18C31F474596}" type="presOf" srcId="{FA483DBB-3DC0-4B85-B1CD-4F575AB1E5BD}" destId="{CDED48D1-D716-459C-9E9F-C6B0E8B336BD}" srcOrd="0" destOrd="0" presId="urn:microsoft.com/office/officeart/2005/8/layout/pList1"/>
    <dgm:cxn modelId="{48C25849-D362-47F9-BA6F-98E120719C9E}" srcId="{FA483DBB-3DC0-4B85-B1CD-4F575AB1E5BD}" destId="{43E7B58C-B997-48C8-B46D-43035BBA16FE}" srcOrd="2" destOrd="0" parTransId="{CC06019B-EAC6-4966-B021-D5179AB2BDED}" sibTransId="{F0A8407D-3C89-4802-9E36-E03081D34516}"/>
    <dgm:cxn modelId="{A1B7A889-F96D-46AF-BF94-C12E8E1E7430}" type="presOf" srcId="{2E215EFB-C8D4-44DE-831D-96557FA1A252}" destId="{3E5CC73A-7517-4ED0-BF1B-F690AAD676BC}" srcOrd="0" destOrd="0" presId="urn:microsoft.com/office/officeart/2005/8/layout/pList1"/>
    <dgm:cxn modelId="{DBBD296C-AAA2-466B-A115-23D02FC6E4DA}" type="presOf" srcId="{43E7B58C-B997-48C8-B46D-43035BBA16FE}" destId="{9C39E930-6C13-44EA-8365-5E67405D9A7B}" srcOrd="0" destOrd="0" presId="urn:microsoft.com/office/officeart/2005/8/layout/pList1"/>
    <dgm:cxn modelId="{172F2CBE-DA0C-4036-A428-5B6544787D1C}" srcId="{FA483DBB-3DC0-4B85-B1CD-4F575AB1E5BD}" destId="{2E215EFB-C8D4-44DE-831D-96557FA1A252}" srcOrd="1" destOrd="0" parTransId="{9F3A0CD1-0C9F-4C3E-813F-91F9CC6242C9}" sibTransId="{B6CE7ABA-D7D0-4174-8CFA-586EFD8D3823}"/>
    <dgm:cxn modelId="{448174CA-E396-4C30-B218-4DAB37F8188B}" type="presOf" srcId="{B6CE7ABA-D7D0-4174-8CFA-586EFD8D3823}" destId="{3CA5B713-ADE7-4EB2-AAE7-A7C4774DFCAA}" srcOrd="0" destOrd="0" presId="urn:microsoft.com/office/officeart/2005/8/layout/pList1"/>
    <dgm:cxn modelId="{6C672226-3B71-4427-BA39-C359558126D4}" srcId="{FA483DBB-3DC0-4B85-B1CD-4F575AB1E5BD}" destId="{27251174-A167-42F7-9E3E-13B3CC310BA4}" srcOrd="0" destOrd="0" parTransId="{ACDD7002-9122-4504-B920-9BAA2F91D666}" sibTransId="{1170483E-A84B-4809-92DA-07C35F226902}"/>
    <dgm:cxn modelId="{9B18C2DC-0E95-474A-B358-84C72882D913}" type="presParOf" srcId="{CDED48D1-D716-459C-9E9F-C6B0E8B336BD}" destId="{9B20CC6F-A2E1-4AB0-8B27-21FF0CEA6E41}" srcOrd="0" destOrd="0" presId="urn:microsoft.com/office/officeart/2005/8/layout/pList1"/>
    <dgm:cxn modelId="{307DE72C-B760-4605-8809-8A72977C046E}" type="presParOf" srcId="{9B20CC6F-A2E1-4AB0-8B27-21FF0CEA6E41}" destId="{6CA26079-59BA-4C68-8619-943E317C4ED2}" srcOrd="0" destOrd="0" presId="urn:microsoft.com/office/officeart/2005/8/layout/pList1"/>
    <dgm:cxn modelId="{ACC514AC-1080-4DF6-9A79-D1AB1E345AC2}" type="presParOf" srcId="{9B20CC6F-A2E1-4AB0-8B27-21FF0CEA6E41}" destId="{54BD9B31-C1D7-4961-ABF8-E73D13B5F66D}" srcOrd="1" destOrd="0" presId="urn:microsoft.com/office/officeart/2005/8/layout/pList1"/>
    <dgm:cxn modelId="{3CF4F10B-9CAF-43F2-8BAC-258EE76A0C94}" type="presParOf" srcId="{CDED48D1-D716-459C-9E9F-C6B0E8B336BD}" destId="{A25EDF50-094B-4AF5-834C-9A35AEEDC0D2}" srcOrd="1" destOrd="0" presId="urn:microsoft.com/office/officeart/2005/8/layout/pList1"/>
    <dgm:cxn modelId="{10247663-CDFC-48C2-AF3B-BF56A010D3D7}" type="presParOf" srcId="{CDED48D1-D716-459C-9E9F-C6B0E8B336BD}" destId="{1C424E49-131D-40B2-94FC-7660E2F2D28D}" srcOrd="2" destOrd="0" presId="urn:microsoft.com/office/officeart/2005/8/layout/pList1"/>
    <dgm:cxn modelId="{02A3C12C-32AE-4734-9FB1-0C3A2EDA0F00}" type="presParOf" srcId="{1C424E49-131D-40B2-94FC-7660E2F2D28D}" destId="{6B400DA8-FB84-458D-B51C-40F29860B81A}" srcOrd="0" destOrd="0" presId="urn:microsoft.com/office/officeart/2005/8/layout/pList1"/>
    <dgm:cxn modelId="{A2DC9A1D-7FE5-416A-B8D7-A74DD5E1ED60}" type="presParOf" srcId="{1C424E49-131D-40B2-94FC-7660E2F2D28D}" destId="{3E5CC73A-7517-4ED0-BF1B-F690AAD676BC}" srcOrd="1" destOrd="0" presId="urn:microsoft.com/office/officeart/2005/8/layout/pList1"/>
    <dgm:cxn modelId="{B2E73841-4459-4FB3-937D-482AC2514806}" type="presParOf" srcId="{CDED48D1-D716-459C-9E9F-C6B0E8B336BD}" destId="{3CA5B713-ADE7-4EB2-AAE7-A7C4774DFCAA}" srcOrd="3" destOrd="0" presId="urn:microsoft.com/office/officeart/2005/8/layout/pList1"/>
    <dgm:cxn modelId="{34D1989F-7D9C-456D-B78C-6FB7E789182A}" type="presParOf" srcId="{CDED48D1-D716-459C-9E9F-C6B0E8B336BD}" destId="{C0D3CABF-5C0C-4A4F-9971-BDD4EB91F414}" srcOrd="4" destOrd="0" presId="urn:microsoft.com/office/officeart/2005/8/layout/pList1"/>
    <dgm:cxn modelId="{09A7A841-4F6F-4DA8-B7AE-BC5C97334D36}" type="presParOf" srcId="{C0D3CABF-5C0C-4A4F-9971-BDD4EB91F414}" destId="{DD5F2CDA-55D5-48F0-BE09-425DBAB1A394}" srcOrd="0" destOrd="0" presId="urn:microsoft.com/office/officeart/2005/8/layout/pList1"/>
    <dgm:cxn modelId="{A7DE1876-5A54-418B-A4E1-18A139C1230F}" type="presParOf" srcId="{C0D3CABF-5C0C-4A4F-9971-BDD4EB91F414}" destId="{9C39E930-6C13-44EA-8365-5E67405D9A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C12EDD-C878-415C-8861-83752B9647D7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FD39F-D7E6-4AD4-A2F9-977718B4DBB5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2000" b="1" dirty="0" smtClean="0"/>
            <a:t>Find out best or Innovative People from variety of fair &amp; Program </a:t>
          </a:r>
          <a:endParaRPr lang="en-US" sz="2000" b="1" dirty="0"/>
        </a:p>
      </dgm:t>
    </dgm:pt>
    <dgm:pt modelId="{EDDE428E-6B41-4136-8688-0CBE0D817FC1}" type="parTrans" cxnId="{61793178-E805-43C8-A31F-68903225C8A8}">
      <dgm:prSet/>
      <dgm:spPr/>
      <dgm:t>
        <a:bodyPr/>
        <a:lstStyle/>
        <a:p>
          <a:endParaRPr lang="en-US"/>
        </a:p>
      </dgm:t>
    </dgm:pt>
    <dgm:pt modelId="{19C68907-6204-420A-AAE2-0812102DB35D}" type="sibTrans" cxnId="{61793178-E805-43C8-A31F-68903225C8A8}">
      <dgm:prSet/>
      <dgm:spPr/>
      <dgm:t>
        <a:bodyPr/>
        <a:lstStyle/>
        <a:p>
          <a:endParaRPr lang="en-US"/>
        </a:p>
      </dgm:t>
    </dgm:pt>
    <dgm:pt modelId="{B0C9D0C5-617E-4674-901A-CDC61BFA99EE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pPr algn="just"/>
          <a:r>
            <a:rPr lang="en-US" sz="2000" b="1" dirty="0" smtClean="0"/>
            <a:t>Invite valuable Client or others in  internal or external Program  which is organize by organization </a:t>
          </a:r>
          <a:endParaRPr lang="en-US" sz="2000" b="1" dirty="0"/>
        </a:p>
      </dgm:t>
    </dgm:pt>
    <dgm:pt modelId="{30AB117B-9C3C-4406-B99D-AE44B68179F7}" type="parTrans" cxnId="{CA4F2CC0-0700-44E3-A8A5-E589D4A2C08C}">
      <dgm:prSet/>
      <dgm:spPr/>
      <dgm:t>
        <a:bodyPr/>
        <a:lstStyle/>
        <a:p>
          <a:endParaRPr lang="en-US"/>
        </a:p>
      </dgm:t>
    </dgm:pt>
    <dgm:pt modelId="{15B437FA-5E59-4F0C-B993-678CB484F714}" type="sibTrans" cxnId="{CA4F2CC0-0700-44E3-A8A5-E589D4A2C08C}">
      <dgm:prSet/>
      <dgm:spPr/>
      <dgm:t>
        <a:bodyPr/>
        <a:lstStyle/>
        <a:p>
          <a:endParaRPr lang="en-US"/>
        </a:p>
      </dgm:t>
    </dgm:pt>
    <dgm:pt modelId="{B7C27F14-2AF4-428B-B81E-5F5F3C331636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2000" b="1" dirty="0" smtClean="0"/>
            <a:t>Gathering Club Members, Society and Others </a:t>
          </a:r>
          <a:endParaRPr lang="en-US" sz="2000" b="1" dirty="0"/>
        </a:p>
      </dgm:t>
    </dgm:pt>
    <dgm:pt modelId="{CBDABE51-F0C2-4BBA-A968-3559A6C50D89}" type="parTrans" cxnId="{59B54E60-4FDA-4969-8762-5310AE91BC19}">
      <dgm:prSet/>
      <dgm:spPr/>
      <dgm:t>
        <a:bodyPr/>
        <a:lstStyle/>
        <a:p>
          <a:endParaRPr lang="en-US"/>
        </a:p>
      </dgm:t>
    </dgm:pt>
    <dgm:pt modelId="{B26215C5-7279-4C8C-876E-9FD87891B79A}" type="sibTrans" cxnId="{59B54E60-4FDA-4969-8762-5310AE91BC19}">
      <dgm:prSet/>
      <dgm:spPr/>
      <dgm:t>
        <a:bodyPr/>
        <a:lstStyle/>
        <a:p>
          <a:endParaRPr lang="en-US"/>
        </a:p>
      </dgm:t>
    </dgm:pt>
    <dgm:pt modelId="{55F5C3B7-B218-4086-ABF1-49E4328F5609}" type="pres">
      <dgm:prSet presAssocID="{50C12EDD-C878-415C-8861-83752B9647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1C411-1B05-4D55-8937-088B2C3A9A93}" type="pres">
      <dgm:prSet presAssocID="{F19FD39F-D7E6-4AD4-A2F9-977718B4DBB5}" presName="parentLin" presStyleCnt="0"/>
      <dgm:spPr/>
    </dgm:pt>
    <dgm:pt modelId="{9D1368EA-60E1-41CE-BDE4-BDE1F25FCB58}" type="pres">
      <dgm:prSet presAssocID="{F19FD39F-D7E6-4AD4-A2F9-977718B4DBB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E7AAB94-DAA4-4943-A0C4-B18255A6FD73}" type="pres">
      <dgm:prSet presAssocID="{F19FD39F-D7E6-4AD4-A2F9-977718B4DB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A7DC5-647F-4BC9-9F7C-4ED1DC517B0E}" type="pres">
      <dgm:prSet presAssocID="{F19FD39F-D7E6-4AD4-A2F9-977718B4DBB5}" presName="negativeSpace" presStyleCnt="0"/>
      <dgm:spPr/>
    </dgm:pt>
    <dgm:pt modelId="{72DFB66D-0180-4F02-9D0E-88EA28A8D9BD}" type="pres">
      <dgm:prSet presAssocID="{F19FD39F-D7E6-4AD4-A2F9-977718B4DBB5}" presName="childText" presStyleLbl="conFgAcc1" presStyleIdx="0" presStyleCnt="3" custScaleX="79504" custLinFactNeighborX="2954">
        <dgm:presLayoutVars>
          <dgm:bulletEnabled val="1"/>
        </dgm:presLayoutVars>
      </dgm:prSet>
      <dgm:spPr>
        <a:prstGeom prst="roundRect">
          <a:avLst/>
        </a:prstGeom>
      </dgm:spPr>
    </dgm:pt>
    <dgm:pt modelId="{59ACA506-D554-41E4-A69B-63774A7F0025}" type="pres">
      <dgm:prSet presAssocID="{19C68907-6204-420A-AAE2-0812102DB35D}" presName="spaceBetweenRectangles" presStyleCnt="0"/>
      <dgm:spPr/>
    </dgm:pt>
    <dgm:pt modelId="{B382538C-2B70-4B41-B57F-D881B0AA7420}" type="pres">
      <dgm:prSet presAssocID="{B0C9D0C5-617E-4674-901A-CDC61BFA99EE}" presName="parentLin" presStyleCnt="0"/>
      <dgm:spPr/>
    </dgm:pt>
    <dgm:pt modelId="{A459E3CD-8EE0-49FC-8B96-B74C84BFF977}" type="pres">
      <dgm:prSet presAssocID="{B0C9D0C5-617E-4674-901A-CDC61BFA99E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EA8B385-9A91-4972-A157-F952DF4E3734}" type="pres">
      <dgm:prSet presAssocID="{B0C9D0C5-617E-4674-901A-CDC61BFA99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34191-4827-4D0F-807F-003B6CF1BCAB}" type="pres">
      <dgm:prSet presAssocID="{B0C9D0C5-617E-4674-901A-CDC61BFA99EE}" presName="negativeSpace" presStyleCnt="0"/>
      <dgm:spPr/>
    </dgm:pt>
    <dgm:pt modelId="{4B6288C0-573D-4496-9A8C-3EFCD3A09B04}" type="pres">
      <dgm:prSet presAssocID="{B0C9D0C5-617E-4674-901A-CDC61BFA99EE}" presName="childText" presStyleLbl="conFgAcc1" presStyleIdx="1" presStyleCnt="3" custScaleX="78411" custLinFactNeighborX="3315">
        <dgm:presLayoutVars>
          <dgm:bulletEnabled val="1"/>
        </dgm:presLayoutVars>
      </dgm:prSet>
      <dgm:spPr>
        <a:prstGeom prst="roundRect">
          <a:avLst/>
        </a:prstGeom>
      </dgm:spPr>
    </dgm:pt>
    <dgm:pt modelId="{195B1BBF-854C-466B-ABEA-09F9AA370067}" type="pres">
      <dgm:prSet presAssocID="{15B437FA-5E59-4F0C-B993-678CB484F714}" presName="spaceBetweenRectangles" presStyleCnt="0"/>
      <dgm:spPr/>
    </dgm:pt>
    <dgm:pt modelId="{5D5AFE41-DFC4-4910-8D5D-9D2D416F01ED}" type="pres">
      <dgm:prSet presAssocID="{B7C27F14-2AF4-428B-B81E-5F5F3C331636}" presName="parentLin" presStyleCnt="0"/>
      <dgm:spPr/>
    </dgm:pt>
    <dgm:pt modelId="{9C78781D-F9E3-4F84-A64E-12A9538B0E6A}" type="pres">
      <dgm:prSet presAssocID="{B7C27F14-2AF4-428B-B81E-5F5F3C33163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9ABD636-FCA7-4550-A6D6-C6502A4A9A12}" type="pres">
      <dgm:prSet presAssocID="{B7C27F14-2AF4-428B-B81E-5F5F3C3316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5455-E006-4311-BDAC-B998521D4032}" type="pres">
      <dgm:prSet presAssocID="{B7C27F14-2AF4-428B-B81E-5F5F3C331636}" presName="negativeSpace" presStyleCnt="0"/>
      <dgm:spPr/>
    </dgm:pt>
    <dgm:pt modelId="{9742A11F-8967-4D8A-A981-56D54C6082E8}" type="pres">
      <dgm:prSet presAssocID="{B7C27F14-2AF4-428B-B81E-5F5F3C331636}" presName="childText" presStyleLbl="conFgAcc1" presStyleIdx="2" presStyleCnt="3" custScaleX="78411" custLinFactNeighborX="331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C41BD50-525A-4CBC-948C-FED1553DCE91}" type="presOf" srcId="{B7C27F14-2AF4-428B-B81E-5F5F3C331636}" destId="{9C78781D-F9E3-4F84-A64E-12A9538B0E6A}" srcOrd="0" destOrd="0" presId="urn:microsoft.com/office/officeart/2005/8/layout/list1"/>
    <dgm:cxn modelId="{CA4F2CC0-0700-44E3-A8A5-E589D4A2C08C}" srcId="{50C12EDD-C878-415C-8861-83752B9647D7}" destId="{B0C9D0C5-617E-4674-901A-CDC61BFA99EE}" srcOrd="1" destOrd="0" parTransId="{30AB117B-9C3C-4406-B99D-AE44B68179F7}" sibTransId="{15B437FA-5E59-4F0C-B993-678CB484F714}"/>
    <dgm:cxn modelId="{46145DF7-18AA-4567-9735-503EAADA18F5}" type="presOf" srcId="{F19FD39F-D7E6-4AD4-A2F9-977718B4DBB5}" destId="{9D1368EA-60E1-41CE-BDE4-BDE1F25FCB58}" srcOrd="0" destOrd="0" presId="urn:microsoft.com/office/officeart/2005/8/layout/list1"/>
    <dgm:cxn modelId="{91F4CA56-5538-4AFC-AB37-1A9253FE8870}" type="presOf" srcId="{B0C9D0C5-617E-4674-901A-CDC61BFA99EE}" destId="{2EA8B385-9A91-4972-A157-F952DF4E3734}" srcOrd="1" destOrd="0" presId="urn:microsoft.com/office/officeart/2005/8/layout/list1"/>
    <dgm:cxn modelId="{967618EA-4B06-4FDE-85AD-4FC54461EE41}" type="presOf" srcId="{B0C9D0C5-617E-4674-901A-CDC61BFA99EE}" destId="{A459E3CD-8EE0-49FC-8B96-B74C84BFF977}" srcOrd="0" destOrd="0" presId="urn:microsoft.com/office/officeart/2005/8/layout/list1"/>
    <dgm:cxn modelId="{465AF8A2-336F-4A73-A850-6A022B309CF7}" type="presOf" srcId="{F19FD39F-D7E6-4AD4-A2F9-977718B4DBB5}" destId="{EE7AAB94-DAA4-4943-A0C4-B18255A6FD73}" srcOrd="1" destOrd="0" presId="urn:microsoft.com/office/officeart/2005/8/layout/list1"/>
    <dgm:cxn modelId="{D18F4513-9C42-4F3B-B171-026478138A8E}" type="presOf" srcId="{B7C27F14-2AF4-428B-B81E-5F5F3C331636}" destId="{09ABD636-FCA7-4550-A6D6-C6502A4A9A12}" srcOrd="1" destOrd="0" presId="urn:microsoft.com/office/officeart/2005/8/layout/list1"/>
    <dgm:cxn modelId="{61793178-E805-43C8-A31F-68903225C8A8}" srcId="{50C12EDD-C878-415C-8861-83752B9647D7}" destId="{F19FD39F-D7E6-4AD4-A2F9-977718B4DBB5}" srcOrd="0" destOrd="0" parTransId="{EDDE428E-6B41-4136-8688-0CBE0D817FC1}" sibTransId="{19C68907-6204-420A-AAE2-0812102DB35D}"/>
    <dgm:cxn modelId="{F5B4C1C8-75D6-4965-81EF-00946D097C9C}" type="presOf" srcId="{50C12EDD-C878-415C-8861-83752B9647D7}" destId="{55F5C3B7-B218-4086-ABF1-49E4328F5609}" srcOrd="0" destOrd="0" presId="urn:microsoft.com/office/officeart/2005/8/layout/list1"/>
    <dgm:cxn modelId="{59B54E60-4FDA-4969-8762-5310AE91BC19}" srcId="{50C12EDD-C878-415C-8861-83752B9647D7}" destId="{B7C27F14-2AF4-428B-B81E-5F5F3C331636}" srcOrd="2" destOrd="0" parTransId="{CBDABE51-F0C2-4BBA-A968-3559A6C50D89}" sibTransId="{B26215C5-7279-4C8C-876E-9FD87891B79A}"/>
    <dgm:cxn modelId="{C010E694-C6C0-4783-B4D2-D2498CACD814}" type="presParOf" srcId="{55F5C3B7-B218-4086-ABF1-49E4328F5609}" destId="{A741C411-1B05-4D55-8937-088B2C3A9A93}" srcOrd="0" destOrd="0" presId="urn:microsoft.com/office/officeart/2005/8/layout/list1"/>
    <dgm:cxn modelId="{44827A61-FDAF-4A78-8BEB-FAB58285B95A}" type="presParOf" srcId="{A741C411-1B05-4D55-8937-088B2C3A9A93}" destId="{9D1368EA-60E1-41CE-BDE4-BDE1F25FCB58}" srcOrd="0" destOrd="0" presId="urn:microsoft.com/office/officeart/2005/8/layout/list1"/>
    <dgm:cxn modelId="{E336C714-6F83-495B-86A7-570F658B4615}" type="presParOf" srcId="{A741C411-1B05-4D55-8937-088B2C3A9A93}" destId="{EE7AAB94-DAA4-4943-A0C4-B18255A6FD73}" srcOrd="1" destOrd="0" presId="urn:microsoft.com/office/officeart/2005/8/layout/list1"/>
    <dgm:cxn modelId="{6C49ECA2-1D60-468B-8D6E-87FB8DC99C4C}" type="presParOf" srcId="{55F5C3B7-B218-4086-ABF1-49E4328F5609}" destId="{CC9A7DC5-647F-4BC9-9F7C-4ED1DC517B0E}" srcOrd="1" destOrd="0" presId="urn:microsoft.com/office/officeart/2005/8/layout/list1"/>
    <dgm:cxn modelId="{E558397C-2A7D-44CB-A404-576E0C30A577}" type="presParOf" srcId="{55F5C3B7-B218-4086-ABF1-49E4328F5609}" destId="{72DFB66D-0180-4F02-9D0E-88EA28A8D9BD}" srcOrd="2" destOrd="0" presId="urn:microsoft.com/office/officeart/2005/8/layout/list1"/>
    <dgm:cxn modelId="{A8F8417C-2994-4D64-8DCD-EC5FD53D01F0}" type="presParOf" srcId="{55F5C3B7-B218-4086-ABF1-49E4328F5609}" destId="{59ACA506-D554-41E4-A69B-63774A7F0025}" srcOrd="3" destOrd="0" presId="urn:microsoft.com/office/officeart/2005/8/layout/list1"/>
    <dgm:cxn modelId="{3577E192-5F94-4B01-8425-6E0A619CE3F8}" type="presParOf" srcId="{55F5C3B7-B218-4086-ABF1-49E4328F5609}" destId="{B382538C-2B70-4B41-B57F-D881B0AA7420}" srcOrd="4" destOrd="0" presId="urn:microsoft.com/office/officeart/2005/8/layout/list1"/>
    <dgm:cxn modelId="{DA6A30BD-F9B7-4866-9B29-27A9F467B4BD}" type="presParOf" srcId="{B382538C-2B70-4B41-B57F-D881B0AA7420}" destId="{A459E3CD-8EE0-49FC-8B96-B74C84BFF977}" srcOrd="0" destOrd="0" presId="urn:microsoft.com/office/officeart/2005/8/layout/list1"/>
    <dgm:cxn modelId="{9401FDEA-8537-4356-B126-5709168528D5}" type="presParOf" srcId="{B382538C-2B70-4B41-B57F-D881B0AA7420}" destId="{2EA8B385-9A91-4972-A157-F952DF4E3734}" srcOrd="1" destOrd="0" presId="urn:microsoft.com/office/officeart/2005/8/layout/list1"/>
    <dgm:cxn modelId="{E6A55518-E69B-4D05-A802-9F7E4ABD882C}" type="presParOf" srcId="{55F5C3B7-B218-4086-ABF1-49E4328F5609}" destId="{9AE34191-4827-4D0F-807F-003B6CF1BCAB}" srcOrd="5" destOrd="0" presId="urn:microsoft.com/office/officeart/2005/8/layout/list1"/>
    <dgm:cxn modelId="{710B8E92-09C2-4C16-8BE1-6C395D7218B3}" type="presParOf" srcId="{55F5C3B7-B218-4086-ABF1-49E4328F5609}" destId="{4B6288C0-573D-4496-9A8C-3EFCD3A09B04}" srcOrd="6" destOrd="0" presId="urn:microsoft.com/office/officeart/2005/8/layout/list1"/>
    <dgm:cxn modelId="{A1588431-332E-4FEA-B448-FD7CB23EA538}" type="presParOf" srcId="{55F5C3B7-B218-4086-ABF1-49E4328F5609}" destId="{195B1BBF-854C-466B-ABEA-09F9AA370067}" srcOrd="7" destOrd="0" presId="urn:microsoft.com/office/officeart/2005/8/layout/list1"/>
    <dgm:cxn modelId="{787F3D57-2964-4D14-B6D8-E8847E3F201B}" type="presParOf" srcId="{55F5C3B7-B218-4086-ABF1-49E4328F5609}" destId="{5D5AFE41-DFC4-4910-8D5D-9D2D416F01ED}" srcOrd="8" destOrd="0" presId="urn:microsoft.com/office/officeart/2005/8/layout/list1"/>
    <dgm:cxn modelId="{373B588B-F61B-4326-BDFA-BF9601AEAC86}" type="presParOf" srcId="{5D5AFE41-DFC4-4910-8D5D-9D2D416F01ED}" destId="{9C78781D-F9E3-4F84-A64E-12A9538B0E6A}" srcOrd="0" destOrd="0" presId="urn:microsoft.com/office/officeart/2005/8/layout/list1"/>
    <dgm:cxn modelId="{BD7B80D1-7802-420F-B380-A864F688423E}" type="presParOf" srcId="{5D5AFE41-DFC4-4910-8D5D-9D2D416F01ED}" destId="{09ABD636-FCA7-4550-A6D6-C6502A4A9A12}" srcOrd="1" destOrd="0" presId="urn:microsoft.com/office/officeart/2005/8/layout/list1"/>
    <dgm:cxn modelId="{EA6B9931-91DC-4C6E-8A38-EA0CFA83EAA9}" type="presParOf" srcId="{55F5C3B7-B218-4086-ABF1-49E4328F5609}" destId="{7FE35455-E006-4311-BDAC-B998521D4032}" srcOrd="9" destOrd="0" presId="urn:microsoft.com/office/officeart/2005/8/layout/list1"/>
    <dgm:cxn modelId="{AAACDFA9-E653-4063-AC50-CBE6D55A23A6}" type="presParOf" srcId="{55F5C3B7-B218-4086-ABF1-49E4328F5609}" destId="{9742A11F-8967-4D8A-A981-56D54C6082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08098-BC52-4CEC-80E9-510C2A9576A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1E18D-1EC6-49B5-8F9F-F6E905610900}">
      <dgm:prSet phldrT="[Text]" custT="1"/>
      <dgm:spPr>
        <a:ln>
          <a:noFill/>
        </a:ln>
      </dgm:spPr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Big Data </a:t>
          </a:r>
          <a:endParaRPr lang="en-US" sz="4400" dirty="0">
            <a:solidFill>
              <a:schemeClr val="tx1"/>
            </a:solidFill>
          </a:endParaRPr>
        </a:p>
      </dgm:t>
    </dgm:pt>
    <dgm:pt modelId="{8A9D5804-8D3C-4010-A2DE-8FA2F0FDBC5D}" type="parTrans" cxnId="{F1F07759-784E-4E0C-8C82-3D81FB4B624E}">
      <dgm:prSet/>
      <dgm:spPr/>
      <dgm:t>
        <a:bodyPr/>
        <a:lstStyle/>
        <a:p>
          <a:endParaRPr lang="en-US"/>
        </a:p>
      </dgm:t>
    </dgm:pt>
    <dgm:pt modelId="{B7B2AA3B-085D-47EF-B8CF-64F82D76111C}" type="sibTrans" cxnId="{F1F07759-784E-4E0C-8C82-3D81FB4B624E}">
      <dgm:prSet/>
      <dgm:spPr/>
      <dgm:t>
        <a:bodyPr/>
        <a:lstStyle/>
        <a:p>
          <a:endParaRPr lang="en-US"/>
        </a:p>
      </dgm:t>
    </dgm:pt>
    <dgm:pt modelId="{3F3D5E99-6092-46E6-AC51-F4C7E91D158E}">
      <dgm:prSet phldrT="[Text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</a:rPr>
            <a:t>Storage all kind of data of best &amp; well known company  (Like- Founder, Foundation, Reputation, Number of Employee, Profit or Loss, Legality, Assets, etc.)</a:t>
          </a:r>
          <a:endParaRPr lang="en-US" sz="2200" b="1" dirty="0">
            <a:solidFill>
              <a:schemeClr val="bg1"/>
            </a:solidFill>
          </a:endParaRPr>
        </a:p>
      </dgm:t>
    </dgm:pt>
    <dgm:pt modelId="{306C0797-B16B-42E1-96F1-981EF25BA364}" type="parTrans" cxnId="{4CB42D07-56B6-4DAA-B757-499EF2CFC6CE}">
      <dgm:prSet/>
      <dgm:spPr/>
      <dgm:t>
        <a:bodyPr/>
        <a:lstStyle/>
        <a:p>
          <a:endParaRPr lang="en-US"/>
        </a:p>
      </dgm:t>
    </dgm:pt>
    <dgm:pt modelId="{97D5E6A2-6AFD-49DB-AA2C-6B26FA0C5BB8}" type="sibTrans" cxnId="{4CB42D07-56B6-4DAA-B757-499EF2CFC6CE}">
      <dgm:prSet/>
      <dgm:spPr/>
      <dgm:t>
        <a:bodyPr/>
        <a:lstStyle/>
        <a:p>
          <a:endParaRPr lang="en-US"/>
        </a:p>
      </dgm:t>
    </dgm:pt>
    <dgm:pt modelId="{7E387AE1-6EA3-42AB-B56B-44944FF9C5D0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</a:rPr>
            <a:t>Collecting related data for reputed person in Bangladesh &amp; other Countries  (Like- Birthday, Marriage Day, Achievement, etc.) </a:t>
          </a:r>
          <a:endParaRPr lang="en-US" sz="2200" b="1" dirty="0">
            <a:solidFill>
              <a:schemeClr val="bg1"/>
            </a:solidFill>
          </a:endParaRPr>
        </a:p>
      </dgm:t>
    </dgm:pt>
    <dgm:pt modelId="{E20BC0B7-1626-4DCF-97A9-0D92F2A85A03}" type="parTrans" cxnId="{4ADC9D77-1E40-4E47-89CE-166B09F2E366}">
      <dgm:prSet/>
      <dgm:spPr/>
      <dgm:t>
        <a:bodyPr/>
        <a:lstStyle/>
        <a:p>
          <a:endParaRPr lang="en-US"/>
        </a:p>
      </dgm:t>
    </dgm:pt>
    <dgm:pt modelId="{78674D41-87E9-4B65-AFDD-2C3201CED615}" type="sibTrans" cxnId="{4ADC9D77-1E40-4E47-89CE-166B09F2E366}">
      <dgm:prSet/>
      <dgm:spPr/>
      <dgm:t>
        <a:bodyPr/>
        <a:lstStyle/>
        <a:p>
          <a:endParaRPr lang="en-US"/>
        </a:p>
      </dgm:t>
    </dgm:pt>
    <dgm:pt modelId="{D2308C1D-16B3-4014-9C34-F5478DDF803E}">
      <dgm:prSet phldrT="[Text]" custT="1"/>
      <dgm:spPr>
        <a:solidFill>
          <a:srgbClr val="1F4E79"/>
        </a:solidFill>
        <a:ln>
          <a:noFill/>
        </a:ln>
      </dgm:spPr>
      <dgm:t>
        <a:bodyPr/>
        <a:lstStyle/>
        <a:p>
          <a:endParaRPr lang="en-US" sz="2400" dirty="0">
            <a:solidFill>
              <a:schemeClr val="bg1"/>
            </a:solidFill>
          </a:endParaRPr>
        </a:p>
      </dgm:t>
    </dgm:pt>
    <dgm:pt modelId="{BE90F8C6-6452-4660-8D13-A316D67A30D9}" type="parTrans" cxnId="{9F14CB9C-88BD-4197-95C5-17B4087919CC}">
      <dgm:prSet/>
      <dgm:spPr/>
      <dgm:t>
        <a:bodyPr/>
        <a:lstStyle/>
        <a:p>
          <a:endParaRPr lang="en-US"/>
        </a:p>
      </dgm:t>
    </dgm:pt>
    <dgm:pt modelId="{D8732E2C-9CE2-4009-88A6-93C875179EBE}" type="sibTrans" cxnId="{9F14CB9C-88BD-4197-95C5-17B4087919CC}">
      <dgm:prSet/>
      <dgm:spPr/>
      <dgm:t>
        <a:bodyPr/>
        <a:lstStyle/>
        <a:p>
          <a:endParaRPr lang="en-US"/>
        </a:p>
      </dgm:t>
    </dgm:pt>
    <dgm:pt modelId="{52633A30-9857-44CF-B233-C8592590BAF4}">
      <dgm:prSet phldrT="[Text]" custT="1"/>
      <dgm:spPr>
        <a:solidFill>
          <a:srgbClr val="2E75B6"/>
        </a:solidFill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.    </a:t>
          </a:r>
          <a:endParaRPr lang="en-US" sz="2400" dirty="0">
            <a:solidFill>
              <a:schemeClr val="bg1"/>
            </a:solidFill>
          </a:endParaRPr>
        </a:p>
      </dgm:t>
    </dgm:pt>
    <dgm:pt modelId="{10A35824-A7E6-4A60-BD67-D4A30B27D348}" type="parTrans" cxnId="{F421B5D9-E81C-4C4B-AA87-1DCA7E3FD16D}">
      <dgm:prSet/>
      <dgm:spPr/>
      <dgm:t>
        <a:bodyPr/>
        <a:lstStyle/>
        <a:p>
          <a:endParaRPr lang="en-US"/>
        </a:p>
      </dgm:t>
    </dgm:pt>
    <dgm:pt modelId="{E56CA3F5-2FC9-422C-A2F1-AF08F0DA216A}" type="sibTrans" cxnId="{F421B5D9-E81C-4C4B-AA87-1DCA7E3FD16D}">
      <dgm:prSet/>
      <dgm:spPr/>
      <dgm:t>
        <a:bodyPr/>
        <a:lstStyle/>
        <a:p>
          <a:endParaRPr lang="en-US"/>
        </a:p>
      </dgm:t>
    </dgm:pt>
    <dgm:pt modelId="{66CF09BC-8936-4FBD-8A69-272D4806582C}" type="pres">
      <dgm:prSet presAssocID="{33608098-BC52-4CEC-80E9-510C2A9576A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017CE-C85A-4410-84E6-147FB57D9F73}" type="pres">
      <dgm:prSet presAssocID="{33608098-BC52-4CEC-80E9-510C2A9576A0}" presName="matrix" presStyleCnt="0"/>
      <dgm:spPr/>
    </dgm:pt>
    <dgm:pt modelId="{022676AE-9CD3-4DB9-9EFB-56CB93B82244}" type="pres">
      <dgm:prSet presAssocID="{33608098-BC52-4CEC-80E9-510C2A9576A0}" presName="tile1" presStyleLbl="node1" presStyleIdx="0" presStyleCnt="4"/>
      <dgm:spPr/>
      <dgm:t>
        <a:bodyPr/>
        <a:lstStyle/>
        <a:p>
          <a:endParaRPr lang="en-US"/>
        </a:p>
      </dgm:t>
    </dgm:pt>
    <dgm:pt modelId="{8E00556C-A1C7-446A-BF75-A5074A94B6FE}" type="pres">
      <dgm:prSet presAssocID="{33608098-BC52-4CEC-80E9-510C2A9576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25A24-15F8-4A8F-8BC3-7DF48DD00C71}" type="pres">
      <dgm:prSet presAssocID="{33608098-BC52-4CEC-80E9-510C2A9576A0}" presName="tile2" presStyleLbl="node1" presStyleIdx="1" presStyleCnt="4"/>
      <dgm:spPr/>
      <dgm:t>
        <a:bodyPr/>
        <a:lstStyle/>
        <a:p>
          <a:endParaRPr lang="en-US"/>
        </a:p>
      </dgm:t>
    </dgm:pt>
    <dgm:pt modelId="{AFA39DF3-6F6D-4043-B307-394680C97465}" type="pres">
      <dgm:prSet presAssocID="{33608098-BC52-4CEC-80E9-510C2A9576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C593A-9587-4306-B7C1-D50A0FBDDE44}" type="pres">
      <dgm:prSet presAssocID="{33608098-BC52-4CEC-80E9-510C2A9576A0}" presName="tile3" presStyleLbl="node1" presStyleIdx="2" presStyleCnt="4"/>
      <dgm:spPr/>
      <dgm:t>
        <a:bodyPr/>
        <a:lstStyle/>
        <a:p>
          <a:endParaRPr lang="en-US"/>
        </a:p>
      </dgm:t>
    </dgm:pt>
    <dgm:pt modelId="{55BB47AB-8861-41AF-ADAD-1B2A0AAE8F17}" type="pres">
      <dgm:prSet presAssocID="{33608098-BC52-4CEC-80E9-510C2A9576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BA181-8B6F-4EB6-98B1-365E1915AAB9}" type="pres">
      <dgm:prSet presAssocID="{33608098-BC52-4CEC-80E9-510C2A9576A0}" presName="tile4" presStyleLbl="node1" presStyleIdx="3" presStyleCnt="4"/>
      <dgm:spPr/>
      <dgm:t>
        <a:bodyPr/>
        <a:lstStyle/>
        <a:p>
          <a:endParaRPr lang="en-US"/>
        </a:p>
      </dgm:t>
    </dgm:pt>
    <dgm:pt modelId="{55C1C5F9-73DA-4D77-9993-43522BE661D2}" type="pres">
      <dgm:prSet presAssocID="{33608098-BC52-4CEC-80E9-510C2A9576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9D3E3-D36F-45AF-AFA3-4E54AC651CF9}" type="pres">
      <dgm:prSet presAssocID="{33608098-BC52-4CEC-80E9-510C2A9576A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D46E12C-4EF2-45C8-9452-C8102B9EFB1F}" type="presOf" srcId="{3F3D5E99-6092-46E6-AC51-F4C7E91D158E}" destId="{022676AE-9CD3-4DB9-9EFB-56CB93B82244}" srcOrd="0" destOrd="0" presId="urn:microsoft.com/office/officeart/2005/8/layout/matrix1"/>
    <dgm:cxn modelId="{F1F07759-784E-4E0C-8C82-3D81FB4B624E}" srcId="{33608098-BC52-4CEC-80E9-510C2A9576A0}" destId="{7DE1E18D-1EC6-49B5-8F9F-F6E905610900}" srcOrd="0" destOrd="0" parTransId="{8A9D5804-8D3C-4010-A2DE-8FA2F0FDBC5D}" sibTransId="{B7B2AA3B-085D-47EF-B8CF-64F82D76111C}"/>
    <dgm:cxn modelId="{CFC8CCC0-013C-49E1-8D66-E9330D481C74}" type="presOf" srcId="{D2308C1D-16B3-4014-9C34-F5478DDF803E}" destId="{B47C593A-9587-4306-B7C1-D50A0FBDDE44}" srcOrd="0" destOrd="0" presId="urn:microsoft.com/office/officeart/2005/8/layout/matrix1"/>
    <dgm:cxn modelId="{4ADC9D77-1E40-4E47-89CE-166B09F2E366}" srcId="{7DE1E18D-1EC6-49B5-8F9F-F6E905610900}" destId="{7E387AE1-6EA3-42AB-B56B-44944FF9C5D0}" srcOrd="1" destOrd="0" parTransId="{E20BC0B7-1626-4DCF-97A9-0D92F2A85A03}" sibTransId="{78674D41-87E9-4B65-AFDD-2C3201CED615}"/>
    <dgm:cxn modelId="{074A6665-19EF-4101-AEED-447938DD7591}" type="presOf" srcId="{3F3D5E99-6092-46E6-AC51-F4C7E91D158E}" destId="{8E00556C-A1C7-446A-BF75-A5074A94B6FE}" srcOrd="1" destOrd="0" presId="urn:microsoft.com/office/officeart/2005/8/layout/matrix1"/>
    <dgm:cxn modelId="{F421B5D9-E81C-4C4B-AA87-1DCA7E3FD16D}" srcId="{7DE1E18D-1EC6-49B5-8F9F-F6E905610900}" destId="{52633A30-9857-44CF-B233-C8592590BAF4}" srcOrd="3" destOrd="0" parTransId="{10A35824-A7E6-4A60-BD67-D4A30B27D348}" sibTransId="{E56CA3F5-2FC9-422C-A2F1-AF08F0DA216A}"/>
    <dgm:cxn modelId="{7BA4A8CE-9D09-4BCB-87BB-2A825FFEC4A2}" type="presOf" srcId="{7DE1E18D-1EC6-49B5-8F9F-F6E905610900}" destId="{6EC9D3E3-D36F-45AF-AFA3-4E54AC651CF9}" srcOrd="0" destOrd="0" presId="urn:microsoft.com/office/officeart/2005/8/layout/matrix1"/>
    <dgm:cxn modelId="{ECCF8231-0383-479C-9450-09A1321906BE}" type="presOf" srcId="{52633A30-9857-44CF-B233-C8592590BAF4}" destId="{55C1C5F9-73DA-4D77-9993-43522BE661D2}" srcOrd="1" destOrd="0" presId="urn:microsoft.com/office/officeart/2005/8/layout/matrix1"/>
    <dgm:cxn modelId="{9F14CB9C-88BD-4197-95C5-17B4087919CC}" srcId="{7DE1E18D-1EC6-49B5-8F9F-F6E905610900}" destId="{D2308C1D-16B3-4014-9C34-F5478DDF803E}" srcOrd="2" destOrd="0" parTransId="{BE90F8C6-6452-4660-8D13-A316D67A30D9}" sibTransId="{D8732E2C-9CE2-4009-88A6-93C875179EBE}"/>
    <dgm:cxn modelId="{E94B6C27-6813-4983-8CB6-80BD75D1C068}" type="presOf" srcId="{33608098-BC52-4CEC-80E9-510C2A9576A0}" destId="{66CF09BC-8936-4FBD-8A69-272D4806582C}" srcOrd="0" destOrd="0" presId="urn:microsoft.com/office/officeart/2005/8/layout/matrix1"/>
    <dgm:cxn modelId="{8B1591B5-D1E0-486B-9522-5AE70F0EE4F8}" type="presOf" srcId="{7E387AE1-6EA3-42AB-B56B-44944FF9C5D0}" destId="{BF825A24-15F8-4A8F-8BC3-7DF48DD00C71}" srcOrd="0" destOrd="0" presId="urn:microsoft.com/office/officeart/2005/8/layout/matrix1"/>
    <dgm:cxn modelId="{6C2A404B-BC05-4B5A-9C75-71B24DEDDF9A}" type="presOf" srcId="{7E387AE1-6EA3-42AB-B56B-44944FF9C5D0}" destId="{AFA39DF3-6F6D-4043-B307-394680C97465}" srcOrd="1" destOrd="0" presId="urn:microsoft.com/office/officeart/2005/8/layout/matrix1"/>
    <dgm:cxn modelId="{4CB42D07-56B6-4DAA-B757-499EF2CFC6CE}" srcId="{7DE1E18D-1EC6-49B5-8F9F-F6E905610900}" destId="{3F3D5E99-6092-46E6-AC51-F4C7E91D158E}" srcOrd="0" destOrd="0" parTransId="{306C0797-B16B-42E1-96F1-981EF25BA364}" sibTransId="{97D5E6A2-6AFD-49DB-AA2C-6B26FA0C5BB8}"/>
    <dgm:cxn modelId="{C3C03572-8041-421D-854C-9E0EEA26E3E7}" type="presOf" srcId="{52633A30-9857-44CF-B233-C8592590BAF4}" destId="{534BA181-8B6F-4EB6-98B1-365E1915AAB9}" srcOrd="0" destOrd="0" presId="urn:microsoft.com/office/officeart/2005/8/layout/matrix1"/>
    <dgm:cxn modelId="{825579CE-7E6F-4CF0-BC89-0AC6B6A6BACC}" type="presOf" srcId="{D2308C1D-16B3-4014-9C34-F5478DDF803E}" destId="{55BB47AB-8861-41AF-ADAD-1B2A0AAE8F17}" srcOrd="1" destOrd="0" presId="urn:microsoft.com/office/officeart/2005/8/layout/matrix1"/>
    <dgm:cxn modelId="{F06D8FB7-DC54-4431-967C-6DDFCC8F21F2}" type="presParOf" srcId="{66CF09BC-8936-4FBD-8A69-272D4806582C}" destId="{D47017CE-C85A-4410-84E6-147FB57D9F73}" srcOrd="0" destOrd="0" presId="urn:microsoft.com/office/officeart/2005/8/layout/matrix1"/>
    <dgm:cxn modelId="{E5A419C3-3F13-414C-A550-6715F14D8CE1}" type="presParOf" srcId="{D47017CE-C85A-4410-84E6-147FB57D9F73}" destId="{022676AE-9CD3-4DB9-9EFB-56CB93B82244}" srcOrd="0" destOrd="0" presId="urn:microsoft.com/office/officeart/2005/8/layout/matrix1"/>
    <dgm:cxn modelId="{E1FB53B7-89E4-4515-91C5-DDD9E96A46C8}" type="presParOf" srcId="{D47017CE-C85A-4410-84E6-147FB57D9F73}" destId="{8E00556C-A1C7-446A-BF75-A5074A94B6FE}" srcOrd="1" destOrd="0" presId="urn:microsoft.com/office/officeart/2005/8/layout/matrix1"/>
    <dgm:cxn modelId="{F8C32345-BE2C-4058-BB5B-7CBBA82E9B58}" type="presParOf" srcId="{D47017CE-C85A-4410-84E6-147FB57D9F73}" destId="{BF825A24-15F8-4A8F-8BC3-7DF48DD00C71}" srcOrd="2" destOrd="0" presId="urn:microsoft.com/office/officeart/2005/8/layout/matrix1"/>
    <dgm:cxn modelId="{E547CB2F-378E-4CC7-9BBC-56B1EEA6F5CE}" type="presParOf" srcId="{D47017CE-C85A-4410-84E6-147FB57D9F73}" destId="{AFA39DF3-6F6D-4043-B307-394680C97465}" srcOrd="3" destOrd="0" presId="urn:microsoft.com/office/officeart/2005/8/layout/matrix1"/>
    <dgm:cxn modelId="{41DB19BB-F359-4424-BF56-738F125FB4CA}" type="presParOf" srcId="{D47017CE-C85A-4410-84E6-147FB57D9F73}" destId="{B47C593A-9587-4306-B7C1-D50A0FBDDE44}" srcOrd="4" destOrd="0" presId="urn:microsoft.com/office/officeart/2005/8/layout/matrix1"/>
    <dgm:cxn modelId="{AB6A4BE5-A220-4A84-8E6B-990767821F8B}" type="presParOf" srcId="{D47017CE-C85A-4410-84E6-147FB57D9F73}" destId="{55BB47AB-8861-41AF-ADAD-1B2A0AAE8F17}" srcOrd="5" destOrd="0" presId="urn:microsoft.com/office/officeart/2005/8/layout/matrix1"/>
    <dgm:cxn modelId="{2D2ED6EB-062F-4BDC-BC05-DCEA03AA752E}" type="presParOf" srcId="{D47017CE-C85A-4410-84E6-147FB57D9F73}" destId="{534BA181-8B6F-4EB6-98B1-365E1915AAB9}" srcOrd="6" destOrd="0" presId="urn:microsoft.com/office/officeart/2005/8/layout/matrix1"/>
    <dgm:cxn modelId="{5993D8E6-3B76-494B-9F48-6E272022122C}" type="presParOf" srcId="{D47017CE-C85A-4410-84E6-147FB57D9F73}" destId="{55C1C5F9-73DA-4D77-9993-43522BE661D2}" srcOrd="7" destOrd="0" presId="urn:microsoft.com/office/officeart/2005/8/layout/matrix1"/>
    <dgm:cxn modelId="{9C27DE41-7B25-4E8A-BEB3-A1A38312CFCD}" type="presParOf" srcId="{66CF09BC-8936-4FBD-8A69-272D4806582C}" destId="{6EC9D3E3-D36F-45AF-AFA3-4E54AC651CF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483DBB-3DC0-4B85-B1CD-4F575AB1E5B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51174-A167-42F7-9E3E-13B3CC310BA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Take Over</a:t>
          </a:r>
          <a:endParaRPr lang="en-US" sz="2800" dirty="0">
            <a:solidFill>
              <a:schemeClr val="bg1"/>
            </a:solidFill>
          </a:endParaRPr>
        </a:p>
      </dgm:t>
    </dgm:pt>
    <dgm:pt modelId="{ACDD7002-9122-4504-B920-9BAA2F91D666}" type="parTrans" cxnId="{6C672226-3B71-4427-BA39-C359558126D4}">
      <dgm:prSet/>
      <dgm:spPr/>
      <dgm:t>
        <a:bodyPr/>
        <a:lstStyle/>
        <a:p>
          <a:endParaRPr lang="en-US"/>
        </a:p>
      </dgm:t>
    </dgm:pt>
    <dgm:pt modelId="{1170483E-A84B-4809-92DA-07C35F226902}" type="sibTrans" cxnId="{6C672226-3B71-4427-BA39-C359558126D4}">
      <dgm:prSet/>
      <dgm:spPr/>
      <dgm:t>
        <a:bodyPr/>
        <a:lstStyle/>
        <a:p>
          <a:endParaRPr lang="en-US"/>
        </a:p>
      </dgm:t>
    </dgm:pt>
    <dgm:pt modelId="{2E215EFB-C8D4-44DE-831D-96557FA1A252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Tie-Up</a:t>
          </a:r>
          <a:endParaRPr lang="en-US" sz="2800" dirty="0">
            <a:solidFill>
              <a:schemeClr val="bg1"/>
            </a:solidFill>
          </a:endParaRPr>
        </a:p>
      </dgm:t>
    </dgm:pt>
    <dgm:pt modelId="{9F3A0CD1-0C9F-4C3E-813F-91F9CC6242C9}" type="parTrans" cxnId="{172F2CBE-DA0C-4036-A428-5B6544787D1C}">
      <dgm:prSet/>
      <dgm:spPr/>
      <dgm:t>
        <a:bodyPr/>
        <a:lstStyle/>
        <a:p>
          <a:endParaRPr lang="en-US"/>
        </a:p>
      </dgm:t>
    </dgm:pt>
    <dgm:pt modelId="{B6CE7ABA-D7D0-4174-8CFA-586EFD8D3823}" type="sibTrans" cxnId="{172F2CBE-DA0C-4036-A428-5B6544787D1C}">
      <dgm:prSet/>
      <dgm:spPr/>
      <dgm:t>
        <a:bodyPr/>
        <a:lstStyle/>
        <a:p>
          <a:endParaRPr lang="en-US"/>
        </a:p>
      </dgm:t>
    </dgm:pt>
    <dgm:pt modelId="{43E7B58C-B997-48C8-B46D-43035BBA16FE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Merge</a:t>
          </a:r>
          <a:endParaRPr lang="en-US" sz="2800" dirty="0">
            <a:solidFill>
              <a:schemeClr val="bg1"/>
            </a:solidFill>
          </a:endParaRPr>
        </a:p>
      </dgm:t>
    </dgm:pt>
    <dgm:pt modelId="{CC06019B-EAC6-4966-B021-D5179AB2BDED}" type="parTrans" cxnId="{48C25849-D362-47F9-BA6F-98E120719C9E}">
      <dgm:prSet/>
      <dgm:spPr/>
      <dgm:t>
        <a:bodyPr/>
        <a:lstStyle/>
        <a:p>
          <a:endParaRPr lang="en-US"/>
        </a:p>
      </dgm:t>
    </dgm:pt>
    <dgm:pt modelId="{F0A8407D-3C89-4802-9E36-E03081D34516}" type="sibTrans" cxnId="{48C25849-D362-47F9-BA6F-98E120719C9E}">
      <dgm:prSet/>
      <dgm:spPr/>
      <dgm:t>
        <a:bodyPr/>
        <a:lstStyle/>
        <a:p>
          <a:endParaRPr lang="en-US"/>
        </a:p>
      </dgm:t>
    </dgm:pt>
    <dgm:pt modelId="{CDED48D1-D716-459C-9E9F-C6B0E8B336BD}" type="pres">
      <dgm:prSet presAssocID="{FA483DBB-3DC0-4B85-B1CD-4F575AB1E5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0CC6F-A2E1-4AB0-8B27-21FF0CEA6E41}" type="pres">
      <dgm:prSet presAssocID="{27251174-A167-42F7-9E3E-13B3CC310BA4}" presName="compNode" presStyleCnt="0"/>
      <dgm:spPr/>
    </dgm:pt>
    <dgm:pt modelId="{6CA26079-59BA-4C68-8619-943E317C4ED2}" type="pres">
      <dgm:prSet presAssocID="{27251174-A167-42F7-9E3E-13B3CC310BA4}" presName="pictRect" presStyleLbl="node1" presStyleIdx="0" presStyleCnt="3" custScaleX="100084" custScaleY="1000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54BD9B31-C1D7-4961-ABF8-E73D13B5F66D}" type="pres">
      <dgm:prSet presAssocID="{27251174-A167-42F7-9E3E-13B3CC310BA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EDF50-094B-4AF5-834C-9A35AEEDC0D2}" type="pres">
      <dgm:prSet presAssocID="{1170483E-A84B-4809-92DA-07C35F22690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424E49-131D-40B2-94FC-7660E2F2D28D}" type="pres">
      <dgm:prSet presAssocID="{2E215EFB-C8D4-44DE-831D-96557FA1A252}" presName="compNode" presStyleCnt="0"/>
      <dgm:spPr/>
    </dgm:pt>
    <dgm:pt modelId="{6B400DA8-FB84-458D-B51C-40F29860B81A}" type="pres">
      <dgm:prSet presAssocID="{2E215EFB-C8D4-44DE-831D-96557FA1A252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3E5CC73A-7517-4ED0-BF1B-F690AAD676BC}" type="pres">
      <dgm:prSet presAssocID="{2E215EFB-C8D4-44DE-831D-96557FA1A25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B713-ADE7-4EB2-AAE7-A7C4774DFCAA}" type="pres">
      <dgm:prSet presAssocID="{B6CE7ABA-D7D0-4174-8CFA-586EFD8D38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D3CABF-5C0C-4A4F-9971-BDD4EB91F414}" type="pres">
      <dgm:prSet presAssocID="{43E7B58C-B997-48C8-B46D-43035BBA16FE}" presName="compNode" presStyleCnt="0"/>
      <dgm:spPr/>
    </dgm:pt>
    <dgm:pt modelId="{DD5F2CDA-55D5-48F0-BE09-425DBAB1A394}" type="pres">
      <dgm:prSet presAssocID="{43E7B58C-B997-48C8-B46D-43035BBA16FE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C39E930-6C13-44EA-8365-5E67405D9A7B}" type="pres">
      <dgm:prSet presAssocID="{43E7B58C-B997-48C8-B46D-43035BBA16F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3151CC-6F1C-4B62-8221-E04C90F1A7D2}" type="presOf" srcId="{1170483E-A84B-4809-92DA-07C35F226902}" destId="{A25EDF50-094B-4AF5-834C-9A35AEEDC0D2}" srcOrd="0" destOrd="0" presId="urn:microsoft.com/office/officeart/2005/8/layout/pList1"/>
    <dgm:cxn modelId="{48C25849-D362-47F9-BA6F-98E120719C9E}" srcId="{FA483DBB-3DC0-4B85-B1CD-4F575AB1E5BD}" destId="{43E7B58C-B997-48C8-B46D-43035BBA16FE}" srcOrd="2" destOrd="0" parTransId="{CC06019B-EAC6-4966-B021-D5179AB2BDED}" sibTransId="{F0A8407D-3C89-4802-9E36-E03081D34516}"/>
    <dgm:cxn modelId="{F96FA52A-01E2-496F-8756-A0AFCCCEE286}" type="presOf" srcId="{B6CE7ABA-D7D0-4174-8CFA-586EFD8D3823}" destId="{3CA5B713-ADE7-4EB2-AAE7-A7C4774DFCAA}" srcOrd="0" destOrd="0" presId="urn:microsoft.com/office/officeart/2005/8/layout/pList1"/>
    <dgm:cxn modelId="{0956A9A5-0851-4B91-897A-A8909DC692FF}" type="presOf" srcId="{2E215EFB-C8D4-44DE-831D-96557FA1A252}" destId="{3E5CC73A-7517-4ED0-BF1B-F690AAD676BC}" srcOrd="0" destOrd="0" presId="urn:microsoft.com/office/officeart/2005/8/layout/pList1"/>
    <dgm:cxn modelId="{172F2CBE-DA0C-4036-A428-5B6544787D1C}" srcId="{FA483DBB-3DC0-4B85-B1CD-4F575AB1E5BD}" destId="{2E215EFB-C8D4-44DE-831D-96557FA1A252}" srcOrd="1" destOrd="0" parTransId="{9F3A0CD1-0C9F-4C3E-813F-91F9CC6242C9}" sibTransId="{B6CE7ABA-D7D0-4174-8CFA-586EFD8D3823}"/>
    <dgm:cxn modelId="{EB1A57D1-9263-496A-978E-F00DF2D9E293}" type="presOf" srcId="{43E7B58C-B997-48C8-B46D-43035BBA16FE}" destId="{9C39E930-6C13-44EA-8365-5E67405D9A7B}" srcOrd="0" destOrd="0" presId="urn:microsoft.com/office/officeart/2005/8/layout/pList1"/>
    <dgm:cxn modelId="{863D6068-7D5C-44E3-A838-35AC02B75183}" type="presOf" srcId="{FA483DBB-3DC0-4B85-B1CD-4F575AB1E5BD}" destId="{CDED48D1-D716-459C-9E9F-C6B0E8B336BD}" srcOrd="0" destOrd="0" presId="urn:microsoft.com/office/officeart/2005/8/layout/pList1"/>
    <dgm:cxn modelId="{6C672226-3B71-4427-BA39-C359558126D4}" srcId="{FA483DBB-3DC0-4B85-B1CD-4F575AB1E5BD}" destId="{27251174-A167-42F7-9E3E-13B3CC310BA4}" srcOrd="0" destOrd="0" parTransId="{ACDD7002-9122-4504-B920-9BAA2F91D666}" sibTransId="{1170483E-A84B-4809-92DA-07C35F226902}"/>
    <dgm:cxn modelId="{A53770F5-38AD-4759-B569-FCC4E20A0C3B}" type="presOf" srcId="{27251174-A167-42F7-9E3E-13B3CC310BA4}" destId="{54BD9B31-C1D7-4961-ABF8-E73D13B5F66D}" srcOrd="0" destOrd="0" presId="urn:microsoft.com/office/officeart/2005/8/layout/pList1"/>
    <dgm:cxn modelId="{23F4F75F-BCBE-47DE-BE29-50418A69B3E3}" type="presParOf" srcId="{CDED48D1-D716-459C-9E9F-C6B0E8B336BD}" destId="{9B20CC6F-A2E1-4AB0-8B27-21FF0CEA6E41}" srcOrd="0" destOrd="0" presId="urn:microsoft.com/office/officeart/2005/8/layout/pList1"/>
    <dgm:cxn modelId="{5CE8AC62-E33E-4BE0-90FE-A82CC041CA16}" type="presParOf" srcId="{9B20CC6F-A2E1-4AB0-8B27-21FF0CEA6E41}" destId="{6CA26079-59BA-4C68-8619-943E317C4ED2}" srcOrd="0" destOrd="0" presId="urn:microsoft.com/office/officeart/2005/8/layout/pList1"/>
    <dgm:cxn modelId="{C9C7FD92-9D4C-4D99-8DC7-ADEE3790D448}" type="presParOf" srcId="{9B20CC6F-A2E1-4AB0-8B27-21FF0CEA6E41}" destId="{54BD9B31-C1D7-4961-ABF8-E73D13B5F66D}" srcOrd="1" destOrd="0" presId="urn:microsoft.com/office/officeart/2005/8/layout/pList1"/>
    <dgm:cxn modelId="{3F5A7192-092E-436B-9E59-73F072153730}" type="presParOf" srcId="{CDED48D1-D716-459C-9E9F-C6B0E8B336BD}" destId="{A25EDF50-094B-4AF5-834C-9A35AEEDC0D2}" srcOrd="1" destOrd="0" presId="urn:microsoft.com/office/officeart/2005/8/layout/pList1"/>
    <dgm:cxn modelId="{F2892C6E-3853-442C-ADFD-C26A13109553}" type="presParOf" srcId="{CDED48D1-D716-459C-9E9F-C6B0E8B336BD}" destId="{1C424E49-131D-40B2-94FC-7660E2F2D28D}" srcOrd="2" destOrd="0" presId="urn:microsoft.com/office/officeart/2005/8/layout/pList1"/>
    <dgm:cxn modelId="{428EF397-B670-4A1C-B316-00DCDC8EE19F}" type="presParOf" srcId="{1C424E49-131D-40B2-94FC-7660E2F2D28D}" destId="{6B400DA8-FB84-458D-B51C-40F29860B81A}" srcOrd="0" destOrd="0" presId="urn:microsoft.com/office/officeart/2005/8/layout/pList1"/>
    <dgm:cxn modelId="{C3FDBF56-1A6D-4FB5-A07E-E3284DA1821D}" type="presParOf" srcId="{1C424E49-131D-40B2-94FC-7660E2F2D28D}" destId="{3E5CC73A-7517-4ED0-BF1B-F690AAD676BC}" srcOrd="1" destOrd="0" presId="urn:microsoft.com/office/officeart/2005/8/layout/pList1"/>
    <dgm:cxn modelId="{1A38FB29-7DC5-4F65-A2C0-80614221CFBA}" type="presParOf" srcId="{CDED48D1-D716-459C-9E9F-C6B0E8B336BD}" destId="{3CA5B713-ADE7-4EB2-AAE7-A7C4774DFCAA}" srcOrd="3" destOrd="0" presId="urn:microsoft.com/office/officeart/2005/8/layout/pList1"/>
    <dgm:cxn modelId="{12764D28-3715-446B-89CF-97C248C69729}" type="presParOf" srcId="{CDED48D1-D716-459C-9E9F-C6B0E8B336BD}" destId="{C0D3CABF-5C0C-4A4F-9971-BDD4EB91F414}" srcOrd="4" destOrd="0" presId="urn:microsoft.com/office/officeart/2005/8/layout/pList1"/>
    <dgm:cxn modelId="{BB39D787-9B38-48CA-A036-E5AF9237B3E9}" type="presParOf" srcId="{C0D3CABF-5C0C-4A4F-9971-BDD4EB91F414}" destId="{DD5F2CDA-55D5-48F0-BE09-425DBAB1A394}" srcOrd="0" destOrd="0" presId="urn:microsoft.com/office/officeart/2005/8/layout/pList1"/>
    <dgm:cxn modelId="{FB1D3667-4092-4AB7-8D4F-3F0929D752D9}" type="presParOf" srcId="{C0D3CABF-5C0C-4A4F-9971-BDD4EB91F414}" destId="{9C39E930-6C13-44EA-8365-5E67405D9A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483DBB-3DC0-4B85-B1CD-4F575AB1E5B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51174-A167-42F7-9E3E-13B3CC310BA4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Artificial Intelligence</a:t>
          </a:r>
        </a:p>
        <a:p>
          <a:endParaRPr lang="en-US" sz="2800" dirty="0">
            <a:solidFill>
              <a:schemeClr val="bg1"/>
            </a:solidFill>
          </a:endParaRPr>
        </a:p>
      </dgm:t>
    </dgm:pt>
    <dgm:pt modelId="{ACDD7002-9122-4504-B920-9BAA2F91D666}" type="parTrans" cxnId="{6C672226-3B71-4427-BA39-C359558126D4}">
      <dgm:prSet/>
      <dgm:spPr/>
      <dgm:t>
        <a:bodyPr/>
        <a:lstStyle/>
        <a:p>
          <a:endParaRPr lang="en-US"/>
        </a:p>
      </dgm:t>
    </dgm:pt>
    <dgm:pt modelId="{1170483E-A84B-4809-92DA-07C35F226902}" type="sibTrans" cxnId="{6C672226-3B71-4427-BA39-C359558126D4}">
      <dgm:prSet/>
      <dgm:spPr/>
      <dgm:t>
        <a:bodyPr/>
        <a:lstStyle/>
        <a:p>
          <a:endParaRPr lang="en-US"/>
        </a:p>
      </dgm:t>
    </dgm:pt>
    <dgm:pt modelId="{2E215EFB-C8D4-44DE-831D-96557FA1A252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3D , 9D, 12D</a:t>
          </a:r>
        </a:p>
        <a:p>
          <a:endParaRPr lang="en-US" sz="2800" dirty="0">
            <a:solidFill>
              <a:schemeClr val="bg1"/>
            </a:solidFill>
          </a:endParaRPr>
        </a:p>
      </dgm:t>
    </dgm:pt>
    <dgm:pt modelId="{9F3A0CD1-0C9F-4C3E-813F-91F9CC6242C9}" type="parTrans" cxnId="{172F2CBE-DA0C-4036-A428-5B6544787D1C}">
      <dgm:prSet/>
      <dgm:spPr/>
      <dgm:t>
        <a:bodyPr/>
        <a:lstStyle/>
        <a:p>
          <a:endParaRPr lang="en-US"/>
        </a:p>
      </dgm:t>
    </dgm:pt>
    <dgm:pt modelId="{B6CE7ABA-D7D0-4174-8CFA-586EFD8D3823}" type="sibTrans" cxnId="{172F2CBE-DA0C-4036-A428-5B6544787D1C}">
      <dgm:prSet/>
      <dgm:spPr/>
      <dgm:t>
        <a:bodyPr/>
        <a:lstStyle/>
        <a:p>
          <a:endParaRPr lang="en-US"/>
        </a:p>
      </dgm:t>
    </dgm:pt>
    <dgm:pt modelId="{43E7B58C-B997-48C8-B46D-43035BBA16FE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Virtual Reality, IOT </a:t>
          </a:r>
        </a:p>
        <a:p>
          <a:endParaRPr lang="en-US" sz="2800" dirty="0">
            <a:solidFill>
              <a:schemeClr val="bg1"/>
            </a:solidFill>
          </a:endParaRPr>
        </a:p>
      </dgm:t>
    </dgm:pt>
    <dgm:pt modelId="{CC06019B-EAC6-4966-B021-D5179AB2BDED}" type="parTrans" cxnId="{48C25849-D362-47F9-BA6F-98E120719C9E}">
      <dgm:prSet/>
      <dgm:spPr/>
      <dgm:t>
        <a:bodyPr/>
        <a:lstStyle/>
        <a:p>
          <a:endParaRPr lang="en-US"/>
        </a:p>
      </dgm:t>
    </dgm:pt>
    <dgm:pt modelId="{F0A8407D-3C89-4802-9E36-E03081D34516}" type="sibTrans" cxnId="{48C25849-D362-47F9-BA6F-98E120719C9E}">
      <dgm:prSet/>
      <dgm:spPr/>
      <dgm:t>
        <a:bodyPr/>
        <a:lstStyle/>
        <a:p>
          <a:endParaRPr lang="en-US"/>
        </a:p>
      </dgm:t>
    </dgm:pt>
    <dgm:pt modelId="{CDED48D1-D716-459C-9E9F-C6B0E8B336BD}" type="pres">
      <dgm:prSet presAssocID="{FA483DBB-3DC0-4B85-B1CD-4F575AB1E5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0CC6F-A2E1-4AB0-8B27-21FF0CEA6E41}" type="pres">
      <dgm:prSet presAssocID="{27251174-A167-42F7-9E3E-13B3CC310BA4}" presName="compNode" presStyleCnt="0"/>
      <dgm:spPr/>
    </dgm:pt>
    <dgm:pt modelId="{6CA26079-59BA-4C68-8619-943E317C4ED2}" type="pres">
      <dgm:prSet presAssocID="{27251174-A167-42F7-9E3E-13B3CC310BA4}" presName="pictRect" presStyleLbl="node1" presStyleIdx="0" presStyleCnt="3" custScaleX="100084" custScaleY="1000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54BD9B31-C1D7-4961-ABF8-E73D13B5F66D}" type="pres">
      <dgm:prSet presAssocID="{27251174-A167-42F7-9E3E-13B3CC310BA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EDF50-094B-4AF5-834C-9A35AEEDC0D2}" type="pres">
      <dgm:prSet presAssocID="{1170483E-A84B-4809-92DA-07C35F22690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424E49-131D-40B2-94FC-7660E2F2D28D}" type="pres">
      <dgm:prSet presAssocID="{2E215EFB-C8D4-44DE-831D-96557FA1A252}" presName="compNode" presStyleCnt="0"/>
      <dgm:spPr/>
    </dgm:pt>
    <dgm:pt modelId="{6B400DA8-FB84-458D-B51C-40F29860B81A}" type="pres">
      <dgm:prSet presAssocID="{2E215EFB-C8D4-44DE-831D-96557FA1A252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3E5CC73A-7517-4ED0-BF1B-F690AAD676BC}" type="pres">
      <dgm:prSet presAssocID="{2E215EFB-C8D4-44DE-831D-96557FA1A25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B713-ADE7-4EB2-AAE7-A7C4774DFCAA}" type="pres">
      <dgm:prSet presAssocID="{B6CE7ABA-D7D0-4174-8CFA-586EFD8D38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D3CABF-5C0C-4A4F-9971-BDD4EB91F414}" type="pres">
      <dgm:prSet presAssocID="{43E7B58C-B997-48C8-B46D-43035BBA16FE}" presName="compNode" presStyleCnt="0"/>
      <dgm:spPr/>
    </dgm:pt>
    <dgm:pt modelId="{DD5F2CDA-55D5-48F0-BE09-425DBAB1A394}" type="pres">
      <dgm:prSet presAssocID="{43E7B58C-B997-48C8-B46D-43035BBA16FE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9C39E930-6C13-44EA-8365-5E67405D9A7B}" type="pres">
      <dgm:prSet presAssocID="{43E7B58C-B997-48C8-B46D-43035BBA16F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87F93-825F-468B-BEF0-EA28F437715C}" type="presOf" srcId="{27251174-A167-42F7-9E3E-13B3CC310BA4}" destId="{54BD9B31-C1D7-4961-ABF8-E73D13B5F66D}" srcOrd="0" destOrd="0" presId="urn:microsoft.com/office/officeart/2005/8/layout/pList1"/>
    <dgm:cxn modelId="{48C25849-D362-47F9-BA6F-98E120719C9E}" srcId="{FA483DBB-3DC0-4B85-B1CD-4F575AB1E5BD}" destId="{43E7B58C-B997-48C8-B46D-43035BBA16FE}" srcOrd="2" destOrd="0" parTransId="{CC06019B-EAC6-4966-B021-D5179AB2BDED}" sibTransId="{F0A8407D-3C89-4802-9E36-E03081D34516}"/>
    <dgm:cxn modelId="{63953F26-B71F-4E30-AC8F-892FEFD30395}" type="presOf" srcId="{1170483E-A84B-4809-92DA-07C35F226902}" destId="{A25EDF50-094B-4AF5-834C-9A35AEEDC0D2}" srcOrd="0" destOrd="0" presId="urn:microsoft.com/office/officeart/2005/8/layout/pList1"/>
    <dgm:cxn modelId="{2A7CC77E-EDAF-4308-8D7D-D75FA260BE1A}" type="presOf" srcId="{43E7B58C-B997-48C8-B46D-43035BBA16FE}" destId="{9C39E930-6C13-44EA-8365-5E67405D9A7B}" srcOrd="0" destOrd="0" presId="urn:microsoft.com/office/officeart/2005/8/layout/pList1"/>
    <dgm:cxn modelId="{172F2CBE-DA0C-4036-A428-5B6544787D1C}" srcId="{FA483DBB-3DC0-4B85-B1CD-4F575AB1E5BD}" destId="{2E215EFB-C8D4-44DE-831D-96557FA1A252}" srcOrd="1" destOrd="0" parTransId="{9F3A0CD1-0C9F-4C3E-813F-91F9CC6242C9}" sibTransId="{B6CE7ABA-D7D0-4174-8CFA-586EFD8D3823}"/>
    <dgm:cxn modelId="{39A88E84-031D-44B1-A359-10A50EF322DE}" type="presOf" srcId="{FA483DBB-3DC0-4B85-B1CD-4F575AB1E5BD}" destId="{CDED48D1-D716-459C-9E9F-C6B0E8B336BD}" srcOrd="0" destOrd="0" presId="urn:microsoft.com/office/officeart/2005/8/layout/pList1"/>
    <dgm:cxn modelId="{6C672226-3B71-4427-BA39-C359558126D4}" srcId="{FA483DBB-3DC0-4B85-B1CD-4F575AB1E5BD}" destId="{27251174-A167-42F7-9E3E-13B3CC310BA4}" srcOrd="0" destOrd="0" parTransId="{ACDD7002-9122-4504-B920-9BAA2F91D666}" sibTransId="{1170483E-A84B-4809-92DA-07C35F226902}"/>
    <dgm:cxn modelId="{FDDB2132-774B-4911-B19B-BFC1A7625CCB}" type="presOf" srcId="{2E215EFB-C8D4-44DE-831D-96557FA1A252}" destId="{3E5CC73A-7517-4ED0-BF1B-F690AAD676BC}" srcOrd="0" destOrd="0" presId="urn:microsoft.com/office/officeart/2005/8/layout/pList1"/>
    <dgm:cxn modelId="{2F2F6CE7-7206-471F-A5A4-04276D46AE33}" type="presOf" srcId="{B6CE7ABA-D7D0-4174-8CFA-586EFD8D3823}" destId="{3CA5B713-ADE7-4EB2-AAE7-A7C4774DFCAA}" srcOrd="0" destOrd="0" presId="urn:microsoft.com/office/officeart/2005/8/layout/pList1"/>
    <dgm:cxn modelId="{3DFE8FE1-45BA-4B19-ACE8-4349D6E3E732}" type="presParOf" srcId="{CDED48D1-D716-459C-9E9F-C6B0E8B336BD}" destId="{9B20CC6F-A2E1-4AB0-8B27-21FF0CEA6E41}" srcOrd="0" destOrd="0" presId="urn:microsoft.com/office/officeart/2005/8/layout/pList1"/>
    <dgm:cxn modelId="{309167C2-AE5A-4E2A-B992-A1A7B89BB39E}" type="presParOf" srcId="{9B20CC6F-A2E1-4AB0-8B27-21FF0CEA6E41}" destId="{6CA26079-59BA-4C68-8619-943E317C4ED2}" srcOrd="0" destOrd="0" presId="urn:microsoft.com/office/officeart/2005/8/layout/pList1"/>
    <dgm:cxn modelId="{A430704B-5D94-497B-BDB4-A7E37A2F3007}" type="presParOf" srcId="{9B20CC6F-A2E1-4AB0-8B27-21FF0CEA6E41}" destId="{54BD9B31-C1D7-4961-ABF8-E73D13B5F66D}" srcOrd="1" destOrd="0" presId="urn:microsoft.com/office/officeart/2005/8/layout/pList1"/>
    <dgm:cxn modelId="{6219B2AC-6F11-4A17-ADFA-E7956FBF29CA}" type="presParOf" srcId="{CDED48D1-D716-459C-9E9F-C6B0E8B336BD}" destId="{A25EDF50-094B-4AF5-834C-9A35AEEDC0D2}" srcOrd="1" destOrd="0" presId="urn:microsoft.com/office/officeart/2005/8/layout/pList1"/>
    <dgm:cxn modelId="{39B8AFB8-C347-4694-8AC0-272E55AF4004}" type="presParOf" srcId="{CDED48D1-D716-459C-9E9F-C6B0E8B336BD}" destId="{1C424E49-131D-40B2-94FC-7660E2F2D28D}" srcOrd="2" destOrd="0" presId="urn:microsoft.com/office/officeart/2005/8/layout/pList1"/>
    <dgm:cxn modelId="{E4FF41D0-4BD3-4BDF-8A97-2BD1F09AD98C}" type="presParOf" srcId="{1C424E49-131D-40B2-94FC-7660E2F2D28D}" destId="{6B400DA8-FB84-458D-B51C-40F29860B81A}" srcOrd="0" destOrd="0" presId="urn:microsoft.com/office/officeart/2005/8/layout/pList1"/>
    <dgm:cxn modelId="{2E963B0A-66F5-4ADD-A615-5E1F796AF5F9}" type="presParOf" srcId="{1C424E49-131D-40B2-94FC-7660E2F2D28D}" destId="{3E5CC73A-7517-4ED0-BF1B-F690AAD676BC}" srcOrd="1" destOrd="0" presId="urn:microsoft.com/office/officeart/2005/8/layout/pList1"/>
    <dgm:cxn modelId="{2B61454B-7535-4AAD-AEAE-3416F1564504}" type="presParOf" srcId="{CDED48D1-D716-459C-9E9F-C6B0E8B336BD}" destId="{3CA5B713-ADE7-4EB2-AAE7-A7C4774DFCAA}" srcOrd="3" destOrd="0" presId="urn:microsoft.com/office/officeart/2005/8/layout/pList1"/>
    <dgm:cxn modelId="{77AF90BF-1DAA-42FE-B1B5-2C0500433DE6}" type="presParOf" srcId="{CDED48D1-D716-459C-9E9F-C6B0E8B336BD}" destId="{C0D3CABF-5C0C-4A4F-9971-BDD4EB91F414}" srcOrd="4" destOrd="0" presId="urn:microsoft.com/office/officeart/2005/8/layout/pList1"/>
    <dgm:cxn modelId="{FFAA0DA6-220D-499A-98A2-766B6AB2B387}" type="presParOf" srcId="{C0D3CABF-5C0C-4A4F-9971-BDD4EB91F414}" destId="{DD5F2CDA-55D5-48F0-BE09-425DBAB1A394}" srcOrd="0" destOrd="0" presId="urn:microsoft.com/office/officeart/2005/8/layout/pList1"/>
    <dgm:cxn modelId="{83BD1803-F7E5-40C3-BA72-A40E605CE5C7}" type="presParOf" srcId="{C0D3CABF-5C0C-4A4F-9971-BDD4EB91F414}" destId="{9C39E930-6C13-44EA-8365-5E67405D9A7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2C95A-1F34-45D8-BE76-904247C24D5B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C654B-3CB5-43EF-8BC9-BBE6B471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58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7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1BCC-8CA9-4C1F-A57B-A567DE2E85EB}" type="datetimeFigureOut">
              <a:rPr lang="en-US" smtClean="0"/>
              <a:pPr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F8A-2D6A-4CBA-B7F3-518F890FB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525780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BRANDING </a:t>
            </a:r>
            <a:br>
              <a:rPr lang="en-US" sz="54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54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br>
              <a:rPr lang="en-US" sz="54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54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MARKETING</a:t>
            </a:r>
            <a:endParaRPr lang="en-US" sz="3200" b="1" i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324600" y="5301585"/>
            <a:ext cx="5715000" cy="201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Mr. Md. Sabur Khan </a:t>
            </a:r>
            <a:endParaRPr sz="1050" dirty="0"/>
          </a:p>
          <a:p>
            <a:pPr algn="r"/>
            <a:r>
              <a:rPr lang="en" sz="28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Founder &amp; Chairman</a:t>
            </a:r>
            <a:r>
              <a:rPr lang="en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BoT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r>
              <a:rPr lang="en" sz="2800" b="1" i="1" dirty="0">
                <a:solidFill>
                  <a:srgbClr val="39B54A"/>
                </a:solidFill>
                <a:latin typeface="Calibri"/>
                <a:ea typeface="Calibri"/>
                <a:cs typeface="Calibri"/>
                <a:sym typeface="Calibri"/>
              </a:rPr>
              <a:t>Daffodil</a:t>
            </a:r>
            <a:r>
              <a:rPr lang="e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1" i="1" dirty="0">
                <a:solidFill>
                  <a:srgbClr val="656669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e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1" i="1" dirty="0">
                <a:solidFill>
                  <a:srgbClr val="0C4DA2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endParaRPr sz="3200" dirty="0">
              <a:solidFill>
                <a:srgbClr val="0C4D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457200"/>
            <a:ext cx="6934199" cy="39004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257800" y="0"/>
            <a:ext cx="6934199" cy="502920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10058400" cy="52551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914400" y="304800"/>
            <a:ext cx="10363200" cy="1280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CUSTOMER RELATIONSHIP</a:t>
            </a:r>
            <a:endParaRPr lang="en-US" sz="4400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20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2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5318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BUILDING RELATIONSHIP WITH CUSTOMER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7688127"/>
              </p:ext>
            </p:extLst>
          </p:nvPr>
        </p:nvGraphicFramePr>
        <p:xfrm>
          <a:off x="394649" y="1066800"/>
          <a:ext cx="11263951" cy="603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3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4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MARKETING FAIRS &amp; PROGRAMS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1330112"/>
            <a:ext cx="5334000" cy="5527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3242850"/>
              </p:ext>
            </p:extLst>
          </p:nvPr>
        </p:nvGraphicFramePr>
        <p:xfrm>
          <a:off x="7010400" y="1549287"/>
          <a:ext cx="6006720" cy="508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169"/>
            <a:ext cx="6858000" cy="5551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9175862"/>
              </p:ext>
            </p:extLst>
          </p:nvPr>
        </p:nvGraphicFramePr>
        <p:xfrm>
          <a:off x="1600200" y="605366"/>
          <a:ext cx="8991600" cy="564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4114800"/>
            <a:ext cx="4267200" cy="1911278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+mn-lt"/>
              </a:rPr>
              <a:t>Also, collect information those company which is doing losses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Aharoni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77000" y="4413322"/>
            <a:ext cx="4267200" cy="191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b="1" dirty="0">
                <a:solidFill>
                  <a:schemeClr val="bg1"/>
                </a:solidFill>
                <a:latin typeface="+mn-lt"/>
              </a:rPr>
              <a:t>Preserved information those company that their product is propeller,  </a:t>
            </a:r>
            <a:endParaRPr lang="en-US" sz="3400" b="1" dirty="0" smtClean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n-US" sz="3400" b="1" dirty="0" smtClean="0">
                <a:solidFill>
                  <a:schemeClr val="bg1"/>
                </a:solidFill>
                <a:latin typeface="+mn-lt"/>
              </a:rPr>
              <a:t>Well/better </a:t>
            </a:r>
            <a:r>
              <a:rPr lang="en-US" sz="3400" b="1" dirty="0">
                <a:solidFill>
                  <a:schemeClr val="bg1"/>
                </a:solidFill>
                <a:latin typeface="+mn-lt"/>
              </a:rPr>
              <a:t>but losing</a:t>
            </a:r>
            <a:endParaRPr lang="en-US" sz="3400" b="1" dirty="0">
              <a:latin typeface="+mn-lt"/>
            </a:endParaRPr>
          </a:p>
          <a:p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2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3875554"/>
              </p:ext>
            </p:extLst>
          </p:nvPr>
        </p:nvGraphicFramePr>
        <p:xfrm>
          <a:off x="394648" y="1219200"/>
          <a:ext cx="11263951" cy="603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14300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we do our Competitors of Other Company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791199"/>
            <a:ext cx="12192000" cy="1074761"/>
          </a:xfrm>
          <a:prstGeom prst="rect">
            <a:avLst/>
          </a:prstGeom>
          <a:solidFill>
            <a:srgbClr val="2F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200" y="5372940"/>
            <a:ext cx="8153400" cy="191127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SUPLY CHAIN MANAGEMENT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 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2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8199115"/>
              </p:ext>
            </p:extLst>
          </p:nvPr>
        </p:nvGraphicFramePr>
        <p:xfrm>
          <a:off x="390652" y="1143000"/>
          <a:ext cx="11410695" cy="611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9601200" cy="1706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TECHNOLOGICAL DEVELOPMENTS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4800" y="5330861"/>
            <a:ext cx="5105400" cy="191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REVENUE FOCUS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29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99403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6394"/>
            <a:ext cx="10515600" cy="119875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0" y="996287"/>
            <a:ext cx="5465360" cy="58617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1224341"/>
            <a:ext cx="6172200" cy="5442021"/>
          </a:xfrm>
          <a:prstGeom prst="rect">
            <a:avLst/>
          </a:prstGeom>
          <a:solidFill>
            <a:srgbClr val="102C6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3560" y="1314190"/>
            <a:ext cx="5050240" cy="5086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Bill Gates at Dick’s Burgers, Seattle, Washington waiting in line to place his order.</a:t>
            </a:r>
          </a:p>
          <a:p>
            <a:pPr algn="just"/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just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When you’re worth $95 billion, casually dressed, don’t need ‘swag’ to prove you’re ridiculously rich, run the largest charity in the world &amp; stand in line like the rest of us, for burger, fries &amp; coke. That’s how real winners behave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74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5200"/>
            <a:ext cx="63246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2453" y="1152436"/>
            <a:ext cx="347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INNOVATIVE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IDEA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304437"/>
            <a:ext cx="4038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IMPLEMENTATION of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3134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69342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1066800"/>
            <a:ext cx="5257800" cy="57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941661" y="-152400"/>
            <a:ext cx="6308677" cy="1447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OUTSOURCING  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71614661"/>
              </p:ext>
            </p:extLst>
          </p:nvPr>
        </p:nvGraphicFramePr>
        <p:xfrm>
          <a:off x="7151008" y="1066801"/>
          <a:ext cx="482418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60693" y="5715000"/>
            <a:ext cx="4953000" cy="91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N. B.: First Outsourcing implement by America. And they gear up to China in Outsourcing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71464" y="1676400"/>
            <a:ext cx="5928815" cy="4800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 algn="just">
              <a:buNone/>
            </a:pP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3322" cy="6858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3422006"/>
              </p:ext>
            </p:extLst>
          </p:nvPr>
        </p:nvGraphicFramePr>
        <p:xfrm>
          <a:off x="6153435" y="1658203"/>
          <a:ext cx="5712725" cy="478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5883322" y="0"/>
            <a:ext cx="6308678" cy="1447800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27394" y="190500"/>
            <a:ext cx="6308677" cy="11811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PICK UP THE RIGHT PERSON 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5236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INFLUENCES FOR MARKETING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128"/>
            <a:ext cx="12192000" cy="5638872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economic influences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60960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970"/>
            <a:ext cx="6096000" cy="329203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4294967295"/>
          </p:nvPr>
        </p:nvSpPr>
        <p:spPr>
          <a:xfrm>
            <a:off x="842465" y="2057400"/>
            <a:ext cx="441107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Economic Influences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4294967295"/>
          </p:nvPr>
        </p:nvSpPr>
        <p:spPr>
          <a:xfrm>
            <a:off x="7239000" y="5251791"/>
            <a:ext cx="441107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Global Influences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51800"/>
            <a:ext cx="10363200" cy="1280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BLUE OCEAN STRATEGY</a:t>
            </a:r>
          </a:p>
          <a:p>
            <a:pPr marL="114300" indent="0" algn="ctr">
              <a:buNone/>
            </a:pPr>
            <a:endParaRPr lang="en-US" b="1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98505891"/>
              </p:ext>
            </p:extLst>
          </p:nvPr>
        </p:nvGraphicFramePr>
        <p:xfrm>
          <a:off x="2362200" y="1480782"/>
          <a:ext cx="7475088" cy="498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51847" y="2040338"/>
            <a:ext cx="584775" cy="388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 smtClean="0"/>
              <a:t>Value Innovation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072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2" y="0"/>
            <a:ext cx="651453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B5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39095731"/>
              </p:ext>
            </p:extLst>
          </p:nvPr>
        </p:nvGraphicFramePr>
        <p:xfrm>
          <a:off x="5715000" y="1752600"/>
          <a:ext cx="7085711" cy="472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-37532" y="0"/>
            <a:ext cx="12229532" cy="1219200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7532" y="0"/>
            <a:ext cx="1222953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BUSINESS MANAGER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91200"/>
            <a:ext cx="12192001" cy="1066800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5410200"/>
            <a:ext cx="4267200" cy="191127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NETWORKING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Aharoni" pitchFamily="2" charset="-79"/>
              </a:rPr>
              <a:t>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413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Garamond Pro Bold</vt:lpstr>
      <vt:lpstr>Aharoni</vt:lpstr>
      <vt:lpstr>Arial</vt:lpstr>
      <vt:lpstr>Calibri</vt:lpstr>
      <vt:lpstr>Calibri Light</vt:lpstr>
      <vt:lpstr>Open Sans</vt:lpstr>
      <vt:lpstr>Wingdings</vt:lpstr>
      <vt:lpstr>Office Theme</vt:lpstr>
      <vt:lpstr>BRANDING  &amp;  MARKETING</vt:lpstr>
      <vt:lpstr>PowerPoint Presentation</vt:lpstr>
      <vt:lpstr>OUTSOURCING  </vt:lpstr>
      <vt:lpstr>PowerPoint Presentation</vt:lpstr>
      <vt:lpstr>PICK UP THE RIGHT PERSON  </vt:lpstr>
      <vt:lpstr>INFLUENCES FOR MARKETING </vt:lpstr>
      <vt:lpstr>PowerPoint Presentation</vt:lpstr>
      <vt:lpstr>BUSINESS MANAGER </vt:lpstr>
      <vt:lpstr>NETWORKING </vt:lpstr>
      <vt:lpstr>PowerPoint Presentation</vt:lpstr>
      <vt:lpstr>BUILDING RELATIONSHIP WITH CUSTOMER </vt:lpstr>
      <vt:lpstr>MARKETING FAIRS &amp; PROGRAMS</vt:lpstr>
      <vt:lpstr>Also, collect information those company which is doing losses  </vt:lpstr>
      <vt:lpstr>What we do our Competitors of Other Company</vt:lpstr>
      <vt:lpstr>SUPLY CHAIN MANAGEMENT </vt:lpstr>
      <vt:lpstr>TECHNOLOGICAL DEVELOPMENTS </vt:lpstr>
      <vt:lpstr>PowerPoint Presentation</vt:lpstr>
      <vt:lpstr>MOTIVATION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diu</dc:creator>
  <cp:lastModifiedBy>HP</cp:lastModifiedBy>
  <cp:revision>81</cp:revision>
  <dcterms:created xsi:type="dcterms:W3CDTF">2018-04-03T07:36:11Z</dcterms:created>
  <dcterms:modified xsi:type="dcterms:W3CDTF">2019-02-13T04:45:18Z</dcterms:modified>
</cp:coreProperties>
</file>