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lvl1pPr>
      <a:defRPr sz="1400">
        <a:latin typeface="Arial"/>
        <a:ea typeface="Arial"/>
        <a:cs typeface="Arial"/>
        <a:sym typeface="Arial"/>
      </a:defRPr>
    </a:lvl1pPr>
    <a:lvl2pPr>
      <a:defRPr sz="1400">
        <a:latin typeface="Arial"/>
        <a:ea typeface="Arial"/>
        <a:cs typeface="Arial"/>
        <a:sym typeface="Arial"/>
      </a:defRPr>
    </a:lvl2pPr>
    <a:lvl3pPr>
      <a:defRPr sz="1400">
        <a:latin typeface="Arial"/>
        <a:ea typeface="Arial"/>
        <a:cs typeface="Arial"/>
        <a:sym typeface="Arial"/>
      </a:defRPr>
    </a:lvl3pPr>
    <a:lvl4pPr>
      <a:defRPr sz="1400">
        <a:latin typeface="Arial"/>
        <a:ea typeface="Arial"/>
        <a:cs typeface="Arial"/>
        <a:sym typeface="Arial"/>
      </a:defRPr>
    </a:lvl4pPr>
    <a:lvl5pPr>
      <a:defRPr sz="1400">
        <a:latin typeface="Arial"/>
        <a:ea typeface="Arial"/>
        <a:cs typeface="Arial"/>
        <a:sym typeface="Arial"/>
      </a:defRPr>
    </a:lvl5pPr>
    <a:lvl6pPr>
      <a:defRPr sz="1400">
        <a:latin typeface="Arial"/>
        <a:ea typeface="Arial"/>
        <a:cs typeface="Arial"/>
        <a:sym typeface="Arial"/>
      </a:defRPr>
    </a:lvl6pPr>
    <a:lvl7pPr>
      <a:defRPr sz="1400">
        <a:latin typeface="Arial"/>
        <a:ea typeface="Arial"/>
        <a:cs typeface="Arial"/>
        <a:sym typeface="Arial"/>
      </a:defRPr>
    </a:lvl7pPr>
    <a:lvl8pPr>
      <a:defRPr sz="1400">
        <a:latin typeface="Arial"/>
        <a:ea typeface="Arial"/>
        <a:cs typeface="Arial"/>
        <a:sym typeface="Arial"/>
      </a:defRPr>
    </a:lvl8pPr>
    <a:lvl9pPr>
      <a:defRPr sz="1400"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0DEEF"/>
          </a:solidFill>
        </a:fill>
      </a:tcStyle>
    </a:wholeTbl>
    <a:band2H>
      <a:tcTxStyle b="def" i="def"/>
      <a:tcStyle>
        <a:tcBdr/>
        <a:fill>
          <a:solidFill>
            <a:srgbClr val="E9EFF7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7" name="Shape 4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7" name="Shape 7"/>
          <p:cNvSpPr/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/>
            </a:lvl1pPr>
            <a:lvl2pPr marL="0" indent="457200" algn="ctr">
              <a:buClrTx/>
              <a:buSzTx/>
              <a:buFontTx/>
              <a:buNone/>
              <a:defRPr sz="2400"/>
            </a:lvl2pPr>
            <a:lvl3pPr marL="0" indent="914400" algn="ctr">
              <a:buClrTx/>
              <a:buSzTx/>
              <a:buFontTx/>
              <a:buNone/>
              <a:defRPr sz="2400"/>
            </a:lvl3pPr>
            <a:lvl4pPr marL="0" indent="1371600" algn="ctr">
              <a:buClrTx/>
              <a:buSzTx/>
              <a:buFontTx/>
              <a:buNone/>
              <a:defRPr sz="2400"/>
            </a:lvl4pPr>
            <a:lvl5pPr marL="0" indent="1828800" algn="ctr">
              <a:buClrTx/>
              <a:buSzTx/>
              <a:buFontTx/>
              <a:buNone/>
              <a:defRPr sz="2400"/>
            </a:lvl5pPr>
          </a:lstStyle>
          <a:p>
            <a:pPr lvl="0">
              <a:defRPr sz="1800"/>
            </a:pPr>
            <a:r>
              <a:rPr sz="2400"/>
              <a:t>Body Level One</a:t>
            </a:r>
            <a:endParaRPr sz="2400"/>
          </a:p>
          <a:p>
            <a:pPr lvl="1">
              <a:defRPr sz="1800"/>
            </a:pPr>
            <a:r>
              <a:rPr sz="2400"/>
              <a:t>Body Level Two</a:t>
            </a:r>
            <a:endParaRPr sz="2400"/>
          </a:p>
          <a:p>
            <a:pPr lvl="2">
              <a:defRPr sz="1800"/>
            </a:pPr>
            <a:r>
              <a:rPr sz="2400"/>
              <a:t>Body Level Three</a:t>
            </a:r>
            <a:endParaRPr sz="2400"/>
          </a:p>
          <a:p>
            <a:pPr lvl="3">
              <a:defRPr sz="1800"/>
            </a:pPr>
            <a:r>
              <a:rPr sz="2400"/>
              <a:t>Body Level Four</a:t>
            </a:r>
            <a:endParaRPr sz="2400"/>
          </a:p>
          <a:p>
            <a:pPr lvl="4">
              <a:defRPr sz="1800"/>
            </a:pPr>
            <a:r>
              <a:rPr sz="2400"/>
              <a:t>Body Level Five</a:t>
            </a:r>
          </a:p>
        </p:txBody>
      </p:sp>
      <p:sp>
        <p:nvSpPr>
          <p:cNvPr id="8" name="Shape 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xfrm>
            <a:off x="838200" y="-297657"/>
            <a:ext cx="10515600" cy="13255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xfrm rot="5400000">
            <a:off x="-1337470" y="-6514306"/>
            <a:ext cx="4351339" cy="1051560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 rot="5400000">
            <a:off x="7133431" y="642143"/>
            <a:ext cx="5811839" cy="262890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44" name="Shape 44"/>
          <p:cNvSpPr/>
          <p:nvPr>
            <p:ph type="body" idx="1"/>
          </p:nvPr>
        </p:nvSpPr>
        <p:spPr>
          <a:xfrm rot="5400000">
            <a:off x="-2067719" y="-4463257"/>
            <a:ext cx="5811838" cy="773430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  <p:sp>
        <p:nvSpPr>
          <p:cNvPr id="12" name="Shape 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Title Text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831850" y="4589462"/>
            <a:ext cx="10515600" cy="226853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Body Level One</a:t>
            </a:r>
            <a:endParaRPr sz="2400">
              <a:solidFill>
                <a:srgbClr val="888888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Body Level Two</a:t>
            </a:r>
            <a:endParaRPr sz="2400">
              <a:solidFill>
                <a:srgbClr val="888888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Body Level Three</a:t>
            </a:r>
            <a:endParaRPr sz="2400">
              <a:solidFill>
                <a:srgbClr val="888888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Body Level Four</a:t>
            </a:r>
            <a:endParaRPr sz="2400">
              <a:solidFill>
                <a:srgbClr val="888888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Body Level Five</a:t>
            </a:r>
          </a:p>
        </p:txBody>
      </p:sp>
      <p:sp>
        <p:nvSpPr>
          <p:cNvPr id="16" name="Shape 1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23" name="Shape 23"/>
          <p:cNvSpPr/>
          <p:nvPr>
            <p:ph type="body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b="1" sz="2400"/>
            </a:lvl1pPr>
            <a:lvl2pPr marL="0" indent="457200">
              <a:buClrTx/>
              <a:buSzTx/>
              <a:buFontTx/>
              <a:buNone/>
              <a:defRPr b="1" sz="2400"/>
            </a:lvl2pPr>
            <a:lvl3pPr marL="0" indent="914400">
              <a:buClrTx/>
              <a:buSzTx/>
              <a:buFontTx/>
              <a:buNone/>
              <a:defRPr b="1" sz="2400"/>
            </a:lvl3pPr>
            <a:lvl4pPr marL="0" indent="1371600">
              <a:buClrTx/>
              <a:buSzTx/>
              <a:buFontTx/>
              <a:buNone/>
              <a:defRPr b="1" sz="2400"/>
            </a:lvl4pPr>
            <a:lvl5pPr marL="0" indent="1828800">
              <a:buClrTx/>
              <a:buSzTx/>
              <a:buFontTx/>
              <a:buNone/>
              <a:defRPr b="1" sz="2400"/>
            </a:lvl5pPr>
          </a:lstStyle>
          <a:p>
            <a:pPr lvl="0">
              <a:defRPr b="0" sz="1800"/>
            </a:pPr>
            <a:r>
              <a:rPr b="1" sz="2400"/>
              <a:t>Body Level One</a:t>
            </a:r>
            <a:endParaRPr b="1" sz="2400"/>
          </a:p>
          <a:p>
            <a:pPr lvl="1">
              <a:defRPr b="0" sz="1800"/>
            </a:pPr>
            <a:r>
              <a:rPr b="1" sz="2400"/>
              <a:t>Body Level Two</a:t>
            </a:r>
            <a:endParaRPr b="1" sz="2400"/>
          </a:p>
          <a:p>
            <a:pPr lvl="2">
              <a:defRPr b="0" sz="1800"/>
            </a:pPr>
            <a:r>
              <a:rPr b="1" sz="2400"/>
              <a:t>Body Level Three</a:t>
            </a:r>
            <a:endParaRPr b="1" sz="2400"/>
          </a:p>
          <a:p>
            <a:pPr lvl="3">
              <a:defRPr b="0" sz="1800"/>
            </a:pPr>
            <a:r>
              <a:rPr b="1" sz="2400"/>
              <a:t>Body Level Four</a:t>
            </a:r>
            <a:endParaRPr b="1" sz="2400"/>
          </a:p>
          <a:p>
            <a:pPr lvl="4">
              <a:defRPr b="0" sz="1800"/>
            </a:pPr>
            <a:r>
              <a:rPr b="1" sz="2400"/>
              <a:t>Body Level Five</a:t>
            </a:r>
          </a:p>
        </p:txBody>
      </p:sp>
      <p:sp>
        <p:nvSpPr>
          <p:cNvPr id="24" name="Shape 24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27" name="Shape 2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32" name="Shape 32"/>
          <p:cNvSpPr/>
          <p:nvPr>
            <p:ph type="body" idx="1"/>
          </p:nvPr>
        </p:nvSpPr>
        <p:spPr>
          <a:xfrm>
            <a:off x="5183187" y="987425"/>
            <a:ext cx="6172201" cy="5870575"/>
          </a:xfrm>
          <a:prstGeom prst="rect">
            <a:avLst/>
          </a:prstGeom>
        </p:spPr>
        <p:txBody>
          <a:bodyPr/>
          <a:lstStyle>
            <a:lvl1pPr indent="-25400">
              <a:defRPr sz="3200"/>
            </a:lvl1pPr>
            <a:lvl2pPr marL="693057" indent="-58057">
              <a:defRPr sz="3200"/>
            </a:lvl2pPr>
            <a:lvl3pPr marL="1168400" indent="-101600">
              <a:defRPr sz="3200"/>
            </a:lvl3pPr>
            <a:lvl4pPr marL="1661160" indent="-162560">
              <a:defRPr sz="3200"/>
            </a:lvl4pPr>
            <a:lvl5pPr marL="2118360" indent="-162560"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33" name="Shape 3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Title Text</a:t>
            </a:r>
          </a:p>
        </p:txBody>
      </p:sp>
      <p:sp>
        <p:nvSpPr>
          <p:cNvPr id="36" name="Shape 36"/>
          <p:cNvSpPr/>
          <p:nvPr>
            <p:ph type="body" idx="1"/>
          </p:nvPr>
        </p:nvSpPr>
        <p:spPr>
          <a:xfrm>
            <a:off x="839787" y="2057400"/>
            <a:ext cx="3932239" cy="48006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600"/>
            </a:lvl1pPr>
            <a:lvl2pPr marL="0" indent="457200">
              <a:buClrTx/>
              <a:buSzTx/>
              <a:buFontTx/>
              <a:buNone/>
              <a:defRPr sz="1600"/>
            </a:lvl2pPr>
            <a:lvl3pPr marL="0" indent="914400">
              <a:buClrTx/>
              <a:buSzTx/>
              <a:buFontTx/>
              <a:buNone/>
              <a:defRPr sz="1600"/>
            </a:lvl3pPr>
            <a:lvl4pPr marL="0" indent="1371600">
              <a:buClrTx/>
              <a:buSzTx/>
              <a:buFontTx/>
              <a:buNone/>
              <a:defRPr sz="1600"/>
            </a:lvl4pPr>
            <a:lvl5pPr marL="0" indent="1828800">
              <a:buClrTx/>
              <a:buSzTx/>
              <a:buFontTx/>
              <a:buNone/>
              <a:defRPr sz="1600"/>
            </a:lvl5pPr>
          </a:lstStyle>
          <a:p>
            <a:pPr lvl="0">
              <a:defRPr sz="1800"/>
            </a:pPr>
            <a:r>
              <a:rPr sz="1600"/>
              <a:t>Body Level One</a:t>
            </a:r>
            <a:endParaRPr sz="1600"/>
          </a:p>
          <a:p>
            <a:pPr lvl="1">
              <a:defRPr sz="1800"/>
            </a:pPr>
            <a:r>
              <a:rPr sz="1600"/>
              <a:t>Body Level Two</a:t>
            </a:r>
            <a:endParaRPr sz="1600"/>
          </a:p>
          <a:p>
            <a:pPr lvl="2">
              <a:defRPr sz="1800"/>
            </a:pPr>
            <a:r>
              <a:rPr sz="1600"/>
              <a:t>Body Level Three</a:t>
            </a:r>
            <a:endParaRPr sz="1600"/>
          </a:p>
          <a:p>
            <a:pPr lvl="3">
              <a:defRPr sz="1800"/>
            </a:pPr>
            <a:r>
              <a:rPr sz="1600"/>
              <a:t>Body Level Four</a:t>
            </a:r>
            <a:endParaRPr sz="1600"/>
          </a:p>
          <a:p>
            <a:pPr lvl="4">
              <a:defRPr sz="1800"/>
            </a:pPr>
            <a:r>
              <a:rPr sz="1600"/>
              <a:t>Body Level Five</a:t>
            </a:r>
          </a:p>
        </p:txBody>
      </p:sp>
      <p:sp>
        <p:nvSpPr>
          <p:cNvPr id="37" name="Shape 37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/>
          </a:p>
        </p:txBody>
      </p:sp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838200" y="230187"/>
            <a:ext cx="10515600" cy="1595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/>
          <a:lstStyle/>
          <a:p>
            <a:pPr lvl="0">
              <a:defRPr sz="1800"/>
            </a:pPr>
            <a:r>
              <a:rPr sz="44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/>
          <a:lstStyle/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610600" y="6404312"/>
            <a:ext cx="2743200" cy="269201"/>
          </a:xfrm>
          <a:prstGeom prst="rect">
            <a:avLst/>
          </a:prstGeom>
          <a:ln w="12700">
            <a:miter lim="400000"/>
          </a:ln>
        </p:spPr>
        <p:txBody>
          <a:bodyPr lIns="45699" tIns="45699" rIns="45699" bIns="45699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lvl="0"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med" advClick="1"/>
  <p:txStyles>
    <p:titleStyle>
      <a:lvl1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1pPr>
      <a:lvl2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2pPr>
      <a:lvl3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3pPr>
      <a:lvl4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4pPr>
      <a:lvl5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5pPr>
      <a:lvl6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6pPr>
      <a:lvl7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7pPr>
      <a:lvl8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8pPr>
      <a:lvl9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228600" indent="-50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1pPr>
      <a:lvl2pPr marL="698500" indent="-889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2pPr>
      <a:lvl3pPr marL="1183639" indent="-142239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3pPr>
      <a:lvl4pPr marL="16637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4pPr>
      <a:lvl5pPr marL="21209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5pPr>
      <a:lvl6pPr marL="25781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6pPr>
      <a:lvl7pPr marL="30353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7pPr>
      <a:lvl8pPr marL="34925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8pPr>
      <a:lvl9pPr marL="3949700" indent="-177800">
        <a:lnSpc>
          <a:spcPct val="90000"/>
        </a:lnSpc>
        <a:spcBef>
          <a:spcPts val="1000"/>
        </a:spcBef>
        <a:buClr>
          <a:srgbClr val="000000"/>
        </a:buClr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1.jpe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6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9"/>
          <p:cNvGrpSpPr/>
          <p:nvPr/>
        </p:nvGrpSpPr>
        <p:grpSpPr>
          <a:xfrm>
            <a:off x="3199250" y="698400"/>
            <a:ext cx="5762701" cy="673200"/>
            <a:chOff x="0" y="0"/>
            <a:chExt cx="5762700" cy="673199"/>
          </a:xfrm>
        </p:grpSpPr>
        <p:grpSp>
          <p:nvGrpSpPr>
            <p:cNvPr id="57" name="Group 57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49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1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2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3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4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5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5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58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60" name="Shape 60"/>
          <p:cNvSpPr/>
          <p:nvPr/>
        </p:nvSpPr>
        <p:spPr>
          <a:xfrm>
            <a:off x="2438399" y="2763887"/>
            <a:ext cx="6396302" cy="11385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/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b="1" sz="30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</a:t>
            </a:r>
            <a:r>
              <a:rPr b="1" sz="3000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oming Out of the Box</a:t>
            </a:r>
            <a:endParaRPr b="1" sz="3000">
              <a:solidFill>
                <a:srgbClr val="434343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i="1" sz="2400">
                <a:solidFill>
                  <a:srgbClr val="434343"/>
                </a:solidFill>
                <a:latin typeface="Georgia"/>
                <a:ea typeface="Georgia"/>
                <a:cs typeface="Georgia"/>
                <a:sym typeface="Georgia"/>
              </a:rPr>
              <a:t>Lesson 1</a:t>
            </a:r>
          </a:p>
        </p:txBody>
      </p:sp>
      <p:sp>
        <p:nvSpPr>
          <p:cNvPr id="61" name="Shape 61"/>
          <p:cNvSpPr/>
          <p:nvPr/>
        </p:nvSpPr>
        <p:spPr>
          <a:xfrm>
            <a:off x="3701141" y="2137985"/>
            <a:ext cx="1505101" cy="16560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 i="1" sz="10200">
                <a:latin typeface="Georgia"/>
                <a:ea typeface="Georgia"/>
                <a:cs typeface="Georgia"/>
                <a:sym typeface="Georgia"/>
              </a:defRPr>
            </a:lvl1pPr>
          </a:lstStyle>
          <a:p>
            <a:pPr lvl="0">
              <a:defRPr i="0" sz="1800"/>
            </a:pPr>
            <a:r>
              <a:rPr i="1" sz="10200"/>
              <a:t>C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3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71" name="Group 71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63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4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5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7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8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6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72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74" name="Shape 74"/>
          <p:cNvSpPr/>
          <p:nvPr/>
        </p:nvSpPr>
        <p:spPr>
          <a:xfrm>
            <a:off x="3357300" y="1823287"/>
            <a:ext cx="6396301" cy="4173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/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sz="3600">
                <a:latin typeface="Tahoma"/>
                <a:ea typeface="Tahoma"/>
                <a:cs typeface="Tahoma"/>
                <a:sym typeface="Tahoma"/>
              </a:rPr>
              <a:t>When something is lost from your home then whom do you doubt?</a:t>
            </a:r>
            <a:endParaRPr sz="3600">
              <a:latin typeface="Tahoma"/>
              <a:ea typeface="Tahoma"/>
              <a:cs typeface="Tahoma"/>
              <a:sym typeface="Tahoma"/>
            </a:endParaRPr>
          </a:p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endParaRPr sz="3600">
              <a:latin typeface="Tahoma"/>
              <a:ea typeface="Tahoma"/>
              <a:cs typeface="Tahoma"/>
              <a:sym typeface="Tahoma"/>
            </a:endParaRPr>
          </a:p>
          <a:p>
            <a:pPr lvl="0" marR="101600" indent="101600" algn="r">
              <a:lnSpc>
                <a:spcPct val="115000"/>
              </a:lnSpc>
              <a:spcBef>
                <a:spcPts val="800"/>
              </a:spcBef>
              <a:defRPr sz="1800"/>
            </a:pPr>
            <a:r>
              <a:rPr sz="3600">
                <a:latin typeface="Tahoma"/>
                <a:ea typeface="Tahoma"/>
                <a:cs typeface="Tahoma"/>
                <a:sym typeface="Tahoma"/>
              </a:rPr>
              <a:t>Why?</a:t>
            </a:r>
            <a:endParaRPr sz="3600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5" name="Shape 75"/>
          <p:cNvSpPr/>
          <p:nvPr/>
        </p:nvSpPr>
        <p:spPr>
          <a:xfrm rot="16200000">
            <a:off x="-819875" y="2681949"/>
            <a:ext cx="5429101" cy="855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 b="1" sz="4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4400"/>
              <a:t>Think About It</a:t>
            </a:r>
          </a:p>
        </p:txBody>
      </p:sp>
      <p:sp>
        <p:nvSpPr>
          <p:cNvPr id="76" name="Shape 76"/>
          <p:cNvSpPr/>
          <p:nvPr/>
        </p:nvSpPr>
        <p:spPr>
          <a:xfrm>
            <a:off x="3464174" y="1835374"/>
            <a:ext cx="6508500" cy="44877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19200"/>
                </a:lnTo>
                <a:lnTo>
                  <a:pt x="9000" y="19200"/>
                </a:lnTo>
                <a:lnTo>
                  <a:pt x="6300" y="21600"/>
                </a:lnTo>
                <a:lnTo>
                  <a:pt x="3600" y="19200"/>
                </a:lnTo>
                <a:lnTo>
                  <a:pt x="0" y="19200"/>
                </a:lnTo>
                <a:lnTo>
                  <a:pt x="0" y="11200"/>
                </a:lnTo>
                <a:close/>
              </a:path>
            </a:pathLst>
          </a:custGeom>
          <a:ln w="28575">
            <a:solidFill>
              <a:srgbClr val="6FA8DC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8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86" name="Group 86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78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7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1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2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3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4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85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87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89" name="Shape 89"/>
          <p:cNvSpPr/>
          <p:nvPr/>
        </p:nvSpPr>
        <p:spPr>
          <a:xfrm rot="16200000">
            <a:off x="-819875" y="2681949"/>
            <a:ext cx="5429101" cy="855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 b="1" sz="4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4400"/>
              <a:t>Think About It</a:t>
            </a:r>
          </a:p>
        </p:txBody>
      </p:sp>
      <p:pic>
        <p:nvPicPr>
          <p:cNvPr id="90" name="image3.png" descr="C:\Users\DIU\Desktop\Untitled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81400" y="1524000"/>
            <a:ext cx="5145808" cy="4310063"/>
          </a:xfrm>
          <a:prstGeom prst="rect">
            <a:avLst/>
          </a:prstGeom>
          <a:ln w="12700">
            <a:miter lim="400000"/>
          </a:ln>
        </p:spPr>
      </p:pic>
      <p:pic>
        <p:nvPicPr>
          <p:cNvPr id="91" name="image4.png" descr="Image result for youtube play 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144000" y="2667000"/>
            <a:ext cx="1828800" cy="1287662"/>
          </a:xfrm>
          <a:prstGeom prst="rect">
            <a:avLst/>
          </a:prstGeom>
          <a:ln w="12700">
            <a:miter lim="400000"/>
          </a:ln>
        </p:spPr>
      </p:pic>
      <p:sp>
        <p:nvSpPr>
          <p:cNvPr id="92" name="Shape 92"/>
          <p:cNvSpPr/>
          <p:nvPr/>
        </p:nvSpPr>
        <p:spPr>
          <a:xfrm>
            <a:off x="8839200" y="3962400"/>
            <a:ext cx="2609701" cy="9067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 algn="ctr">
              <a:defRPr b="1" sz="1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1600"/>
              <a:t>https://www.youtube.com/watch?v=OfofcOz-FVA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image5.png" descr="F:\Shajal\ART OF LIVING - LESSONs Desk\images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48741" y="3262086"/>
            <a:ext cx="995363" cy="995363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Shape 95"/>
          <p:cNvSpPr/>
          <p:nvPr/>
        </p:nvSpPr>
        <p:spPr>
          <a:xfrm>
            <a:off x="0" y="1687830"/>
            <a:ext cx="12192000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b="1" sz="2400">
                <a:latin typeface="Tahoma"/>
                <a:ea typeface="Tahoma"/>
                <a:cs typeface="Tahoma"/>
                <a:sym typeface="Tahoma"/>
              </a:rPr>
              <a:t>POWER OF </a:t>
            </a:r>
            <a:r>
              <a:rPr b="1" sz="3200">
                <a:latin typeface="Tahoma"/>
                <a:ea typeface="Tahoma"/>
                <a:cs typeface="Tahoma"/>
                <a:sym typeface="Tahoma"/>
              </a:rPr>
              <a:t>Out of Box THINKING</a:t>
            </a:r>
          </a:p>
        </p:txBody>
      </p:sp>
      <p:grpSp>
        <p:nvGrpSpPr>
          <p:cNvPr id="106" name="Group 106"/>
          <p:cNvGrpSpPr/>
          <p:nvPr/>
        </p:nvGrpSpPr>
        <p:grpSpPr>
          <a:xfrm>
            <a:off x="3138449" y="452524"/>
            <a:ext cx="5762701" cy="673201"/>
            <a:chOff x="0" y="0"/>
            <a:chExt cx="5762700" cy="673199"/>
          </a:xfrm>
        </p:grpSpPr>
        <p:grpSp>
          <p:nvGrpSpPr>
            <p:cNvPr id="104" name="Group 104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96" name="image1.jp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7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8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99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00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01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02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03" name="image2.png"/>
              <p:cNvPicPr/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05" name="image2.png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107" name="Shape 107"/>
          <p:cNvSpPr/>
          <p:nvPr/>
        </p:nvSpPr>
        <p:spPr>
          <a:xfrm>
            <a:off x="3524250" y="2362200"/>
            <a:ext cx="5219700" cy="0"/>
          </a:xfrm>
          <a:prstGeom prst="line">
            <a:avLst/>
          </a:prstGeom>
          <a:ln>
            <a:solidFill>
              <a:srgbClr val="666666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08" name="Shape 108"/>
          <p:cNvSpPr/>
          <p:nvPr/>
        </p:nvSpPr>
        <p:spPr>
          <a:xfrm>
            <a:off x="3486150" y="1619250"/>
            <a:ext cx="5219700" cy="0"/>
          </a:xfrm>
          <a:prstGeom prst="line">
            <a:avLst/>
          </a:prstGeom>
          <a:ln>
            <a:solidFill>
              <a:srgbClr val="999999"/>
            </a:solidFill>
            <a:round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grpSp>
        <p:nvGrpSpPr>
          <p:cNvPr id="112" name="Group 112"/>
          <p:cNvGrpSpPr/>
          <p:nvPr/>
        </p:nvGrpSpPr>
        <p:grpSpPr>
          <a:xfrm>
            <a:off x="3428999" y="2761338"/>
            <a:ext cx="5533573" cy="1828801"/>
            <a:chOff x="0" y="0"/>
            <a:chExt cx="5533571" cy="1828800"/>
          </a:xfrm>
        </p:grpSpPr>
        <p:sp>
          <p:nvSpPr>
            <p:cNvPr id="109" name="Shape 109"/>
            <p:cNvSpPr/>
            <p:nvPr/>
          </p:nvSpPr>
          <p:spPr>
            <a:xfrm>
              <a:off x="-1" y="391890"/>
              <a:ext cx="1219201" cy="1219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76200" cap="flat">
              <a:solidFill>
                <a:srgbClr val="ED7D31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0" name="Shape 110"/>
            <p:cNvSpPr/>
            <p:nvPr/>
          </p:nvSpPr>
          <p:spPr>
            <a:xfrm>
              <a:off x="1814285" y="0"/>
              <a:ext cx="1905001" cy="18288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76200" cap="flat">
              <a:solidFill>
                <a:srgbClr val="A6A6A6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1" name="Shape 111"/>
            <p:cNvSpPr/>
            <p:nvPr/>
          </p:nvSpPr>
          <p:spPr>
            <a:xfrm>
              <a:off x="4314371" y="362862"/>
              <a:ext cx="1219201" cy="12192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fill="norm" stroke="1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76200" cap="flat">
              <a:solidFill>
                <a:srgbClr val="ED7D31"/>
              </a:solidFill>
              <a:prstDash val="solid"/>
              <a:bevel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113" name="Shape 113"/>
          <p:cNvSpPr/>
          <p:nvPr/>
        </p:nvSpPr>
        <p:spPr>
          <a:xfrm>
            <a:off x="2971800" y="4462779"/>
            <a:ext cx="2286000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sz="24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PAST</a:t>
            </a:r>
            <a:endParaRPr sz="240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defRPr sz="1800"/>
            </a:pPr>
            <a:r>
              <a:rPr sz="24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PAIN</a:t>
            </a:r>
          </a:p>
        </p:txBody>
      </p:sp>
      <p:sp>
        <p:nvSpPr>
          <p:cNvPr id="114" name="Shape 114"/>
          <p:cNvSpPr/>
          <p:nvPr/>
        </p:nvSpPr>
        <p:spPr>
          <a:xfrm>
            <a:off x="5181600" y="4615179"/>
            <a:ext cx="2286000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sz="24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DESTROYING</a:t>
            </a:r>
            <a:endParaRPr sz="240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defRPr sz="1800"/>
            </a:pPr>
            <a:r>
              <a:rPr sz="24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PRESENT</a:t>
            </a:r>
          </a:p>
        </p:txBody>
      </p:sp>
      <p:sp>
        <p:nvSpPr>
          <p:cNvPr id="115" name="Shape 115"/>
          <p:cNvSpPr/>
          <p:nvPr/>
        </p:nvSpPr>
        <p:spPr>
          <a:xfrm>
            <a:off x="7315200" y="4462779"/>
            <a:ext cx="2286000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lvl="0" algn="ctr">
              <a:defRPr sz="1800"/>
            </a:pPr>
            <a:r>
              <a:rPr sz="24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FUTURE</a:t>
            </a:r>
            <a:endParaRPr sz="2400">
              <a:solidFill>
                <a:srgbClr val="404040"/>
              </a:solidFill>
              <a:latin typeface="Tahoma"/>
              <a:ea typeface="Tahoma"/>
              <a:cs typeface="Tahoma"/>
              <a:sym typeface="Tahoma"/>
            </a:endParaRPr>
          </a:p>
          <a:p>
            <a:pPr lvl="0" algn="ctr">
              <a:defRPr sz="1800"/>
            </a:pPr>
            <a:r>
              <a:rPr sz="2400">
                <a:solidFill>
                  <a:srgbClr val="404040"/>
                </a:solidFill>
                <a:latin typeface="Tahoma"/>
                <a:ea typeface="Tahoma"/>
                <a:cs typeface="Tahoma"/>
                <a:sym typeface="Tahoma"/>
              </a:rPr>
              <a:t>FEAR</a:t>
            </a:r>
          </a:p>
        </p:txBody>
      </p:sp>
      <p:pic>
        <p:nvPicPr>
          <p:cNvPr id="116" name="image6.png" descr="Image result for HEART PNG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838371" y="3338286"/>
            <a:ext cx="762001" cy="762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image7.png" descr="Image result for TIME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924800" y="3276600"/>
            <a:ext cx="914400" cy="914400"/>
          </a:xfrm>
          <a:prstGeom prst="rect">
            <a:avLst/>
          </a:prstGeom>
          <a:ln w="12700">
            <a:miter lim="400000"/>
          </a:ln>
        </p:spPr>
      </p:pic>
      <p:sp>
        <p:nvSpPr>
          <p:cNvPr id="118" name="Shape 118"/>
          <p:cNvSpPr/>
          <p:nvPr/>
        </p:nvSpPr>
        <p:spPr>
          <a:xfrm flipV="1">
            <a:off x="4571999" y="3809999"/>
            <a:ext cx="1143001" cy="685802"/>
          </a:xfrm>
          <a:prstGeom prst="line">
            <a:avLst/>
          </a:prstGeom>
          <a:ln>
            <a:solidFill>
              <a:srgbClr val="808080"/>
            </a:solidFill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19" name="Shape 119"/>
          <p:cNvSpPr/>
          <p:nvPr/>
        </p:nvSpPr>
        <p:spPr>
          <a:xfrm flipV="1">
            <a:off x="4724399" y="3962399"/>
            <a:ext cx="1143001" cy="685802"/>
          </a:xfrm>
          <a:prstGeom prst="line">
            <a:avLst/>
          </a:prstGeom>
          <a:ln>
            <a:solidFill>
              <a:srgbClr val="808080"/>
            </a:solidFill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20" name="Shape 120"/>
          <p:cNvSpPr/>
          <p:nvPr/>
        </p:nvSpPr>
        <p:spPr>
          <a:xfrm flipV="1">
            <a:off x="4876799" y="4114799"/>
            <a:ext cx="1143001" cy="685802"/>
          </a:xfrm>
          <a:prstGeom prst="line">
            <a:avLst/>
          </a:prstGeom>
          <a:ln>
            <a:solidFill>
              <a:srgbClr val="808080"/>
            </a:solidFill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21" name="Shape 121"/>
          <p:cNvSpPr/>
          <p:nvPr/>
        </p:nvSpPr>
        <p:spPr>
          <a:xfrm flipH="1" flipV="1">
            <a:off x="6781799" y="3810000"/>
            <a:ext cx="1142207" cy="532607"/>
          </a:xfrm>
          <a:prstGeom prst="line">
            <a:avLst/>
          </a:prstGeom>
          <a:ln>
            <a:solidFill>
              <a:srgbClr val="808080"/>
            </a:solidFill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22" name="Shape 122"/>
          <p:cNvSpPr/>
          <p:nvPr/>
        </p:nvSpPr>
        <p:spPr>
          <a:xfrm flipH="1" flipV="1">
            <a:off x="6781799" y="4038600"/>
            <a:ext cx="1142207" cy="532607"/>
          </a:xfrm>
          <a:prstGeom prst="line">
            <a:avLst/>
          </a:prstGeom>
          <a:ln>
            <a:solidFill>
              <a:srgbClr val="808080"/>
            </a:solidFill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23" name="Shape 123"/>
          <p:cNvSpPr/>
          <p:nvPr/>
        </p:nvSpPr>
        <p:spPr>
          <a:xfrm flipH="1" flipV="1">
            <a:off x="6705599" y="4267200"/>
            <a:ext cx="1142207" cy="532607"/>
          </a:xfrm>
          <a:prstGeom prst="line">
            <a:avLst/>
          </a:prstGeom>
          <a:ln>
            <a:solidFill>
              <a:srgbClr val="808080"/>
            </a:solidFill>
            <a:tail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5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133" name="Group 133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125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2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27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28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2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3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31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32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34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136" name="Shape 136"/>
          <p:cNvSpPr/>
          <p:nvPr/>
        </p:nvSpPr>
        <p:spPr>
          <a:xfrm>
            <a:off x="3352800" y="1813892"/>
            <a:ext cx="6396301" cy="1458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 algn="r">
              <a:lnSpc>
                <a:spcPct val="115000"/>
              </a:lnSpc>
              <a:spcBef>
                <a:spcPts val="800"/>
              </a:spcBef>
              <a:defRPr sz="3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/>
            </a:pPr>
            <a:r>
              <a:rPr sz="3600"/>
              <a:t>Definition of RICH?</a:t>
            </a:r>
            <a:endParaRPr sz="3600"/>
          </a:p>
        </p:txBody>
      </p:sp>
      <p:sp>
        <p:nvSpPr>
          <p:cNvPr id="137" name="Shape 137"/>
          <p:cNvSpPr/>
          <p:nvPr/>
        </p:nvSpPr>
        <p:spPr>
          <a:xfrm rot="16200000">
            <a:off x="-819875" y="2681949"/>
            <a:ext cx="5429101" cy="855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 b="1" sz="4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4400"/>
              <a:t>Think About It</a:t>
            </a:r>
          </a:p>
        </p:txBody>
      </p:sp>
      <p:sp>
        <p:nvSpPr>
          <p:cNvPr id="138" name="Shape 138"/>
          <p:cNvSpPr/>
          <p:nvPr/>
        </p:nvSpPr>
        <p:spPr>
          <a:xfrm>
            <a:off x="3464174" y="1835374"/>
            <a:ext cx="6508500" cy="44877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19200"/>
                </a:lnTo>
                <a:lnTo>
                  <a:pt x="9000" y="19200"/>
                </a:lnTo>
                <a:lnTo>
                  <a:pt x="6300" y="21600"/>
                </a:lnTo>
                <a:lnTo>
                  <a:pt x="3600" y="19200"/>
                </a:lnTo>
                <a:lnTo>
                  <a:pt x="0" y="19200"/>
                </a:lnTo>
                <a:lnTo>
                  <a:pt x="0" y="11200"/>
                </a:lnTo>
                <a:close/>
              </a:path>
            </a:pathLst>
          </a:custGeom>
          <a:ln w="28575">
            <a:solidFill>
              <a:srgbClr val="6FA8DC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pic>
        <p:nvPicPr>
          <p:cNvPr id="139" name="image4.png" descr="Image result for youtube play 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886200" y="3581400"/>
            <a:ext cx="1371600" cy="990600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Shape 140"/>
          <p:cNvSpPr/>
          <p:nvPr/>
        </p:nvSpPr>
        <p:spPr>
          <a:xfrm>
            <a:off x="5181600" y="3749055"/>
            <a:ext cx="4800600" cy="979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>
              <a:lnSpc>
                <a:spcPct val="115000"/>
              </a:lnSpc>
              <a:spcBef>
                <a:spcPts val="800"/>
              </a:spcBef>
              <a:defRPr sz="1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/>
            </a:pPr>
            <a:r>
              <a:rPr sz="1600"/>
              <a:t>https://www.youtube.com/watch?v=1DUYlHZsZfc&amp;list=PLFYpbGR1Le8C2al9HJ_Aj-K5B4Cnvqo1u</a:t>
            </a:r>
          </a:p>
        </p:txBody>
      </p:sp>
      <p:sp>
        <p:nvSpPr>
          <p:cNvPr id="141" name="Shape 141"/>
          <p:cNvSpPr/>
          <p:nvPr/>
        </p:nvSpPr>
        <p:spPr>
          <a:xfrm>
            <a:off x="5181600" y="3429650"/>
            <a:ext cx="2590800" cy="5511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>
              <a:lnSpc>
                <a:spcPct val="115000"/>
              </a:lnSpc>
              <a:spcBef>
                <a:spcPts val="800"/>
              </a:spcBef>
              <a:defRPr b="1" sz="2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2400"/>
              <a:t>Play the video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roup 153"/>
          <p:cNvGrpSpPr/>
          <p:nvPr/>
        </p:nvGrpSpPr>
        <p:grpSpPr>
          <a:xfrm>
            <a:off x="3199250" y="533400"/>
            <a:ext cx="5762701" cy="673200"/>
            <a:chOff x="0" y="0"/>
            <a:chExt cx="5762700" cy="673199"/>
          </a:xfrm>
        </p:grpSpPr>
        <p:grpSp>
          <p:nvGrpSpPr>
            <p:cNvPr id="151" name="Group 151"/>
            <p:cNvGrpSpPr/>
            <p:nvPr/>
          </p:nvGrpSpPr>
          <p:grpSpPr>
            <a:xfrm>
              <a:off x="0" y="0"/>
              <a:ext cx="5408850" cy="673200"/>
              <a:chOff x="0" y="0"/>
              <a:chExt cx="5408849" cy="673199"/>
            </a:xfrm>
          </p:grpSpPr>
          <p:pic>
            <p:nvPicPr>
              <p:cNvPr id="143" name="image1.jpg"/>
              <p:cNvPicPr/>
              <p:nvPr/>
            </p:nvPicPr>
            <p:blipFill>
              <a:blip r:embed="rId2">
                <a:extLst/>
              </a:blip>
              <a:stretch>
                <a:fillRect/>
              </a:stretch>
            </p:blipFill>
            <p:spPr>
              <a:xfrm>
                <a:off x="2514974" y="0"/>
                <a:ext cx="804901" cy="673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4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1593949" y="82500"/>
                <a:ext cx="607502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5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889524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6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49800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7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3585774" y="82500"/>
                <a:ext cx="607501" cy="508200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8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4402025" y="141299"/>
                <a:ext cx="467101" cy="3906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49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5106449" y="185699"/>
                <a:ext cx="302401" cy="25260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  <p:pic>
            <p:nvPicPr>
              <p:cNvPr id="150" name="image2.png"/>
              <p:cNvPicPr/>
              <p:nvPr/>
            </p:nvPicPr>
            <p:blipFill>
              <a:blip r:embed="rId3">
                <a:extLst/>
              </a:blip>
              <a:stretch>
                <a:fillRect/>
              </a:stretch>
            </p:blipFill>
            <p:spPr>
              <a:xfrm>
                <a:off x="-1" y="244350"/>
                <a:ext cx="162002" cy="135301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>
                <a:outerShdw sx="100000" sy="100000" kx="0" ky="0" algn="b" rotWithShape="0" blurRad="292100" dist="139700" dir="2700000">
                  <a:srgbClr val="333333">
                    <a:alpha val="64709"/>
                  </a:srgbClr>
                </a:outerShdw>
              </a:effectLst>
            </p:spPr>
          </p:pic>
        </p:grpSp>
        <p:pic>
          <p:nvPicPr>
            <p:cNvPr id="152" name="image2.png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600700" y="244350"/>
              <a:ext cx="162001" cy="135301"/>
            </a:xfrm>
            <a:prstGeom prst="rect">
              <a:avLst/>
            </a:prstGeom>
            <a:ln w="12700" cap="flat">
              <a:noFill/>
              <a:miter lim="400000"/>
            </a:ln>
            <a:effectLst>
              <a:outerShdw sx="100000" sy="100000" kx="0" ky="0" algn="b" rotWithShape="0" blurRad="292100" dist="139700" dir="2700000">
                <a:srgbClr val="333333">
                  <a:alpha val="64709"/>
                </a:srgbClr>
              </a:outerShdw>
            </a:effectLst>
          </p:spPr>
        </p:pic>
      </p:grpSp>
      <p:sp>
        <p:nvSpPr>
          <p:cNvPr id="154" name="Shape 154"/>
          <p:cNvSpPr/>
          <p:nvPr/>
        </p:nvSpPr>
        <p:spPr>
          <a:xfrm>
            <a:off x="3047999" y="1661492"/>
            <a:ext cx="6396302" cy="1458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 algn="ctr">
              <a:lnSpc>
                <a:spcPct val="115000"/>
              </a:lnSpc>
              <a:spcBef>
                <a:spcPts val="800"/>
              </a:spcBef>
              <a:defRPr sz="36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/>
            </a:pPr>
            <a:r>
              <a:rPr sz="3600"/>
              <a:t>Meaning of RICH?</a:t>
            </a:r>
            <a:endParaRPr sz="3600"/>
          </a:p>
        </p:txBody>
      </p:sp>
      <p:sp>
        <p:nvSpPr>
          <p:cNvPr id="155" name="Shape 155"/>
          <p:cNvSpPr/>
          <p:nvPr/>
        </p:nvSpPr>
        <p:spPr>
          <a:xfrm>
            <a:off x="2971800" y="1600200"/>
            <a:ext cx="6508499" cy="44877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21600" y="19200"/>
                </a:lnTo>
                <a:lnTo>
                  <a:pt x="9000" y="19200"/>
                </a:lnTo>
                <a:lnTo>
                  <a:pt x="6300" y="21600"/>
                </a:lnTo>
                <a:lnTo>
                  <a:pt x="3600" y="19200"/>
                </a:lnTo>
                <a:lnTo>
                  <a:pt x="0" y="19200"/>
                </a:lnTo>
                <a:lnTo>
                  <a:pt x="0" y="11200"/>
                </a:lnTo>
                <a:close/>
              </a:path>
            </a:pathLst>
          </a:custGeom>
          <a:ln w="28575">
            <a:solidFill>
              <a:srgbClr val="6FA8DC"/>
            </a:solidFill>
            <a:round/>
          </a:ln>
        </p:spPr>
        <p:txBody>
          <a:bodyPr lIns="0" tIns="0" rIns="0" bIns="0" anchor="ctr"/>
          <a:lstStyle/>
          <a:p>
            <a:pPr lvl="0"/>
          </a:p>
        </p:txBody>
      </p:sp>
      <p:sp>
        <p:nvSpPr>
          <p:cNvPr id="156" name="Shape 156"/>
          <p:cNvSpPr/>
          <p:nvPr/>
        </p:nvSpPr>
        <p:spPr>
          <a:xfrm>
            <a:off x="4267200" y="3063255"/>
            <a:ext cx="4953000" cy="1398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 anchor="ctr">
            <a:spAutoFit/>
          </a:bodyPr>
          <a:lstStyle>
            <a:lvl1pPr marR="101600" indent="101600">
              <a:lnSpc>
                <a:spcPct val="115000"/>
              </a:lnSpc>
              <a:spcBef>
                <a:spcPts val="800"/>
              </a:spcBef>
              <a:defRPr b="1" sz="24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b="0" sz="1800"/>
            </a:pPr>
            <a:r>
              <a:rPr b="1" sz="2400"/>
              <a:t>Being rich is not about how much you have but how much you can give !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/>
        </p:nvSpPr>
        <p:spPr>
          <a:xfrm>
            <a:off x="8966579" y="1787856"/>
            <a:ext cx="1" cy="2879678"/>
          </a:xfrm>
          <a:prstGeom prst="line">
            <a:avLst/>
          </a:prstGeom>
          <a:ln>
            <a:solidFill>
              <a:srgbClr val="5B9BD5"/>
            </a:solidFill>
            <a:miter lim="8000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159" name="Shape 159"/>
          <p:cNvSpPr/>
          <p:nvPr/>
        </p:nvSpPr>
        <p:spPr>
          <a:xfrm flipH="1">
            <a:off x="3480179" y="1787856"/>
            <a:ext cx="1" cy="2879678"/>
          </a:xfrm>
          <a:prstGeom prst="line">
            <a:avLst/>
          </a:prstGeom>
          <a:ln>
            <a:solidFill>
              <a:srgbClr val="5B9BD5"/>
            </a:solidFill>
            <a:miter lim="8000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pic>
        <p:nvPicPr>
          <p:cNvPr id="160" name="image8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38600" y="1447800"/>
            <a:ext cx="4327281" cy="36176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5B9BD5"/>
          </a:solidFill>
          <a:prstDash val="solid"/>
          <a:bevel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