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6" r:id="rId4"/>
    <p:sldMasterId id="2147483717" r:id="rId5"/>
    <p:sldMasterId id="2147483718" r:id="rId6"/>
    <p:sldMasterId id="2147483719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y="5143500" cx="9144000"/>
  <p:notesSz cx="6858000" cy="9144000"/>
  <p:embeddedFontLst>
    <p:embeddedFont>
      <p:font typeface="Raleway"/>
      <p:regular r:id="rId28"/>
      <p:bold r:id="rId29"/>
      <p:italic r:id="rId30"/>
      <p:boldItalic r:id="rId31"/>
    </p:embeddedFont>
    <p:embeddedFont>
      <p:font typeface="Proxima Nova"/>
      <p:regular r:id="rId32"/>
      <p:bold r:id="rId33"/>
      <p:italic r:id="rId34"/>
      <p:boldItalic r:id="rId35"/>
    </p:embeddedFont>
    <p:embeddedFont>
      <p:font typeface="Lato"/>
      <p:regular r:id="rId36"/>
      <p:bold r:id="rId37"/>
      <p:italic r:id="rId38"/>
      <p:boldItalic r:id="rId39"/>
    </p:embeddedFont>
    <p:embeddedFont>
      <p:font typeface="Bebas Neue"/>
      <p:regular r:id="rId40"/>
    </p:embeddedFont>
    <p:embeddedFont>
      <p:font typeface="Barlow Condensed"/>
      <p:regular r:id="rId41"/>
      <p:bold r:id="rId42"/>
      <p:italic r:id="rId43"/>
      <p:boldItalic r:id="rId44"/>
    </p:embeddedFont>
    <p:embeddedFont>
      <p:font typeface="Barlow Medium"/>
      <p:regular r:id="rId45"/>
      <p:bold r:id="rId46"/>
      <p:italic r:id="rId47"/>
      <p:boldItalic r:id="rId48"/>
    </p:embeddedFont>
    <p:embeddedFont>
      <p:font typeface="Quattrocento Sans"/>
      <p:regular r:id="rId49"/>
      <p:bold r:id="rId50"/>
      <p:italic r:id="rId51"/>
      <p:boldItalic r:id="rId52"/>
    </p:embeddedFont>
    <p:embeddedFont>
      <p:font typeface="Barlow ExtraBold"/>
      <p:bold r:id="rId53"/>
      <p:boldItalic r:id="rId54"/>
    </p:embeddedFont>
    <p:embeddedFont>
      <p:font typeface="Oswald"/>
      <p:regular r:id="rId55"/>
      <p:bold r:id="rId56"/>
    </p:embeddedFont>
    <p:embeddedFont>
      <p:font typeface="Barlow Light"/>
      <p:regular r:id="rId57"/>
      <p:bold r:id="rId58"/>
      <p:italic r:id="rId59"/>
      <p:boldItalic r:id="rId60"/>
    </p:embeddedFont>
    <p:embeddedFont>
      <p:font typeface="Open Sans"/>
      <p:regular r:id="rId61"/>
      <p:bold r:id="rId62"/>
      <p:italic r:id="rId63"/>
      <p:boldItalic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ebasNeue-regular.fntdata"/><Relationship Id="rId42" Type="http://schemas.openxmlformats.org/officeDocument/2006/relationships/font" Target="fonts/BarlowCondensed-bold.fntdata"/><Relationship Id="rId41" Type="http://schemas.openxmlformats.org/officeDocument/2006/relationships/font" Target="fonts/BarlowCondensed-regular.fntdata"/><Relationship Id="rId44" Type="http://schemas.openxmlformats.org/officeDocument/2006/relationships/font" Target="fonts/BarlowCondensed-boldItalic.fntdata"/><Relationship Id="rId43" Type="http://schemas.openxmlformats.org/officeDocument/2006/relationships/font" Target="fonts/BarlowCondensed-italic.fntdata"/><Relationship Id="rId46" Type="http://schemas.openxmlformats.org/officeDocument/2006/relationships/font" Target="fonts/BarlowMedium-bold.fntdata"/><Relationship Id="rId45" Type="http://schemas.openxmlformats.org/officeDocument/2006/relationships/font" Target="fonts/BarlowMedium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48" Type="http://schemas.openxmlformats.org/officeDocument/2006/relationships/font" Target="fonts/BarlowMedium-boldItalic.fntdata"/><Relationship Id="rId47" Type="http://schemas.openxmlformats.org/officeDocument/2006/relationships/font" Target="fonts/BarlowMedium-italic.fntdata"/><Relationship Id="rId49" Type="http://schemas.openxmlformats.org/officeDocument/2006/relationships/font" Target="fonts/QuattrocentoSans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font" Target="fonts/Raleway-boldItalic.fntdata"/><Relationship Id="rId30" Type="http://schemas.openxmlformats.org/officeDocument/2006/relationships/font" Target="fonts/Raleway-italic.fntdata"/><Relationship Id="rId33" Type="http://schemas.openxmlformats.org/officeDocument/2006/relationships/font" Target="fonts/ProximaNova-bold.fntdata"/><Relationship Id="rId32" Type="http://schemas.openxmlformats.org/officeDocument/2006/relationships/font" Target="fonts/ProximaNova-regular.fntdata"/><Relationship Id="rId35" Type="http://schemas.openxmlformats.org/officeDocument/2006/relationships/font" Target="fonts/ProximaNova-boldItalic.fntdata"/><Relationship Id="rId34" Type="http://schemas.openxmlformats.org/officeDocument/2006/relationships/font" Target="fonts/ProximaNova-italic.fntdata"/><Relationship Id="rId37" Type="http://schemas.openxmlformats.org/officeDocument/2006/relationships/font" Target="fonts/Lato-bold.fntdata"/><Relationship Id="rId36" Type="http://schemas.openxmlformats.org/officeDocument/2006/relationships/font" Target="fonts/Lato-regular.fntdata"/><Relationship Id="rId39" Type="http://schemas.openxmlformats.org/officeDocument/2006/relationships/font" Target="fonts/Lato-boldItalic.fntdata"/><Relationship Id="rId38" Type="http://schemas.openxmlformats.org/officeDocument/2006/relationships/font" Target="fonts/Lato-italic.fntdata"/><Relationship Id="rId62" Type="http://schemas.openxmlformats.org/officeDocument/2006/relationships/font" Target="fonts/OpenSans-bold.fntdata"/><Relationship Id="rId61" Type="http://schemas.openxmlformats.org/officeDocument/2006/relationships/font" Target="fonts/OpenSans-regular.fntdata"/><Relationship Id="rId20" Type="http://schemas.openxmlformats.org/officeDocument/2006/relationships/slide" Target="slides/slide12.xml"/><Relationship Id="rId64" Type="http://schemas.openxmlformats.org/officeDocument/2006/relationships/font" Target="fonts/OpenSans-boldItalic.fntdata"/><Relationship Id="rId63" Type="http://schemas.openxmlformats.org/officeDocument/2006/relationships/font" Target="fonts/OpenSans-italic.fntdata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60" Type="http://schemas.openxmlformats.org/officeDocument/2006/relationships/font" Target="fonts/BarlowLight-boldItalic.fntdata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font" Target="fonts/Raleway-regular.fntdata"/><Relationship Id="rId27" Type="http://schemas.openxmlformats.org/officeDocument/2006/relationships/slide" Target="slides/slide19.xml"/><Relationship Id="rId29" Type="http://schemas.openxmlformats.org/officeDocument/2006/relationships/font" Target="fonts/Raleway-bold.fntdata"/><Relationship Id="rId51" Type="http://schemas.openxmlformats.org/officeDocument/2006/relationships/font" Target="fonts/QuattrocentoSans-italic.fntdata"/><Relationship Id="rId50" Type="http://schemas.openxmlformats.org/officeDocument/2006/relationships/font" Target="fonts/QuattrocentoSans-bold.fntdata"/><Relationship Id="rId53" Type="http://schemas.openxmlformats.org/officeDocument/2006/relationships/font" Target="fonts/BarlowExtraBold-bold.fntdata"/><Relationship Id="rId52" Type="http://schemas.openxmlformats.org/officeDocument/2006/relationships/font" Target="fonts/QuattrocentoSans-boldItalic.fntdata"/><Relationship Id="rId11" Type="http://schemas.openxmlformats.org/officeDocument/2006/relationships/slide" Target="slides/slide3.xml"/><Relationship Id="rId55" Type="http://schemas.openxmlformats.org/officeDocument/2006/relationships/font" Target="fonts/Oswald-regular.fntdata"/><Relationship Id="rId10" Type="http://schemas.openxmlformats.org/officeDocument/2006/relationships/slide" Target="slides/slide2.xml"/><Relationship Id="rId54" Type="http://schemas.openxmlformats.org/officeDocument/2006/relationships/font" Target="fonts/BarlowExtraBold-boldItalic.fntdata"/><Relationship Id="rId13" Type="http://schemas.openxmlformats.org/officeDocument/2006/relationships/slide" Target="slides/slide5.xml"/><Relationship Id="rId57" Type="http://schemas.openxmlformats.org/officeDocument/2006/relationships/font" Target="fonts/BarlowLight-regular.fntdata"/><Relationship Id="rId12" Type="http://schemas.openxmlformats.org/officeDocument/2006/relationships/slide" Target="slides/slide4.xml"/><Relationship Id="rId56" Type="http://schemas.openxmlformats.org/officeDocument/2006/relationships/font" Target="fonts/Oswald-bold.fntdata"/><Relationship Id="rId15" Type="http://schemas.openxmlformats.org/officeDocument/2006/relationships/slide" Target="slides/slide7.xml"/><Relationship Id="rId59" Type="http://schemas.openxmlformats.org/officeDocument/2006/relationships/font" Target="fonts/BarlowLight-italic.fntdata"/><Relationship Id="rId14" Type="http://schemas.openxmlformats.org/officeDocument/2006/relationships/slide" Target="slides/slide6.xml"/><Relationship Id="rId58" Type="http://schemas.openxmlformats.org/officeDocument/2006/relationships/font" Target="fonts/BarlowLight-bold.fnt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11a61ab9169_0_9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11a61ab9169_0_9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11a61ab9169_0_12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11a61ab9169_0_1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11a61ab9169_0_12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11a61ab9169_0_1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11a61ab9169_0_12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11a61ab9169_0_1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11a61ab9169_0_2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11a61ab9169_0_2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11a61ab9169_0_2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11a61ab9169_0_2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11a61ab9169_0_2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11a61ab9169_0_2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11a61ab9169_0_2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11a61ab9169_0_2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11a61ab9169_0_17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11a61ab9169_0_17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11a61ab9169_0_1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11a61ab9169_0_1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f7b228a72b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f7b228a72b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13399318bb4_2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13399318bb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13399318bb4_2_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13399318bb4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13399318bb4_2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13399318bb4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13399318bb4_2_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13399318bb4_2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13399318bb4_2_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13399318bb4_2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13399318bb4_2_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13399318bb4_2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13399318bb4_2_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13399318bb4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13399318bb4_2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13399318bb4_2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29450" y="1322450"/>
            <a:ext cx="3787800" cy="19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29595" y="3401500"/>
            <a:ext cx="37878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4" name="Google Shape;14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" name="Google Shape;92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3" name="Google Shape;93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11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Google Shape;96;p11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7" name="Google Shape;97;p11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de view of hands writing in a notebook at a cafe" id="100" name="Google Shape;100;p12"/>
          <p:cNvPicPr preferRelativeResize="0"/>
          <p:nvPr/>
        </p:nvPicPr>
        <p:blipFill rotWithShape="1">
          <a:blip r:embed="rId2">
            <a:alphaModFix/>
          </a:blip>
          <a:srcRect b="26446" l="9050" r="54351" t="12064"/>
          <a:stretch/>
        </p:blipFill>
        <p:spPr>
          <a:xfrm>
            <a:off x="1" y="-5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2"/>
          <p:cNvSpPr/>
          <p:nvPr/>
        </p:nvSpPr>
        <p:spPr>
          <a:xfrm>
            <a:off x="1650" y="0"/>
            <a:ext cx="4568700" cy="51435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" name="Google Shape;102;p1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3" name="Google Shape;103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" name="Google Shape;105;p12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6" name="Google Shape;106;p12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7" name="Google Shape;107;p12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8" name="Google Shape;108;p12"/>
          <p:cNvSpPr txBox="1"/>
          <p:nvPr>
            <p:ph idx="12" type="sldNum"/>
          </p:nvPr>
        </p:nvSpPr>
        <p:spPr>
          <a:xfrm>
            <a:off x="8536300" y="47498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2">
  <p:cSld name="SECTION_TITLE_AND_DESCRIPTION_1_2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3"/>
          <p:cNvPicPr preferRelativeResize="0"/>
          <p:nvPr/>
        </p:nvPicPr>
        <p:blipFill rotWithShape="1">
          <a:blip r:embed="rId2">
            <a:alphaModFix/>
          </a:blip>
          <a:srcRect b="0" l="31883" r="25713" t="8096"/>
          <a:stretch/>
        </p:blipFill>
        <p:spPr>
          <a:xfrm>
            <a:off x="0" y="0"/>
            <a:ext cx="4575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/>
          <p:nvPr/>
        </p:nvSpPr>
        <p:spPr>
          <a:xfrm>
            <a:off x="-75" y="0"/>
            <a:ext cx="4572000" cy="51435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" name="Google Shape;112;p1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13" name="Google Shape;113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Google Shape;115;p13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6" name="Google Shape;116;p13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7" name="Google Shape;117;p13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8" name="Google Shape;118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21" name="Google Shape;121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5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24" name="Google Shape;124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15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15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8" name="Google Shape;128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4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ctrTitle"/>
          </p:nvPr>
        </p:nvSpPr>
        <p:spPr>
          <a:xfrm>
            <a:off x="717200" y="542925"/>
            <a:ext cx="2749800" cy="78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3" name="Google Shape;133;p17"/>
          <p:cNvSpPr txBox="1"/>
          <p:nvPr>
            <p:ph idx="1" type="subTitle"/>
          </p:nvPr>
        </p:nvSpPr>
        <p:spPr>
          <a:xfrm>
            <a:off x="717200" y="2028749"/>
            <a:ext cx="2642400" cy="108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134" name="Google Shape;134;p17"/>
          <p:cNvGrpSpPr/>
          <p:nvPr/>
        </p:nvGrpSpPr>
        <p:grpSpPr>
          <a:xfrm>
            <a:off x="4804362" y="1043851"/>
            <a:ext cx="6010422" cy="5452155"/>
            <a:chOff x="3166062" y="1034326"/>
            <a:chExt cx="6010422" cy="5452155"/>
          </a:xfrm>
        </p:grpSpPr>
        <p:sp>
          <p:nvSpPr>
            <p:cNvPr id="135" name="Google Shape;135;p17"/>
            <p:cNvSpPr/>
            <p:nvPr/>
          </p:nvSpPr>
          <p:spPr>
            <a:xfrm>
              <a:off x="3234090" y="1157235"/>
              <a:ext cx="5942394" cy="5329246"/>
            </a:xfrm>
            <a:custGeom>
              <a:rect b="b" l="l" r="r" t="t"/>
              <a:pathLst>
                <a:path extrusionOk="0" h="81084" w="90413">
                  <a:moveTo>
                    <a:pt x="90412" y="1"/>
                  </a:moveTo>
                  <a:lnTo>
                    <a:pt x="3084" y="50747"/>
                  </a:lnTo>
                  <a:cubicBezTo>
                    <a:pt x="1293" y="51801"/>
                    <a:pt x="239" y="51702"/>
                    <a:pt x="0" y="53075"/>
                  </a:cubicBezTo>
                  <a:lnTo>
                    <a:pt x="0" y="55104"/>
                  </a:lnTo>
                  <a:cubicBezTo>
                    <a:pt x="20" y="56675"/>
                    <a:pt x="1055" y="58247"/>
                    <a:pt x="3123" y="59440"/>
                  </a:cubicBezTo>
                  <a:lnTo>
                    <a:pt x="40641" y="81083"/>
                  </a:lnTo>
                  <a:lnTo>
                    <a:pt x="88642" y="81083"/>
                  </a:lnTo>
                  <a:cubicBezTo>
                    <a:pt x="89617" y="81083"/>
                    <a:pt x="90412" y="80288"/>
                    <a:pt x="90412" y="79313"/>
                  </a:cubicBezTo>
                  <a:lnTo>
                    <a:pt x="904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3166062" y="1034326"/>
              <a:ext cx="6010420" cy="5452152"/>
            </a:xfrm>
            <a:custGeom>
              <a:rect b="b" l="l" r="r" t="t"/>
              <a:pathLst>
                <a:path extrusionOk="0" h="82954" w="91448">
                  <a:moveTo>
                    <a:pt x="91447" y="1"/>
                  </a:moveTo>
                  <a:lnTo>
                    <a:pt x="4119" y="50767"/>
                  </a:lnTo>
                  <a:cubicBezTo>
                    <a:pt x="1" y="53154"/>
                    <a:pt x="21" y="57033"/>
                    <a:pt x="4158" y="59440"/>
                  </a:cubicBezTo>
                  <a:lnTo>
                    <a:pt x="44899" y="82953"/>
                  </a:lnTo>
                  <a:lnTo>
                    <a:pt x="89677" y="82953"/>
                  </a:lnTo>
                  <a:cubicBezTo>
                    <a:pt x="90652" y="82953"/>
                    <a:pt x="91447" y="82158"/>
                    <a:pt x="91447" y="81183"/>
                  </a:cubicBezTo>
                  <a:lnTo>
                    <a:pt x="914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7" name="Google Shape;137;p17"/>
          <p:cNvSpPr/>
          <p:nvPr/>
        </p:nvSpPr>
        <p:spPr>
          <a:xfrm rot="10800000">
            <a:off x="-20" y="18"/>
            <a:ext cx="1162071" cy="660785"/>
          </a:xfrm>
          <a:custGeom>
            <a:rect b="b" l="l" r="r" t="t"/>
            <a:pathLst>
              <a:path extrusionOk="0" h="66294" w="116586">
                <a:moveTo>
                  <a:pt x="116586" y="0"/>
                </a:moveTo>
                <a:lnTo>
                  <a:pt x="0" y="66294"/>
                </a:lnTo>
                <a:lnTo>
                  <a:pt x="116586" y="662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Image slide layout">
  <p:cSld name="10_Image slide layou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/>
          <p:nvPr>
            <p:ph idx="2" type="pic"/>
          </p:nvPr>
        </p:nvSpPr>
        <p:spPr>
          <a:xfrm>
            <a:off x="487110" y="868193"/>
            <a:ext cx="8169600" cy="3407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centages 1">
  <p:cSld name="SECTION_HEADER_2_1_1_1_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type="title"/>
          </p:nvPr>
        </p:nvSpPr>
        <p:spPr>
          <a:xfrm>
            <a:off x="311700" y="2148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142" name="Google Shape;142;p19"/>
          <p:cNvGrpSpPr/>
          <p:nvPr/>
        </p:nvGrpSpPr>
        <p:grpSpPr>
          <a:xfrm flipH="1" rot="-5400000">
            <a:off x="7192122" y="3167564"/>
            <a:ext cx="1444436" cy="2507448"/>
            <a:chOff x="6181050" y="76116"/>
            <a:chExt cx="2962945" cy="5143484"/>
          </a:xfrm>
        </p:grpSpPr>
        <p:sp>
          <p:nvSpPr>
            <p:cNvPr id="143" name="Google Shape;143;p19"/>
            <p:cNvSpPr/>
            <p:nvPr/>
          </p:nvSpPr>
          <p:spPr>
            <a:xfrm rot="-8073695">
              <a:off x="8503266" y="2712777"/>
              <a:ext cx="526739" cy="52673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4" name="Google Shape;144;p19"/>
            <p:cNvSpPr/>
            <p:nvPr/>
          </p:nvSpPr>
          <p:spPr>
            <a:xfrm rot="-8072550">
              <a:off x="7803130" y="4239362"/>
              <a:ext cx="451643" cy="451643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9"/>
            <p:cNvSpPr/>
            <p:nvPr/>
          </p:nvSpPr>
          <p:spPr>
            <a:xfrm rot="10800000">
              <a:off x="8761328" y="4840399"/>
              <a:ext cx="373200" cy="379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6" name="Google Shape;146;p19"/>
            <p:cNvSpPr/>
            <p:nvPr/>
          </p:nvSpPr>
          <p:spPr>
            <a:xfrm flipH="1">
              <a:off x="8761328" y="4460109"/>
              <a:ext cx="373200" cy="379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7" name="Google Shape;147;p19"/>
            <p:cNvSpPr/>
            <p:nvPr/>
          </p:nvSpPr>
          <p:spPr>
            <a:xfrm flipH="1" rot="5400000">
              <a:off x="8758875" y="4843399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8" name="Google Shape;148;p19"/>
            <p:cNvSpPr/>
            <p:nvPr/>
          </p:nvSpPr>
          <p:spPr>
            <a:xfrm rot="-5400000">
              <a:off x="8384407" y="4843399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9" name="Google Shape;149;p19"/>
            <p:cNvSpPr/>
            <p:nvPr/>
          </p:nvSpPr>
          <p:spPr>
            <a:xfrm rot="5400000">
              <a:off x="8570370" y="4273520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0" name="Google Shape;150;p19"/>
            <p:cNvSpPr/>
            <p:nvPr/>
          </p:nvSpPr>
          <p:spPr>
            <a:xfrm flipH="1" rot="-5400000">
              <a:off x="8202506" y="4273520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1" name="Google Shape;151;p19"/>
            <p:cNvSpPr/>
            <p:nvPr/>
          </p:nvSpPr>
          <p:spPr>
            <a:xfrm rot="-8073695">
              <a:off x="8129978" y="4572195"/>
              <a:ext cx="526739" cy="5267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2" name="Google Shape;152;p19"/>
            <p:cNvSpPr/>
            <p:nvPr/>
          </p:nvSpPr>
          <p:spPr>
            <a:xfrm rot="-8072550">
              <a:off x="7433872" y="4609221"/>
              <a:ext cx="451643" cy="451643"/>
            </a:xfrm>
            <a:prstGeom prst="rect">
              <a:avLst/>
            </a:prstGeom>
            <a:noFill/>
            <a:ln cap="flat" cmpd="sng" w="381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9"/>
            <p:cNvSpPr/>
            <p:nvPr/>
          </p:nvSpPr>
          <p:spPr>
            <a:xfrm flipH="1" rot="5400000">
              <a:off x="7286710" y="4834665"/>
              <a:ext cx="379200" cy="373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4" name="Google Shape;154;p19"/>
            <p:cNvSpPr/>
            <p:nvPr/>
          </p:nvSpPr>
          <p:spPr>
            <a:xfrm rot="-5400000">
              <a:off x="6917707" y="4834665"/>
              <a:ext cx="379200" cy="373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5" name="Google Shape;155;p19"/>
            <p:cNvSpPr/>
            <p:nvPr/>
          </p:nvSpPr>
          <p:spPr>
            <a:xfrm rot="-8072550">
              <a:off x="6694557" y="4609221"/>
              <a:ext cx="451643" cy="451643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9"/>
            <p:cNvSpPr/>
            <p:nvPr/>
          </p:nvSpPr>
          <p:spPr>
            <a:xfrm flipH="1" rot="5400000">
              <a:off x="6552519" y="4834665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7" name="Google Shape;157;p19"/>
            <p:cNvSpPr/>
            <p:nvPr/>
          </p:nvSpPr>
          <p:spPr>
            <a:xfrm rot="-5400000">
              <a:off x="6178050" y="4834665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8" name="Google Shape;158;p19"/>
            <p:cNvSpPr/>
            <p:nvPr/>
          </p:nvSpPr>
          <p:spPr>
            <a:xfrm rot="5400000">
              <a:off x="8569275" y="3522764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9" name="Google Shape;159;p19"/>
            <p:cNvSpPr/>
            <p:nvPr/>
          </p:nvSpPr>
          <p:spPr>
            <a:xfrm flipH="1" rot="-5400000">
              <a:off x="8195902" y="3522764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0" name="Google Shape;160;p19"/>
            <p:cNvSpPr/>
            <p:nvPr/>
          </p:nvSpPr>
          <p:spPr>
            <a:xfrm rot="10800000">
              <a:off x="8760363" y="3338889"/>
              <a:ext cx="373200" cy="379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1" name="Google Shape;161;p19"/>
            <p:cNvSpPr/>
            <p:nvPr/>
          </p:nvSpPr>
          <p:spPr>
            <a:xfrm flipH="1">
              <a:off x="8760363" y="2963949"/>
              <a:ext cx="373200" cy="379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2" name="Google Shape;162;p19"/>
            <p:cNvSpPr/>
            <p:nvPr/>
          </p:nvSpPr>
          <p:spPr>
            <a:xfrm flipH="1" rot="-5400000">
              <a:off x="8574035" y="2422837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3" name="Google Shape;163;p19"/>
            <p:cNvSpPr/>
            <p:nvPr/>
          </p:nvSpPr>
          <p:spPr>
            <a:xfrm rot="5400000">
              <a:off x="8578195" y="2042535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4" name="Google Shape;164;p19"/>
            <p:cNvSpPr/>
            <p:nvPr/>
          </p:nvSpPr>
          <p:spPr>
            <a:xfrm flipH="1" rot="-5400000">
              <a:off x="8204821" y="2042535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8029080" y="1476098"/>
              <a:ext cx="746400" cy="3792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6" name="Google Shape;166;p19"/>
            <p:cNvSpPr/>
            <p:nvPr/>
          </p:nvSpPr>
          <p:spPr>
            <a:xfrm flipH="1" rot="10800000">
              <a:off x="8029080" y="1855275"/>
              <a:ext cx="746400" cy="3792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7" name="Google Shape;167;p19"/>
            <p:cNvSpPr/>
            <p:nvPr/>
          </p:nvSpPr>
          <p:spPr>
            <a:xfrm rot="5400000">
              <a:off x="8763723" y="1473746"/>
              <a:ext cx="379200" cy="373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8" name="Google Shape;168;p19"/>
            <p:cNvSpPr/>
            <p:nvPr/>
          </p:nvSpPr>
          <p:spPr>
            <a:xfrm flipH="1" rot="-5400000">
              <a:off x="8389254" y="1473746"/>
              <a:ext cx="379200" cy="373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9" name="Google Shape;169;p19"/>
            <p:cNvSpPr/>
            <p:nvPr/>
          </p:nvSpPr>
          <p:spPr>
            <a:xfrm rot="10800000">
              <a:off x="8416545" y="771143"/>
              <a:ext cx="374400" cy="3777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0" name="Google Shape;170;p19"/>
            <p:cNvSpPr/>
            <p:nvPr/>
          </p:nvSpPr>
          <p:spPr>
            <a:xfrm flipH="1">
              <a:off x="8416545" y="396978"/>
              <a:ext cx="374400" cy="3777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1" name="Google Shape;171;p19"/>
            <p:cNvSpPr/>
            <p:nvPr/>
          </p:nvSpPr>
          <p:spPr>
            <a:xfrm rot="-8072550">
              <a:off x="8188962" y="172194"/>
              <a:ext cx="451643" cy="451643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9"/>
            <p:cNvSpPr/>
            <p:nvPr/>
          </p:nvSpPr>
          <p:spPr>
            <a:xfrm flipH="1">
              <a:off x="8756759" y="734883"/>
              <a:ext cx="373200" cy="379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3" name="Google Shape;173;p19"/>
            <p:cNvSpPr/>
            <p:nvPr/>
          </p:nvSpPr>
          <p:spPr>
            <a:xfrm flipH="1" rot="5400000">
              <a:off x="8763474" y="1118174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4" name="Google Shape;174;p19"/>
            <p:cNvSpPr/>
            <p:nvPr/>
          </p:nvSpPr>
          <p:spPr>
            <a:xfrm rot="-5400000">
              <a:off x="8389006" y="1118174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5" name="Google Shape;175;p19"/>
            <p:cNvSpPr/>
            <p:nvPr/>
          </p:nvSpPr>
          <p:spPr>
            <a:xfrm rot="-8073695">
              <a:off x="8134578" y="846969"/>
              <a:ext cx="526739" cy="5267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6" name="Google Shape;176;p19"/>
            <p:cNvSpPr/>
            <p:nvPr/>
          </p:nvSpPr>
          <p:spPr>
            <a:xfrm rot="10800000">
              <a:off x="8756759" y="1105181"/>
              <a:ext cx="373200" cy="379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showMasterSp="0" type="obj">
  <p:cSld name="OBJECT"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/>
          <p:nvPr>
            <p:ph idx="11" type="ftr"/>
          </p:nvPr>
        </p:nvSpPr>
        <p:spPr>
          <a:xfrm>
            <a:off x="3108960" y="4783456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Google Shape;179;p20"/>
          <p:cNvSpPr txBox="1"/>
          <p:nvPr>
            <p:ph idx="10" type="dt"/>
          </p:nvPr>
        </p:nvSpPr>
        <p:spPr>
          <a:xfrm>
            <a:off x="457200" y="4783456"/>
            <a:ext cx="21033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0" name="Google Shape;180;p20"/>
          <p:cNvSpPr txBox="1"/>
          <p:nvPr>
            <p:ph idx="12" type="sldNum"/>
          </p:nvPr>
        </p:nvSpPr>
        <p:spPr>
          <a:xfrm>
            <a:off x="6583680" y="4783456"/>
            <a:ext cx="21033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chemeClr val="lt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729450" y="1322450"/>
            <a:ext cx="3787800" cy="19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729595" y="3401500"/>
            <a:ext cx="37878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2" name="Google Shape;22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" name="Google Shape;24;p3"/>
          <p:cNvSpPr/>
          <p:nvPr/>
        </p:nvSpPr>
        <p:spPr>
          <a:xfrm>
            <a:off x="0" y="1"/>
            <a:ext cx="9144000" cy="46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3"/>
          <p:cNvGrpSpPr/>
          <p:nvPr/>
        </p:nvGrpSpPr>
        <p:grpSpPr>
          <a:xfrm>
            <a:off x="5063224" y="1313339"/>
            <a:ext cx="3459829" cy="2670551"/>
            <a:chOff x="3553042" y="1657806"/>
            <a:chExt cx="3461100" cy="2671532"/>
          </a:xfrm>
        </p:grpSpPr>
        <p:sp>
          <p:nvSpPr>
            <p:cNvPr id="26" name="Google Shape;26;p3"/>
            <p:cNvSpPr/>
            <p:nvPr/>
          </p:nvSpPr>
          <p:spPr>
            <a:xfrm>
              <a:off x="4856024" y="3625653"/>
              <a:ext cx="944700" cy="663300"/>
            </a:xfrm>
            <a:prstGeom prst="trapezoid">
              <a:avLst>
                <a:gd fmla="val 25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>
              <a:off x="4953871" y="3681997"/>
              <a:ext cx="400200" cy="606600"/>
            </a:xfrm>
            <a:prstGeom prst="triangle">
              <a:avLst>
                <a:gd fmla="val 96745" name="adj"/>
              </a:avLst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4767796" y="3681816"/>
              <a:ext cx="163500" cy="606600"/>
            </a:xfrm>
            <a:prstGeom prst="triangle">
              <a:avLst>
                <a:gd fmla="val 98558" name="adj"/>
              </a:avLst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10800000">
              <a:off x="4678237" y="4276102"/>
              <a:ext cx="1210800" cy="456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rot="10800000">
              <a:off x="4668343" y="4283738"/>
              <a:ext cx="1230600" cy="45600"/>
            </a:xfrm>
            <a:prstGeom prst="roundRect">
              <a:avLst>
                <a:gd fmla="val 50000" name="adj"/>
              </a:avLst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4926950" y="3681915"/>
              <a:ext cx="42900" cy="594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553042" y="1674645"/>
              <a:ext cx="3461100" cy="2014500"/>
            </a:xfrm>
            <a:prstGeom prst="roundRect">
              <a:avLst>
                <a:gd fmla="val 1882" name="adj"/>
              </a:avLst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553042" y="1657806"/>
              <a:ext cx="3461100" cy="2014500"/>
            </a:xfrm>
            <a:prstGeom prst="roundRect">
              <a:avLst>
                <a:gd fmla="val 1764" name="adj"/>
              </a:avLst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Component Detail" id="34" name="Google Shape;34;p3"/>
          <p:cNvPicPr preferRelativeResize="0"/>
          <p:nvPr/>
        </p:nvPicPr>
        <p:blipFill rotWithShape="1">
          <a:blip r:embed="rId2">
            <a:alphaModFix/>
          </a:blip>
          <a:srcRect b="25076" l="0" r="0" t="0"/>
          <a:stretch/>
        </p:blipFill>
        <p:spPr>
          <a:xfrm>
            <a:off x="5161725" y="1399791"/>
            <a:ext cx="3262825" cy="18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"/>
          <p:cNvSpPr/>
          <p:nvPr/>
        </p:nvSpPr>
        <p:spPr>
          <a:xfrm flipH="1">
            <a:off x="5156196" y="1401826"/>
            <a:ext cx="3268577" cy="1812993"/>
          </a:xfrm>
          <a:prstGeom prst="rtTriangle">
            <a:avLst/>
          </a:prstGeom>
          <a:solidFill>
            <a:srgbClr val="000000">
              <a:alpha val="3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" name="Google Shape;36;p3"/>
          <p:cNvGrpSpPr/>
          <p:nvPr/>
        </p:nvGrpSpPr>
        <p:grpSpPr>
          <a:xfrm>
            <a:off x="7666681" y="2077877"/>
            <a:ext cx="1148179" cy="2282764"/>
            <a:chOff x="7666681" y="2077877"/>
            <a:chExt cx="1148179" cy="2282764"/>
          </a:xfrm>
        </p:grpSpPr>
        <p:grpSp>
          <p:nvGrpSpPr>
            <p:cNvPr id="37" name="Google Shape;37;p3"/>
            <p:cNvGrpSpPr/>
            <p:nvPr/>
          </p:nvGrpSpPr>
          <p:grpSpPr>
            <a:xfrm>
              <a:off x="7666681" y="2077877"/>
              <a:ext cx="1148179" cy="2282764"/>
              <a:chOff x="3983627" y="1676395"/>
              <a:chExt cx="1449538" cy="2881914"/>
            </a:xfrm>
          </p:grpSpPr>
          <p:sp>
            <p:nvSpPr>
              <p:cNvPr id="38" name="Google Shape;38;p3"/>
              <p:cNvSpPr/>
              <p:nvPr/>
            </p:nvSpPr>
            <p:spPr>
              <a:xfrm rot="-5400000">
                <a:off x="3276827" y="2404608"/>
                <a:ext cx="2860500" cy="1446900"/>
              </a:xfrm>
              <a:prstGeom prst="roundRect">
                <a:avLst>
                  <a:gd fmla="val 4551" name="adj"/>
                </a:avLst>
              </a:pr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 rot="-5400000">
                <a:off x="3279465" y="2383195"/>
                <a:ext cx="2860500" cy="1446900"/>
              </a:xfrm>
              <a:prstGeom prst="roundRect">
                <a:avLst>
                  <a:gd fmla="val 4551" name="adj"/>
                </a:avLst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4473243" y="4318802"/>
                <a:ext cx="472800" cy="76800"/>
              </a:xfrm>
              <a:prstGeom prst="roundRect">
                <a:avLst>
                  <a:gd fmla="val 50000" name="adj"/>
                </a:avLst>
              </a:pr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descr="Mobile View" id="41" name="Google Shape;41;p3"/>
            <p:cNvPicPr preferRelativeResize="0"/>
            <p:nvPr/>
          </p:nvPicPr>
          <p:blipFill rotWithShape="1">
            <a:blip r:embed="rId3">
              <a:alphaModFix/>
            </a:blip>
            <a:srcRect b="4371" l="0" r="0" t="4362"/>
            <a:stretch/>
          </p:blipFill>
          <p:spPr>
            <a:xfrm>
              <a:off x="7720839" y="2222723"/>
              <a:ext cx="1037555" cy="18334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Google Shape;42;p3"/>
            <p:cNvSpPr/>
            <p:nvPr/>
          </p:nvSpPr>
          <p:spPr>
            <a:xfrm flipH="1">
              <a:off x="7722342" y="2222973"/>
              <a:ext cx="1037700" cy="1833000"/>
            </a:xfrm>
            <a:prstGeom prst="rtTriangle">
              <a:avLst/>
            </a:prstGeom>
            <a:solidFill>
              <a:srgbClr val="000000">
                <a:alpha val="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2"/>
          <p:cNvSpPr txBox="1"/>
          <p:nvPr>
            <p:ph type="ctrTitle"/>
          </p:nvPr>
        </p:nvSpPr>
        <p:spPr>
          <a:xfrm>
            <a:off x="626700" y="620225"/>
            <a:ext cx="5693400" cy="1958400"/>
          </a:xfrm>
          <a:prstGeom prst="rect">
            <a:avLst/>
          </a:prstGeom>
          <a:effectLst>
            <a:outerShdw blurRad="28575" rotWithShape="0" algn="bl" dir="2700000" dist="19050">
              <a:schemeClr val="dk1">
                <a:alpha val="2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lt1"/>
            </a:gs>
            <a:gs pos="50000">
              <a:schemeClr val="accent1"/>
            </a:gs>
            <a:gs pos="100000">
              <a:schemeClr val="accent2"/>
            </a:gs>
          </a:gsLst>
          <a:path path="circle">
            <a:fillToRect r="100%" t="100%"/>
          </a:path>
          <a:tileRect b="-100%" l="-100%"/>
        </a:gra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3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3"/>
          <p:cNvSpPr txBox="1"/>
          <p:nvPr>
            <p:ph type="ctrTitle"/>
          </p:nvPr>
        </p:nvSpPr>
        <p:spPr>
          <a:xfrm>
            <a:off x="626700" y="620225"/>
            <a:ext cx="7433400" cy="72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91" name="Google Shape;191;p23"/>
          <p:cNvSpPr txBox="1"/>
          <p:nvPr>
            <p:ph idx="1" type="subTitle"/>
          </p:nvPr>
        </p:nvSpPr>
        <p:spPr>
          <a:xfrm>
            <a:off x="626700" y="1419727"/>
            <a:ext cx="7433400" cy="4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3pPr>
            <a:lvl4pPr lvl="3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3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4"/>
          <p:cNvSpPr txBox="1"/>
          <p:nvPr>
            <p:ph idx="1" type="body"/>
          </p:nvPr>
        </p:nvSpPr>
        <p:spPr>
          <a:xfrm>
            <a:off x="1007700" y="971525"/>
            <a:ext cx="6117300" cy="341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Medium"/>
              <a:buChar char="▸"/>
              <a:defRPr sz="3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457200" lvl="1" marL="9144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Medium"/>
              <a:buChar char="▹"/>
              <a:defRPr sz="3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4572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Medium"/>
              <a:buChar char="▹"/>
              <a:defRPr sz="3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457200" lvl="3" marL="1828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Medium"/>
              <a:buChar char="●"/>
              <a:defRPr sz="3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457200" lvl="4" marL="22860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Medium"/>
              <a:buChar char="○"/>
              <a:defRPr sz="3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457200" lvl="5" marL="27432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Medium"/>
              <a:buChar char="■"/>
              <a:defRPr sz="3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457200" lvl="6" marL="32004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Medium"/>
              <a:buChar char="●"/>
              <a:defRPr sz="3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457200" lvl="7" marL="3657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Medium"/>
              <a:buChar char="○"/>
              <a:defRPr sz="3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457200" lvl="8" marL="4114800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600"/>
              <a:buFont typeface="Barlow Medium"/>
              <a:buChar char="■"/>
              <a:defRPr sz="3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95" name="Google Shape;195;p24"/>
          <p:cNvSpPr txBox="1"/>
          <p:nvPr/>
        </p:nvSpPr>
        <p:spPr>
          <a:xfrm>
            <a:off x="531375" y="60794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“</a:t>
            </a:r>
            <a:endParaRPr sz="96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96" name="Google Shape;196;p2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TITLE_1_1_1">
    <p:bg>
      <p:bgPr>
        <a:gradFill>
          <a:gsLst>
            <a:gs pos="0">
              <a:schemeClr val="accent3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6"/>
          <p:cNvSpPr/>
          <p:nvPr/>
        </p:nvSpPr>
        <p:spPr>
          <a:xfrm rot="5400000">
            <a:off x="728100" y="-727950"/>
            <a:ext cx="1877700" cy="3333600"/>
          </a:xfrm>
          <a:prstGeom prst="rtTriangle">
            <a:avLst/>
          </a:prstGeom>
          <a:gradFill>
            <a:gsLst>
              <a:gs pos="0">
                <a:srgbClr val="FF0276"/>
              </a:gs>
              <a:gs pos="100000">
                <a:srgbClr val="434343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6"/>
          <p:cNvSpPr/>
          <p:nvPr/>
        </p:nvSpPr>
        <p:spPr>
          <a:xfrm rot="-5400000">
            <a:off x="7741875" y="3741400"/>
            <a:ext cx="1010400" cy="1793700"/>
          </a:xfrm>
          <a:prstGeom prst="rtTriangle">
            <a:avLst/>
          </a:prstGeom>
          <a:gradFill>
            <a:gsLst>
              <a:gs pos="0">
                <a:srgbClr val="FF0276"/>
              </a:gs>
              <a:gs pos="100000">
                <a:srgbClr val="434343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6"/>
          <p:cNvSpPr txBox="1"/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05" name="Google Shape;205;p26"/>
          <p:cNvSpPr txBox="1"/>
          <p:nvPr>
            <p:ph idx="1" type="body"/>
          </p:nvPr>
        </p:nvSpPr>
        <p:spPr>
          <a:xfrm>
            <a:off x="855300" y="1576550"/>
            <a:ext cx="7440300" cy="281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06" name="Google Shape;206;p2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7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7"/>
          <p:cNvSpPr/>
          <p:nvPr/>
        </p:nvSpPr>
        <p:spPr>
          <a:xfrm rot="5400000">
            <a:off x="728100" y="-727950"/>
            <a:ext cx="1877700" cy="3333600"/>
          </a:xfrm>
          <a:prstGeom prst="rtTriangle">
            <a:avLst/>
          </a:prstGeom>
          <a:gradFill>
            <a:gsLst>
              <a:gs pos="0">
                <a:srgbClr val="FF0276"/>
              </a:gs>
              <a:gs pos="100000">
                <a:srgbClr val="434343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"/>
          <p:cNvSpPr/>
          <p:nvPr/>
        </p:nvSpPr>
        <p:spPr>
          <a:xfrm rot="-5400000">
            <a:off x="7741875" y="3741400"/>
            <a:ext cx="1010400" cy="1793700"/>
          </a:xfrm>
          <a:prstGeom prst="rtTriangle">
            <a:avLst/>
          </a:prstGeom>
          <a:gradFill>
            <a:gsLst>
              <a:gs pos="0">
                <a:srgbClr val="FF0276"/>
              </a:gs>
              <a:gs pos="100000">
                <a:srgbClr val="434343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7"/>
          <p:cNvSpPr txBox="1"/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12" name="Google Shape;212;p27"/>
          <p:cNvSpPr txBox="1"/>
          <p:nvPr>
            <p:ph idx="1" type="body"/>
          </p:nvPr>
        </p:nvSpPr>
        <p:spPr>
          <a:xfrm>
            <a:off x="855275" y="1576550"/>
            <a:ext cx="3473100" cy="309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13" name="Google Shape;213;p27"/>
          <p:cNvSpPr txBox="1"/>
          <p:nvPr>
            <p:ph idx="2" type="body"/>
          </p:nvPr>
        </p:nvSpPr>
        <p:spPr>
          <a:xfrm>
            <a:off x="4815599" y="1576550"/>
            <a:ext cx="3473100" cy="309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14" name="Google Shape;214;p2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8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8"/>
          <p:cNvSpPr/>
          <p:nvPr/>
        </p:nvSpPr>
        <p:spPr>
          <a:xfrm rot="5400000">
            <a:off x="728100" y="-727950"/>
            <a:ext cx="1877700" cy="3333600"/>
          </a:xfrm>
          <a:prstGeom prst="rtTriangle">
            <a:avLst/>
          </a:prstGeom>
          <a:gradFill>
            <a:gsLst>
              <a:gs pos="0">
                <a:srgbClr val="FF0276"/>
              </a:gs>
              <a:gs pos="100000">
                <a:srgbClr val="434343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8"/>
          <p:cNvSpPr/>
          <p:nvPr/>
        </p:nvSpPr>
        <p:spPr>
          <a:xfrm rot="-5400000">
            <a:off x="7741875" y="3741400"/>
            <a:ext cx="1010400" cy="1793700"/>
          </a:xfrm>
          <a:prstGeom prst="rtTriangle">
            <a:avLst/>
          </a:prstGeom>
          <a:gradFill>
            <a:gsLst>
              <a:gs pos="0">
                <a:srgbClr val="FF0276"/>
              </a:gs>
              <a:gs pos="100000">
                <a:srgbClr val="434343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8"/>
          <p:cNvSpPr txBox="1"/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0" name="Google Shape;220;p28"/>
          <p:cNvSpPr txBox="1"/>
          <p:nvPr>
            <p:ph idx="1" type="body"/>
          </p:nvPr>
        </p:nvSpPr>
        <p:spPr>
          <a:xfrm>
            <a:off x="855300" y="1576550"/>
            <a:ext cx="2315700" cy="309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21" name="Google Shape;221;p28"/>
          <p:cNvSpPr txBox="1"/>
          <p:nvPr>
            <p:ph idx="2" type="body"/>
          </p:nvPr>
        </p:nvSpPr>
        <p:spPr>
          <a:xfrm>
            <a:off x="3414200" y="1576550"/>
            <a:ext cx="2315700" cy="309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22" name="Google Shape;222;p28"/>
          <p:cNvSpPr txBox="1"/>
          <p:nvPr>
            <p:ph idx="3" type="body"/>
          </p:nvPr>
        </p:nvSpPr>
        <p:spPr>
          <a:xfrm>
            <a:off x="5973099" y="1576550"/>
            <a:ext cx="2315700" cy="309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23" name="Google Shape;223;p2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9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9"/>
          <p:cNvSpPr/>
          <p:nvPr/>
        </p:nvSpPr>
        <p:spPr>
          <a:xfrm rot="5400000">
            <a:off x="728100" y="-727950"/>
            <a:ext cx="1877700" cy="3333600"/>
          </a:xfrm>
          <a:prstGeom prst="rtTriangle">
            <a:avLst/>
          </a:pr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9"/>
          <p:cNvSpPr/>
          <p:nvPr/>
        </p:nvSpPr>
        <p:spPr>
          <a:xfrm rot="-5400000">
            <a:off x="7741875" y="3741400"/>
            <a:ext cx="1010400" cy="1793700"/>
          </a:xfrm>
          <a:prstGeom prst="rt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9"/>
          <p:cNvSpPr txBox="1"/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9" name="Google Shape;229;p2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2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0"/>
          <p:cNvSpPr/>
          <p:nvPr/>
        </p:nvSpPr>
        <p:spPr>
          <a:xfrm rot="-5400000">
            <a:off x="7741875" y="3741400"/>
            <a:ext cx="1010400" cy="17937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0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34" name="Google Shape;234;p3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5" name="Google Shape;235;p30"/>
          <p:cNvSpPr/>
          <p:nvPr/>
        </p:nvSpPr>
        <p:spPr>
          <a:xfrm rot="5400000">
            <a:off x="390600" y="-390600"/>
            <a:ext cx="1005900" cy="17871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1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1"/>
          <p:cNvSpPr/>
          <p:nvPr/>
        </p:nvSpPr>
        <p:spPr>
          <a:xfrm rot="5400000">
            <a:off x="390600" y="-390600"/>
            <a:ext cx="1005900" cy="1787100"/>
          </a:xfrm>
          <a:prstGeom prst="rtTriangle">
            <a:avLst/>
          </a:prstGeom>
          <a:gradFill>
            <a:gsLst>
              <a:gs pos="0">
                <a:srgbClr val="FF0276"/>
              </a:gs>
              <a:gs pos="100000">
                <a:srgbClr val="434343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1"/>
          <p:cNvSpPr/>
          <p:nvPr/>
        </p:nvSpPr>
        <p:spPr>
          <a:xfrm rot="-5400000">
            <a:off x="7741875" y="3741400"/>
            <a:ext cx="1010400" cy="1793700"/>
          </a:xfrm>
          <a:prstGeom prst="rtTriangle">
            <a:avLst/>
          </a:prstGeom>
          <a:gradFill>
            <a:gsLst>
              <a:gs pos="0">
                <a:srgbClr val="FF0276"/>
              </a:gs>
              <a:gs pos="100000">
                <a:srgbClr val="434343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5" name="Google Shape;45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showMasterSp="0" type="obj">
  <p:cSld name="OBJECT">
    <p:bg>
      <p:bgPr>
        <a:solidFill>
          <a:schemeClr val="l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2"/>
          <p:cNvSpPr txBox="1"/>
          <p:nvPr>
            <p:ph idx="11" type="ftr"/>
          </p:nvPr>
        </p:nvSpPr>
        <p:spPr>
          <a:xfrm>
            <a:off x="3108960" y="4783456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3" name="Google Shape;243;p32"/>
          <p:cNvSpPr txBox="1"/>
          <p:nvPr>
            <p:ph idx="10" type="dt"/>
          </p:nvPr>
        </p:nvSpPr>
        <p:spPr>
          <a:xfrm>
            <a:off x="457200" y="4783456"/>
            <a:ext cx="21033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4" name="Google Shape;244;p32"/>
          <p:cNvSpPr txBox="1"/>
          <p:nvPr>
            <p:ph idx="12" type="sldNum"/>
          </p:nvPr>
        </p:nvSpPr>
        <p:spPr>
          <a:xfrm>
            <a:off x="6583680" y="4783456"/>
            <a:ext cx="21033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ontents slide layout">
  <p:cSld name="4_Contents slide layout">
    <p:bg>
      <p:bgPr>
        <a:solidFill>
          <a:schemeClr val="accent4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 txBox="1"/>
          <p:nvPr>
            <p:ph idx="1" type="body"/>
          </p:nvPr>
        </p:nvSpPr>
        <p:spPr>
          <a:xfrm>
            <a:off x="242647" y="254632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b="0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s slide layout">
  <p:cSld name="3_Contents slide layout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Image slide layout">
  <p:cSld name="5_Image slide layou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/>
          <p:nvPr>
            <p:ph idx="2" type="pic"/>
          </p:nvPr>
        </p:nvSpPr>
        <p:spPr>
          <a:xfrm>
            <a:off x="396478" y="413875"/>
            <a:ext cx="3988500" cy="3139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1" name="Google Shape;251;p36"/>
          <p:cNvSpPr/>
          <p:nvPr>
            <p:ph idx="3" type="pic"/>
          </p:nvPr>
        </p:nvSpPr>
        <p:spPr>
          <a:xfrm>
            <a:off x="4759257" y="1600649"/>
            <a:ext cx="3988500" cy="3139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3" name="Google Shape;253;p37"/>
          <p:cNvCxnSpPr/>
          <p:nvPr/>
        </p:nvCxnSpPr>
        <p:spPr>
          <a:xfrm>
            <a:off x="1047127" y="1816100"/>
            <a:ext cx="70557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4" name="Google Shape;254;p37"/>
          <p:cNvSpPr txBox="1"/>
          <p:nvPr>
            <p:ph type="title"/>
          </p:nvPr>
        </p:nvSpPr>
        <p:spPr>
          <a:xfrm>
            <a:off x="971551" y="736599"/>
            <a:ext cx="7200900" cy="9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55" name="Google Shape;255;p37"/>
          <p:cNvSpPr txBox="1"/>
          <p:nvPr>
            <p:ph idx="1" type="body"/>
          </p:nvPr>
        </p:nvSpPr>
        <p:spPr>
          <a:xfrm>
            <a:off x="971551" y="1917699"/>
            <a:ext cx="7200900" cy="24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6" name="Google Shape;256;p37"/>
          <p:cNvSpPr txBox="1"/>
          <p:nvPr>
            <p:ph idx="10" type="dt"/>
          </p:nvPr>
        </p:nvSpPr>
        <p:spPr>
          <a:xfrm>
            <a:off x="6508126" y="4476750"/>
            <a:ext cx="12003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7" name="Google Shape;257;p37"/>
          <p:cNvSpPr txBox="1"/>
          <p:nvPr>
            <p:ph idx="11" type="ftr"/>
          </p:nvPr>
        </p:nvSpPr>
        <p:spPr>
          <a:xfrm>
            <a:off x="971551" y="4476750"/>
            <a:ext cx="54795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37"/>
          <p:cNvSpPr txBox="1"/>
          <p:nvPr>
            <p:ph idx="12" type="sldNum"/>
          </p:nvPr>
        </p:nvSpPr>
        <p:spPr>
          <a:xfrm>
            <a:off x="7765426" y="4476750"/>
            <a:ext cx="4071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layout">
  <p:cSld name="Agenda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Image slide layout">
  <p:cSld name="4_Image slide layout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/>
          <p:nvPr>
            <p:ph idx="2" type="pic"/>
          </p:nvPr>
        </p:nvSpPr>
        <p:spPr>
          <a:xfrm>
            <a:off x="3318438" y="8540"/>
            <a:ext cx="5825400" cy="5083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 slide layout">
  <p:cSld name="1_Image slide layout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0"/>
          <p:cNvSpPr/>
          <p:nvPr/>
        </p:nvSpPr>
        <p:spPr>
          <a:xfrm>
            <a:off x="0" y="707017"/>
            <a:ext cx="6149462" cy="4441139"/>
          </a:xfrm>
          <a:custGeom>
            <a:rect b="b" l="l" r="r" t="t"/>
            <a:pathLst>
              <a:path extrusionOk="0" h="5749047" w="7960468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rgbClr val="D7DFE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0"/>
          <p:cNvSpPr/>
          <p:nvPr>
            <p:ph idx="2" type="pic"/>
          </p:nvPr>
        </p:nvSpPr>
        <p:spPr>
          <a:xfrm>
            <a:off x="0" y="831716"/>
            <a:ext cx="5970300" cy="431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s slide layout">
  <p:cSld name="1_Contents slide layou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1"/>
          <p:cNvSpPr txBox="1"/>
          <p:nvPr>
            <p:ph idx="1" type="body"/>
          </p:nvPr>
        </p:nvSpPr>
        <p:spPr>
          <a:xfrm>
            <a:off x="242647" y="254632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">
  <p:cSld name="End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2" name="Google Shape;52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" name="Google Shape;54;p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s slide layout">
  <p:cSld name="2_Contents slide layout">
    <p:bg>
      <p:bgPr>
        <a:solidFill>
          <a:schemeClr val="accent1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3"/>
          <p:cNvSpPr txBox="1"/>
          <p:nvPr>
            <p:ph idx="1" type="body"/>
          </p:nvPr>
        </p:nvSpPr>
        <p:spPr>
          <a:xfrm>
            <a:off x="242647" y="254632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b="0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tyle slide layout">
  <p:cSld name="1_Style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tyle slide layout">
  <p:cSld name="2_Style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tyle slide layout">
  <p:cSld name="3_Style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46"/>
          <p:cNvGrpSpPr/>
          <p:nvPr/>
        </p:nvGrpSpPr>
        <p:grpSpPr>
          <a:xfrm>
            <a:off x="909921" y="2220092"/>
            <a:ext cx="3261537" cy="2295796"/>
            <a:chOff x="1102287" y="1419488"/>
            <a:chExt cx="5382963" cy="3796586"/>
          </a:xfrm>
        </p:grpSpPr>
        <p:grpSp>
          <p:nvGrpSpPr>
            <p:cNvPr id="274" name="Google Shape;274;p46"/>
            <p:cNvGrpSpPr/>
            <p:nvPr/>
          </p:nvGrpSpPr>
          <p:grpSpPr>
            <a:xfrm>
              <a:off x="3564223" y="2898344"/>
              <a:ext cx="188323" cy="1471270"/>
              <a:chOff x="10641180" y="438150"/>
              <a:chExt cx="247500" cy="1828800"/>
            </a:xfrm>
          </p:grpSpPr>
          <p:sp>
            <p:nvSpPr>
              <p:cNvPr id="275" name="Google Shape;275;p46"/>
              <p:cNvSpPr/>
              <p:nvPr/>
            </p:nvSpPr>
            <p:spPr>
              <a:xfrm>
                <a:off x="10751289" y="438150"/>
                <a:ext cx="27300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46"/>
              <p:cNvSpPr/>
              <p:nvPr/>
            </p:nvSpPr>
            <p:spPr>
              <a:xfrm>
                <a:off x="10641180" y="1044532"/>
                <a:ext cx="247500" cy="9702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7" name="Google Shape;277;p46"/>
            <p:cNvGrpSpPr/>
            <p:nvPr/>
          </p:nvGrpSpPr>
          <p:grpSpPr>
            <a:xfrm>
              <a:off x="1536617" y="3468049"/>
              <a:ext cx="188323" cy="1391534"/>
              <a:chOff x="10641180" y="-97372"/>
              <a:chExt cx="247500" cy="1828800"/>
            </a:xfrm>
          </p:grpSpPr>
          <p:sp>
            <p:nvSpPr>
              <p:cNvPr id="278" name="Google Shape;278;p46"/>
              <p:cNvSpPr/>
              <p:nvPr/>
            </p:nvSpPr>
            <p:spPr>
              <a:xfrm>
                <a:off x="10751289" y="-97372"/>
                <a:ext cx="27300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46"/>
              <p:cNvSpPr/>
              <p:nvPr/>
            </p:nvSpPr>
            <p:spPr>
              <a:xfrm>
                <a:off x="10641180" y="509010"/>
                <a:ext cx="247500" cy="759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0" name="Google Shape;280;p46"/>
            <p:cNvGrpSpPr/>
            <p:nvPr/>
          </p:nvGrpSpPr>
          <p:grpSpPr>
            <a:xfrm>
              <a:off x="4244435" y="2379438"/>
              <a:ext cx="188323" cy="1600392"/>
              <a:chOff x="10641180" y="362514"/>
              <a:chExt cx="247500" cy="1989300"/>
            </a:xfrm>
          </p:grpSpPr>
          <p:sp>
            <p:nvSpPr>
              <p:cNvPr id="281" name="Google Shape;281;p46"/>
              <p:cNvSpPr/>
              <p:nvPr/>
            </p:nvSpPr>
            <p:spPr>
              <a:xfrm>
                <a:off x="10751289" y="362514"/>
                <a:ext cx="27300" cy="19893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46"/>
              <p:cNvSpPr/>
              <p:nvPr/>
            </p:nvSpPr>
            <p:spPr>
              <a:xfrm>
                <a:off x="10641180" y="494815"/>
                <a:ext cx="247500" cy="1611600"/>
              </a:xfrm>
              <a:prstGeom prst="roundRect">
                <a:avLst>
                  <a:gd fmla="val 46154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3" name="Google Shape;283;p46"/>
            <p:cNvGrpSpPr/>
            <p:nvPr/>
          </p:nvGrpSpPr>
          <p:grpSpPr>
            <a:xfrm>
              <a:off x="4916227" y="1757475"/>
              <a:ext cx="188323" cy="1600392"/>
              <a:chOff x="10641180" y="362514"/>
              <a:chExt cx="247500" cy="1989300"/>
            </a:xfrm>
          </p:grpSpPr>
          <p:sp>
            <p:nvSpPr>
              <p:cNvPr id="284" name="Google Shape;284;p46"/>
              <p:cNvSpPr/>
              <p:nvPr/>
            </p:nvSpPr>
            <p:spPr>
              <a:xfrm>
                <a:off x="10751289" y="362514"/>
                <a:ext cx="27300" cy="19893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46"/>
              <p:cNvSpPr/>
              <p:nvPr/>
            </p:nvSpPr>
            <p:spPr>
              <a:xfrm>
                <a:off x="10641180" y="820641"/>
                <a:ext cx="247500" cy="960000"/>
              </a:xfrm>
              <a:prstGeom prst="roundRect">
                <a:avLst>
                  <a:gd fmla="val 46154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6" name="Google Shape;286;p46"/>
            <p:cNvGrpSpPr/>
            <p:nvPr/>
          </p:nvGrpSpPr>
          <p:grpSpPr>
            <a:xfrm>
              <a:off x="1975652" y="3527820"/>
              <a:ext cx="188323" cy="835012"/>
              <a:chOff x="10641180" y="500718"/>
              <a:chExt cx="247500" cy="1097400"/>
            </a:xfrm>
          </p:grpSpPr>
          <p:sp>
            <p:nvSpPr>
              <p:cNvPr id="287" name="Google Shape;287;p46"/>
              <p:cNvSpPr/>
              <p:nvPr/>
            </p:nvSpPr>
            <p:spPr>
              <a:xfrm>
                <a:off x="10751289" y="500718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46"/>
              <p:cNvSpPr/>
              <p:nvPr/>
            </p:nvSpPr>
            <p:spPr>
              <a:xfrm>
                <a:off x="10641180" y="741341"/>
                <a:ext cx="247500" cy="615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9" name="Google Shape;289;p46"/>
            <p:cNvGrpSpPr/>
            <p:nvPr/>
          </p:nvGrpSpPr>
          <p:grpSpPr>
            <a:xfrm>
              <a:off x="2672573" y="3824540"/>
              <a:ext cx="188323" cy="1391534"/>
              <a:chOff x="10630391" y="1182550"/>
              <a:chExt cx="247500" cy="1828800"/>
            </a:xfrm>
          </p:grpSpPr>
          <p:sp>
            <p:nvSpPr>
              <p:cNvPr id="290" name="Google Shape;290;p46"/>
              <p:cNvSpPr/>
              <p:nvPr/>
            </p:nvSpPr>
            <p:spPr>
              <a:xfrm>
                <a:off x="10722133" y="1182550"/>
                <a:ext cx="27300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46"/>
              <p:cNvSpPr/>
              <p:nvPr/>
            </p:nvSpPr>
            <p:spPr>
              <a:xfrm>
                <a:off x="10630391" y="1455616"/>
                <a:ext cx="247500" cy="7242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2" name="Google Shape;292;p46"/>
            <p:cNvGrpSpPr/>
            <p:nvPr/>
          </p:nvGrpSpPr>
          <p:grpSpPr>
            <a:xfrm>
              <a:off x="4916226" y="1881550"/>
              <a:ext cx="188323" cy="1391534"/>
              <a:chOff x="10662618" y="438150"/>
              <a:chExt cx="247500" cy="1828800"/>
            </a:xfrm>
          </p:grpSpPr>
          <p:sp>
            <p:nvSpPr>
              <p:cNvPr id="293" name="Google Shape;293;p46"/>
              <p:cNvSpPr/>
              <p:nvPr/>
            </p:nvSpPr>
            <p:spPr>
              <a:xfrm>
                <a:off x="10772727" y="438150"/>
                <a:ext cx="27300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46"/>
              <p:cNvSpPr/>
              <p:nvPr/>
            </p:nvSpPr>
            <p:spPr>
              <a:xfrm>
                <a:off x="10662618" y="736515"/>
                <a:ext cx="247500" cy="1014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5" name="Google Shape;295;p46"/>
            <p:cNvGrpSpPr/>
            <p:nvPr/>
          </p:nvGrpSpPr>
          <p:grpSpPr>
            <a:xfrm>
              <a:off x="4468720" y="2121823"/>
              <a:ext cx="188323" cy="835012"/>
              <a:chOff x="10641180" y="500718"/>
              <a:chExt cx="247500" cy="1097400"/>
            </a:xfrm>
          </p:grpSpPr>
          <p:sp>
            <p:nvSpPr>
              <p:cNvPr id="296" name="Google Shape;296;p46"/>
              <p:cNvSpPr/>
              <p:nvPr/>
            </p:nvSpPr>
            <p:spPr>
              <a:xfrm>
                <a:off x="10751289" y="500718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46"/>
              <p:cNvSpPr/>
              <p:nvPr/>
            </p:nvSpPr>
            <p:spPr>
              <a:xfrm>
                <a:off x="10641180" y="741341"/>
                <a:ext cx="247500" cy="389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8" name="Google Shape;298;p46"/>
            <p:cNvGrpSpPr/>
            <p:nvPr/>
          </p:nvGrpSpPr>
          <p:grpSpPr>
            <a:xfrm>
              <a:off x="4685262" y="2027214"/>
              <a:ext cx="188323" cy="1391534"/>
              <a:chOff x="10641180" y="438150"/>
              <a:chExt cx="247500" cy="1828800"/>
            </a:xfrm>
          </p:grpSpPr>
          <p:sp>
            <p:nvSpPr>
              <p:cNvPr id="299" name="Google Shape;299;p46"/>
              <p:cNvSpPr/>
              <p:nvPr/>
            </p:nvSpPr>
            <p:spPr>
              <a:xfrm>
                <a:off x="10751289" y="438150"/>
                <a:ext cx="27300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46"/>
              <p:cNvSpPr/>
              <p:nvPr/>
            </p:nvSpPr>
            <p:spPr>
              <a:xfrm>
                <a:off x="10641180" y="1044532"/>
                <a:ext cx="247500" cy="615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1" name="Google Shape;301;p46"/>
            <p:cNvGrpSpPr/>
            <p:nvPr/>
          </p:nvGrpSpPr>
          <p:grpSpPr>
            <a:xfrm>
              <a:off x="2216828" y="3528745"/>
              <a:ext cx="188323" cy="1391534"/>
              <a:chOff x="10653055" y="438150"/>
              <a:chExt cx="247500" cy="1828800"/>
            </a:xfrm>
          </p:grpSpPr>
          <p:sp>
            <p:nvSpPr>
              <p:cNvPr id="302" name="Google Shape;302;p46"/>
              <p:cNvSpPr/>
              <p:nvPr/>
            </p:nvSpPr>
            <p:spPr>
              <a:xfrm>
                <a:off x="10751289" y="438150"/>
                <a:ext cx="27300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46"/>
              <p:cNvSpPr/>
              <p:nvPr/>
            </p:nvSpPr>
            <p:spPr>
              <a:xfrm>
                <a:off x="10653055" y="682991"/>
                <a:ext cx="247500" cy="10566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4" name="Google Shape;304;p46"/>
            <p:cNvGrpSpPr/>
            <p:nvPr/>
          </p:nvGrpSpPr>
          <p:grpSpPr>
            <a:xfrm>
              <a:off x="2439934" y="3979795"/>
              <a:ext cx="188323" cy="835012"/>
              <a:chOff x="10641180" y="500718"/>
              <a:chExt cx="247500" cy="1097400"/>
            </a:xfrm>
          </p:grpSpPr>
          <p:sp>
            <p:nvSpPr>
              <p:cNvPr id="305" name="Google Shape;305;p46"/>
              <p:cNvSpPr/>
              <p:nvPr/>
            </p:nvSpPr>
            <p:spPr>
              <a:xfrm>
                <a:off x="10751289" y="500718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46"/>
              <p:cNvSpPr/>
              <p:nvPr/>
            </p:nvSpPr>
            <p:spPr>
              <a:xfrm>
                <a:off x="10641180" y="741341"/>
                <a:ext cx="247500" cy="615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7" name="Google Shape;307;p46"/>
            <p:cNvGrpSpPr/>
            <p:nvPr/>
          </p:nvGrpSpPr>
          <p:grpSpPr>
            <a:xfrm>
              <a:off x="1317099" y="3801795"/>
              <a:ext cx="188323" cy="835012"/>
              <a:chOff x="10641180" y="278676"/>
              <a:chExt cx="247500" cy="1097400"/>
            </a:xfrm>
          </p:grpSpPr>
          <p:sp>
            <p:nvSpPr>
              <p:cNvPr id="308" name="Google Shape;308;p46"/>
              <p:cNvSpPr/>
              <p:nvPr/>
            </p:nvSpPr>
            <p:spPr>
              <a:xfrm>
                <a:off x="10751289" y="278676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46"/>
              <p:cNvSpPr/>
              <p:nvPr/>
            </p:nvSpPr>
            <p:spPr>
              <a:xfrm>
                <a:off x="10641180" y="519299"/>
                <a:ext cx="247500" cy="615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0" name="Google Shape;310;p46"/>
            <p:cNvGrpSpPr/>
            <p:nvPr/>
          </p:nvGrpSpPr>
          <p:grpSpPr>
            <a:xfrm>
              <a:off x="1102287" y="4055601"/>
              <a:ext cx="188323" cy="835012"/>
              <a:chOff x="10641180" y="278676"/>
              <a:chExt cx="247500" cy="1097400"/>
            </a:xfrm>
          </p:grpSpPr>
          <p:sp>
            <p:nvSpPr>
              <p:cNvPr id="311" name="Google Shape;311;p46"/>
              <p:cNvSpPr/>
              <p:nvPr/>
            </p:nvSpPr>
            <p:spPr>
              <a:xfrm>
                <a:off x="10751289" y="278676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46"/>
              <p:cNvSpPr/>
              <p:nvPr/>
            </p:nvSpPr>
            <p:spPr>
              <a:xfrm>
                <a:off x="10641180" y="357773"/>
                <a:ext cx="247500" cy="615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3" name="Google Shape;313;p46"/>
            <p:cNvGrpSpPr/>
            <p:nvPr/>
          </p:nvGrpSpPr>
          <p:grpSpPr>
            <a:xfrm>
              <a:off x="6296927" y="1419488"/>
              <a:ext cx="188323" cy="835012"/>
              <a:chOff x="10641180" y="605206"/>
              <a:chExt cx="247500" cy="1097400"/>
            </a:xfrm>
          </p:grpSpPr>
          <p:sp>
            <p:nvSpPr>
              <p:cNvPr id="314" name="Google Shape;314;p46"/>
              <p:cNvSpPr/>
              <p:nvPr/>
            </p:nvSpPr>
            <p:spPr>
              <a:xfrm>
                <a:off x="10751289" y="605206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46"/>
              <p:cNvSpPr/>
              <p:nvPr/>
            </p:nvSpPr>
            <p:spPr>
              <a:xfrm>
                <a:off x="10641180" y="684304"/>
                <a:ext cx="247500" cy="615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" name="Google Shape;316;p46"/>
            <p:cNvGrpSpPr/>
            <p:nvPr/>
          </p:nvGrpSpPr>
          <p:grpSpPr>
            <a:xfrm>
              <a:off x="5614819" y="1500278"/>
              <a:ext cx="188323" cy="1471270"/>
              <a:chOff x="10641180" y="438150"/>
              <a:chExt cx="247500" cy="1828800"/>
            </a:xfrm>
          </p:grpSpPr>
          <p:sp>
            <p:nvSpPr>
              <p:cNvPr id="317" name="Google Shape;317;p46"/>
              <p:cNvSpPr/>
              <p:nvPr/>
            </p:nvSpPr>
            <p:spPr>
              <a:xfrm>
                <a:off x="10751289" y="438150"/>
                <a:ext cx="27300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46"/>
              <p:cNvSpPr/>
              <p:nvPr/>
            </p:nvSpPr>
            <p:spPr>
              <a:xfrm>
                <a:off x="10641180" y="1044533"/>
                <a:ext cx="247500" cy="5751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9" name="Google Shape;319;p46"/>
            <p:cNvGrpSpPr/>
            <p:nvPr/>
          </p:nvGrpSpPr>
          <p:grpSpPr>
            <a:xfrm>
              <a:off x="5377865" y="1777327"/>
              <a:ext cx="188323" cy="835012"/>
              <a:chOff x="10641180" y="500718"/>
              <a:chExt cx="247500" cy="1097400"/>
            </a:xfrm>
          </p:grpSpPr>
          <p:sp>
            <p:nvSpPr>
              <p:cNvPr id="320" name="Google Shape;320;p46"/>
              <p:cNvSpPr/>
              <p:nvPr/>
            </p:nvSpPr>
            <p:spPr>
              <a:xfrm>
                <a:off x="10751289" y="500718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46"/>
              <p:cNvSpPr/>
              <p:nvPr/>
            </p:nvSpPr>
            <p:spPr>
              <a:xfrm>
                <a:off x="10641180" y="579815"/>
                <a:ext cx="247500" cy="615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2" name="Google Shape;322;p46"/>
            <p:cNvGrpSpPr/>
            <p:nvPr/>
          </p:nvGrpSpPr>
          <p:grpSpPr>
            <a:xfrm>
              <a:off x="5835771" y="1859476"/>
              <a:ext cx="188323" cy="835012"/>
              <a:chOff x="10641180" y="500718"/>
              <a:chExt cx="247500" cy="1097400"/>
            </a:xfrm>
          </p:grpSpPr>
          <p:sp>
            <p:nvSpPr>
              <p:cNvPr id="323" name="Google Shape;323;p46"/>
              <p:cNvSpPr/>
              <p:nvPr/>
            </p:nvSpPr>
            <p:spPr>
              <a:xfrm>
                <a:off x="10751289" y="500718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46"/>
              <p:cNvSpPr/>
              <p:nvPr/>
            </p:nvSpPr>
            <p:spPr>
              <a:xfrm>
                <a:off x="10641180" y="579815"/>
                <a:ext cx="247500" cy="6981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5" name="Google Shape;325;p46"/>
            <p:cNvGrpSpPr/>
            <p:nvPr/>
          </p:nvGrpSpPr>
          <p:grpSpPr>
            <a:xfrm>
              <a:off x="5160861" y="1476099"/>
              <a:ext cx="188323" cy="1391534"/>
              <a:chOff x="10641180" y="438150"/>
              <a:chExt cx="247500" cy="1828800"/>
            </a:xfrm>
          </p:grpSpPr>
          <p:sp>
            <p:nvSpPr>
              <p:cNvPr id="326" name="Google Shape;326;p46"/>
              <p:cNvSpPr/>
              <p:nvPr/>
            </p:nvSpPr>
            <p:spPr>
              <a:xfrm>
                <a:off x="10751289" y="438150"/>
                <a:ext cx="27300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46"/>
              <p:cNvSpPr/>
              <p:nvPr/>
            </p:nvSpPr>
            <p:spPr>
              <a:xfrm>
                <a:off x="10641180" y="1044532"/>
                <a:ext cx="247500" cy="615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8" name="Google Shape;328;p46"/>
            <p:cNvGrpSpPr/>
            <p:nvPr/>
          </p:nvGrpSpPr>
          <p:grpSpPr>
            <a:xfrm>
              <a:off x="1758239" y="3523560"/>
              <a:ext cx="188323" cy="1391534"/>
              <a:chOff x="10641180" y="438150"/>
              <a:chExt cx="247500" cy="1828800"/>
            </a:xfrm>
          </p:grpSpPr>
          <p:sp>
            <p:nvSpPr>
              <p:cNvPr id="329" name="Google Shape;329;p46"/>
              <p:cNvSpPr/>
              <p:nvPr/>
            </p:nvSpPr>
            <p:spPr>
              <a:xfrm>
                <a:off x="10751289" y="438150"/>
                <a:ext cx="27300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46"/>
              <p:cNvSpPr/>
              <p:nvPr/>
            </p:nvSpPr>
            <p:spPr>
              <a:xfrm>
                <a:off x="10641180" y="1044532"/>
                <a:ext cx="247500" cy="837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" name="Google Shape;331;p46"/>
            <p:cNvGrpSpPr/>
            <p:nvPr/>
          </p:nvGrpSpPr>
          <p:grpSpPr>
            <a:xfrm>
              <a:off x="2889482" y="3736361"/>
              <a:ext cx="188323" cy="835012"/>
              <a:chOff x="10641180" y="500718"/>
              <a:chExt cx="247500" cy="1097400"/>
            </a:xfrm>
          </p:grpSpPr>
          <p:sp>
            <p:nvSpPr>
              <p:cNvPr id="332" name="Google Shape;332;p46"/>
              <p:cNvSpPr/>
              <p:nvPr/>
            </p:nvSpPr>
            <p:spPr>
              <a:xfrm>
                <a:off x="10751289" y="500718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46"/>
              <p:cNvSpPr/>
              <p:nvPr/>
            </p:nvSpPr>
            <p:spPr>
              <a:xfrm>
                <a:off x="10641180" y="579815"/>
                <a:ext cx="247500" cy="7440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4" name="Google Shape;334;p46"/>
            <p:cNvGrpSpPr/>
            <p:nvPr/>
          </p:nvGrpSpPr>
          <p:grpSpPr>
            <a:xfrm>
              <a:off x="3126934" y="3327924"/>
              <a:ext cx="188323" cy="835012"/>
              <a:chOff x="10641180" y="500718"/>
              <a:chExt cx="247500" cy="1097400"/>
            </a:xfrm>
          </p:grpSpPr>
          <p:sp>
            <p:nvSpPr>
              <p:cNvPr id="335" name="Google Shape;335;p46"/>
              <p:cNvSpPr/>
              <p:nvPr/>
            </p:nvSpPr>
            <p:spPr>
              <a:xfrm>
                <a:off x="10751289" y="500718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46"/>
              <p:cNvSpPr/>
              <p:nvPr/>
            </p:nvSpPr>
            <p:spPr>
              <a:xfrm>
                <a:off x="10641180" y="579815"/>
                <a:ext cx="247500" cy="7845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7" name="Google Shape;337;p46"/>
            <p:cNvGrpSpPr/>
            <p:nvPr/>
          </p:nvGrpSpPr>
          <p:grpSpPr>
            <a:xfrm>
              <a:off x="3350852" y="3111256"/>
              <a:ext cx="188323" cy="835012"/>
              <a:chOff x="10641180" y="500718"/>
              <a:chExt cx="247500" cy="1097400"/>
            </a:xfrm>
          </p:grpSpPr>
          <p:sp>
            <p:nvSpPr>
              <p:cNvPr id="338" name="Google Shape;338;p46"/>
              <p:cNvSpPr/>
              <p:nvPr/>
            </p:nvSpPr>
            <p:spPr>
              <a:xfrm>
                <a:off x="10751289" y="500718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46"/>
              <p:cNvSpPr/>
              <p:nvPr/>
            </p:nvSpPr>
            <p:spPr>
              <a:xfrm>
                <a:off x="10641180" y="741341"/>
                <a:ext cx="247500" cy="615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0" name="Google Shape;340;p46"/>
            <p:cNvGrpSpPr/>
            <p:nvPr/>
          </p:nvGrpSpPr>
          <p:grpSpPr>
            <a:xfrm>
              <a:off x="4028352" y="3339971"/>
              <a:ext cx="188323" cy="835012"/>
              <a:chOff x="10641180" y="500718"/>
              <a:chExt cx="247500" cy="1097400"/>
            </a:xfrm>
          </p:grpSpPr>
          <p:sp>
            <p:nvSpPr>
              <p:cNvPr id="341" name="Google Shape;341;p46"/>
              <p:cNvSpPr/>
              <p:nvPr/>
            </p:nvSpPr>
            <p:spPr>
              <a:xfrm>
                <a:off x="10751289" y="500718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46"/>
              <p:cNvSpPr/>
              <p:nvPr/>
            </p:nvSpPr>
            <p:spPr>
              <a:xfrm>
                <a:off x="10641180" y="741341"/>
                <a:ext cx="247500" cy="3963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3" name="Google Shape;343;p46"/>
            <p:cNvGrpSpPr/>
            <p:nvPr/>
          </p:nvGrpSpPr>
          <p:grpSpPr>
            <a:xfrm>
              <a:off x="3779631" y="3424960"/>
              <a:ext cx="188323" cy="1391534"/>
              <a:chOff x="10641180" y="438150"/>
              <a:chExt cx="247500" cy="1828800"/>
            </a:xfrm>
          </p:grpSpPr>
          <p:sp>
            <p:nvSpPr>
              <p:cNvPr id="344" name="Google Shape;344;p46"/>
              <p:cNvSpPr/>
              <p:nvPr/>
            </p:nvSpPr>
            <p:spPr>
              <a:xfrm>
                <a:off x="10751289" y="438150"/>
                <a:ext cx="27300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46"/>
              <p:cNvSpPr/>
              <p:nvPr/>
            </p:nvSpPr>
            <p:spPr>
              <a:xfrm>
                <a:off x="10641180" y="1044533"/>
                <a:ext cx="247500" cy="3633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" name="Google Shape;346;p46"/>
            <p:cNvGrpSpPr/>
            <p:nvPr/>
          </p:nvGrpSpPr>
          <p:grpSpPr>
            <a:xfrm>
              <a:off x="6055911" y="1499536"/>
              <a:ext cx="188323" cy="835012"/>
              <a:chOff x="10641180" y="605206"/>
              <a:chExt cx="247500" cy="1097400"/>
            </a:xfrm>
          </p:grpSpPr>
          <p:sp>
            <p:nvSpPr>
              <p:cNvPr id="347" name="Google Shape;347;p46"/>
              <p:cNvSpPr/>
              <p:nvPr/>
            </p:nvSpPr>
            <p:spPr>
              <a:xfrm>
                <a:off x="10751289" y="605206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46"/>
              <p:cNvSpPr/>
              <p:nvPr/>
            </p:nvSpPr>
            <p:spPr>
              <a:xfrm>
                <a:off x="10641180" y="684304"/>
                <a:ext cx="247500" cy="825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layout">
  <p:cSld name="Image slide layout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7"/>
          <p:cNvSpPr txBox="1"/>
          <p:nvPr>
            <p:ph idx="1" type="body"/>
          </p:nvPr>
        </p:nvSpPr>
        <p:spPr>
          <a:xfrm>
            <a:off x="242647" y="254632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Google Shape;351;p47"/>
          <p:cNvSpPr/>
          <p:nvPr>
            <p:ph idx="2" type="pic"/>
          </p:nvPr>
        </p:nvSpPr>
        <p:spPr>
          <a:xfrm>
            <a:off x="571500" y="1187224"/>
            <a:ext cx="2400300" cy="347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mage slide layout">
  <p:cSld name="2_Image slide layout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48"/>
          <p:cNvGrpSpPr/>
          <p:nvPr/>
        </p:nvGrpSpPr>
        <p:grpSpPr>
          <a:xfrm>
            <a:off x="203378" y="1394341"/>
            <a:ext cx="3629933" cy="1994256"/>
            <a:chOff x="-548507" y="477868"/>
            <a:chExt cx="11571351" cy="6357209"/>
          </a:xfrm>
        </p:grpSpPr>
        <p:sp>
          <p:nvSpPr>
            <p:cNvPr id="354" name="Google Shape;354;p48"/>
            <p:cNvSpPr/>
            <p:nvPr/>
          </p:nvSpPr>
          <p:spPr>
            <a:xfrm>
              <a:off x="-482765" y="6440599"/>
              <a:ext cx="11439858" cy="394478"/>
            </a:xfrm>
            <a:custGeom>
              <a:rect b="b" l="l" r="r" t="t"/>
              <a:pathLst>
                <a:path extrusionOk="0" h="57150" w="16573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48"/>
            <p:cNvSpPr/>
            <p:nvPr/>
          </p:nvSpPr>
          <p:spPr>
            <a:xfrm>
              <a:off x="700575" y="477868"/>
              <a:ext cx="9072991" cy="5917168"/>
            </a:xfrm>
            <a:custGeom>
              <a:rect b="b" l="l" r="r" t="t"/>
              <a:pathLst>
                <a:path extrusionOk="0" h="857250" w="13144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48"/>
            <p:cNvSpPr/>
            <p:nvPr/>
          </p:nvSpPr>
          <p:spPr>
            <a:xfrm>
              <a:off x="1088451" y="839448"/>
              <a:ext cx="8284035" cy="5062466"/>
            </a:xfrm>
            <a:custGeom>
              <a:rect b="b" l="l" r="r" t="t"/>
              <a:pathLst>
                <a:path extrusionOk="0" h="733425" w="120015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48"/>
            <p:cNvSpPr/>
            <p:nvPr/>
          </p:nvSpPr>
          <p:spPr>
            <a:xfrm>
              <a:off x="-548507" y="6164484"/>
              <a:ext cx="11571351" cy="460224"/>
            </a:xfrm>
            <a:custGeom>
              <a:rect b="b" l="l" r="r" t="t"/>
              <a:pathLst>
                <a:path extrusionOk="0" h="66675" w="167640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48"/>
            <p:cNvSpPr/>
            <p:nvPr/>
          </p:nvSpPr>
          <p:spPr>
            <a:xfrm>
              <a:off x="4438629" y="6215033"/>
              <a:ext cx="1618413" cy="184076"/>
            </a:xfrm>
            <a:custGeom>
              <a:rect b="b" l="l" r="r" t="t"/>
              <a:pathLst>
                <a:path extrusionOk="0" h="184076" w="1618413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9" name="Google Shape;359;p48"/>
            <p:cNvGrpSpPr/>
            <p:nvPr/>
          </p:nvGrpSpPr>
          <p:grpSpPr>
            <a:xfrm>
              <a:off x="1606" y="6382978"/>
              <a:ext cx="414000" cy="115200"/>
              <a:chOff x="5955" y="6353672"/>
              <a:chExt cx="414000" cy="115200"/>
            </a:xfrm>
          </p:grpSpPr>
          <p:sp>
            <p:nvSpPr>
              <p:cNvPr id="360" name="Google Shape;360;p48"/>
              <p:cNvSpPr/>
              <p:nvPr/>
            </p:nvSpPr>
            <p:spPr>
              <a:xfrm>
                <a:off x="5955" y="6353672"/>
                <a:ext cx="414000" cy="115200"/>
              </a:xfrm>
              <a:prstGeom prst="roundRect">
                <a:avLst>
                  <a:gd fmla="val 28154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48"/>
              <p:cNvSpPr/>
              <p:nvPr/>
            </p:nvSpPr>
            <p:spPr>
              <a:xfrm>
                <a:off x="99417" y="6382279"/>
                <a:ext cx="227100" cy="55200"/>
              </a:xfrm>
              <a:prstGeom prst="roundRect">
                <a:avLst>
                  <a:gd fmla="val 28154" name="adj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2" name="Google Shape;362;p48"/>
            <p:cNvGrpSpPr/>
            <p:nvPr/>
          </p:nvGrpSpPr>
          <p:grpSpPr>
            <a:xfrm>
              <a:off x="9855291" y="6381600"/>
              <a:ext cx="886126" cy="115200"/>
              <a:chOff x="5955" y="6353672"/>
              <a:chExt cx="414000" cy="115200"/>
            </a:xfrm>
          </p:grpSpPr>
          <p:sp>
            <p:nvSpPr>
              <p:cNvPr id="363" name="Google Shape;363;p48"/>
              <p:cNvSpPr/>
              <p:nvPr/>
            </p:nvSpPr>
            <p:spPr>
              <a:xfrm>
                <a:off x="5955" y="6353672"/>
                <a:ext cx="414000" cy="115200"/>
              </a:xfrm>
              <a:prstGeom prst="roundRect">
                <a:avLst>
                  <a:gd fmla="val 28154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48"/>
              <p:cNvSpPr/>
              <p:nvPr/>
            </p:nvSpPr>
            <p:spPr>
              <a:xfrm>
                <a:off x="84761" y="6382279"/>
                <a:ext cx="256200" cy="55200"/>
              </a:xfrm>
              <a:prstGeom prst="roundRect">
                <a:avLst>
                  <a:gd fmla="val 28154" name="adj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5" name="Google Shape;365;p48"/>
            <p:cNvSpPr/>
            <p:nvPr/>
          </p:nvSpPr>
          <p:spPr>
            <a:xfrm>
              <a:off x="3892805" y="496953"/>
              <a:ext cx="5477614" cy="5427435"/>
            </a:xfrm>
            <a:custGeom>
              <a:rect b="b" l="l" r="r" t="t"/>
              <a:pathLst>
                <a:path extrusionOk="0" h="4035268" w="3976489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6" name="Google Shape;366;p48"/>
          <p:cNvSpPr/>
          <p:nvPr>
            <p:ph idx="2" type="pic"/>
          </p:nvPr>
        </p:nvSpPr>
        <p:spPr>
          <a:xfrm>
            <a:off x="727403" y="1504917"/>
            <a:ext cx="2569800" cy="1586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7" name="Google Shape;367;p48"/>
          <p:cNvSpPr txBox="1"/>
          <p:nvPr>
            <p:ph idx="1" type="body"/>
          </p:nvPr>
        </p:nvSpPr>
        <p:spPr>
          <a:xfrm>
            <a:off x="242647" y="254632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8" name="Google Shape;368;p48"/>
          <p:cNvSpPr/>
          <p:nvPr>
            <p:ph idx="3" type="pic"/>
          </p:nvPr>
        </p:nvSpPr>
        <p:spPr>
          <a:xfrm>
            <a:off x="2585869" y="1136068"/>
            <a:ext cx="2813400" cy="1586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9" name="Google Shape;369;p48"/>
          <p:cNvSpPr/>
          <p:nvPr>
            <p:ph idx="4" type="pic"/>
          </p:nvPr>
        </p:nvSpPr>
        <p:spPr>
          <a:xfrm>
            <a:off x="4866856" y="2053268"/>
            <a:ext cx="704400" cy="114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0" name="Google Shape;370;p48"/>
          <p:cNvSpPr/>
          <p:nvPr/>
        </p:nvSpPr>
        <p:spPr>
          <a:xfrm>
            <a:off x="0" y="3567231"/>
            <a:ext cx="9144000" cy="15891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6434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mage slide layout">
  <p:cSld name="3_Image slide layout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9"/>
          <p:cNvSpPr/>
          <p:nvPr>
            <p:ph idx="2" type="pic"/>
          </p:nvPr>
        </p:nvSpPr>
        <p:spPr>
          <a:xfrm>
            <a:off x="2266712" y="1016084"/>
            <a:ext cx="4612800" cy="2586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3" name="Google Shape;373;p49"/>
          <p:cNvSpPr/>
          <p:nvPr>
            <p:ph idx="3" type="pic"/>
          </p:nvPr>
        </p:nvSpPr>
        <p:spPr>
          <a:xfrm>
            <a:off x="396478" y="1016084"/>
            <a:ext cx="3321900" cy="2586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4" name="Google Shape;374;p49"/>
          <p:cNvSpPr/>
          <p:nvPr>
            <p:ph idx="4" type="pic"/>
          </p:nvPr>
        </p:nvSpPr>
        <p:spPr>
          <a:xfrm>
            <a:off x="5427107" y="1016084"/>
            <a:ext cx="3319800" cy="2586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5" name="Google Shape;375;p49"/>
          <p:cNvSpPr txBox="1"/>
          <p:nvPr>
            <p:ph idx="1" type="body"/>
          </p:nvPr>
        </p:nvSpPr>
        <p:spPr>
          <a:xfrm>
            <a:off x="242647" y="254632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Image slide layout">
  <p:cSld name="9_Image slide layout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0"/>
          <p:cNvSpPr/>
          <p:nvPr>
            <p:ph idx="2" type="pic"/>
          </p:nvPr>
        </p:nvSpPr>
        <p:spPr>
          <a:xfrm>
            <a:off x="0" y="0"/>
            <a:ext cx="71337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Image slide layout">
  <p:cSld name="10_Image slide layout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1"/>
          <p:cNvSpPr/>
          <p:nvPr>
            <p:ph idx="2" type="pic"/>
          </p:nvPr>
        </p:nvSpPr>
        <p:spPr>
          <a:xfrm>
            <a:off x="487110" y="868193"/>
            <a:ext cx="8169600" cy="3407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Image slide layout">
  <p:cSld name="6_Image slide layout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2"/>
          <p:cNvSpPr/>
          <p:nvPr/>
        </p:nvSpPr>
        <p:spPr>
          <a:xfrm>
            <a:off x="620139" y="0"/>
            <a:ext cx="3421800" cy="312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52"/>
          <p:cNvSpPr/>
          <p:nvPr>
            <p:ph idx="2" type="pic"/>
          </p:nvPr>
        </p:nvSpPr>
        <p:spPr>
          <a:xfrm>
            <a:off x="1867711" y="2465962"/>
            <a:ext cx="6656100" cy="219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0" name="Google Shape;60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" name="Google Shape;62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" name="Google Shape;63;p6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Image slide layout">
  <p:cSld name="7_Image slide layou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3"/>
          <p:cNvSpPr/>
          <p:nvPr>
            <p:ph idx="2" type="pic"/>
          </p:nvPr>
        </p:nvSpPr>
        <p:spPr>
          <a:xfrm>
            <a:off x="2835536" y="91144"/>
            <a:ext cx="6308700" cy="5052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Image slide layout">
  <p:cSld name="8_Image slide layout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4"/>
          <p:cNvSpPr/>
          <p:nvPr>
            <p:ph idx="2" type="pic"/>
          </p:nvPr>
        </p:nvSpPr>
        <p:spPr>
          <a:xfrm>
            <a:off x="421472" y="0"/>
            <a:ext cx="8301300" cy="3034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/>
        </p:txBody>
      </p:sp>
      <p:sp>
        <p:nvSpPr>
          <p:cNvPr id="389" name="Google Shape;389;p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90" name="Google Shape;390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Quattrocento Sans"/>
              <a:buNone/>
              <a:defRPr b="0" i="0" sz="45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93" name="Google Shape;393;p5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94" name="Google Shape;394;p5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95" name="Google Shape;395;p5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96" name="Google Shape;396;p5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99" name="Google Shape;399;p5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400" name="Google Shape;400;p5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Slide layout">
  <p:cSld name="Section Break Slide layout">
    <p:bg>
      <p:bgPr>
        <a:solidFill>
          <a:schemeClr val="accent1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402;p58"/>
          <p:cNvGrpSpPr/>
          <p:nvPr/>
        </p:nvGrpSpPr>
        <p:grpSpPr>
          <a:xfrm>
            <a:off x="1079174" y="343557"/>
            <a:ext cx="7061909" cy="4398345"/>
            <a:chOff x="1102287" y="1419488"/>
            <a:chExt cx="5382963" cy="3796586"/>
          </a:xfrm>
        </p:grpSpPr>
        <p:grpSp>
          <p:nvGrpSpPr>
            <p:cNvPr id="403" name="Google Shape;403;p58"/>
            <p:cNvGrpSpPr/>
            <p:nvPr/>
          </p:nvGrpSpPr>
          <p:grpSpPr>
            <a:xfrm>
              <a:off x="3564223" y="2898344"/>
              <a:ext cx="188323" cy="1471270"/>
              <a:chOff x="10641180" y="438150"/>
              <a:chExt cx="247500" cy="1828800"/>
            </a:xfrm>
          </p:grpSpPr>
          <p:sp>
            <p:nvSpPr>
              <p:cNvPr id="404" name="Google Shape;404;p58"/>
              <p:cNvSpPr/>
              <p:nvPr/>
            </p:nvSpPr>
            <p:spPr>
              <a:xfrm>
                <a:off x="10751289" y="438150"/>
                <a:ext cx="27300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58"/>
              <p:cNvSpPr/>
              <p:nvPr/>
            </p:nvSpPr>
            <p:spPr>
              <a:xfrm>
                <a:off x="10641180" y="1044532"/>
                <a:ext cx="247500" cy="9702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6" name="Google Shape;406;p58"/>
            <p:cNvGrpSpPr/>
            <p:nvPr/>
          </p:nvGrpSpPr>
          <p:grpSpPr>
            <a:xfrm>
              <a:off x="1536617" y="3468049"/>
              <a:ext cx="188323" cy="1391534"/>
              <a:chOff x="10641180" y="-97372"/>
              <a:chExt cx="247500" cy="1828800"/>
            </a:xfrm>
          </p:grpSpPr>
          <p:sp>
            <p:nvSpPr>
              <p:cNvPr id="407" name="Google Shape;407;p58"/>
              <p:cNvSpPr/>
              <p:nvPr/>
            </p:nvSpPr>
            <p:spPr>
              <a:xfrm>
                <a:off x="10751289" y="-97372"/>
                <a:ext cx="27300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58"/>
              <p:cNvSpPr/>
              <p:nvPr/>
            </p:nvSpPr>
            <p:spPr>
              <a:xfrm>
                <a:off x="10641180" y="509010"/>
                <a:ext cx="247500" cy="759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9" name="Google Shape;409;p58"/>
            <p:cNvGrpSpPr/>
            <p:nvPr/>
          </p:nvGrpSpPr>
          <p:grpSpPr>
            <a:xfrm>
              <a:off x="4244435" y="2379438"/>
              <a:ext cx="188323" cy="1600392"/>
              <a:chOff x="10641180" y="362514"/>
              <a:chExt cx="247500" cy="1989300"/>
            </a:xfrm>
          </p:grpSpPr>
          <p:sp>
            <p:nvSpPr>
              <p:cNvPr id="410" name="Google Shape;410;p58"/>
              <p:cNvSpPr/>
              <p:nvPr/>
            </p:nvSpPr>
            <p:spPr>
              <a:xfrm>
                <a:off x="10751289" y="362514"/>
                <a:ext cx="27300" cy="19893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58"/>
              <p:cNvSpPr/>
              <p:nvPr/>
            </p:nvSpPr>
            <p:spPr>
              <a:xfrm>
                <a:off x="10641180" y="494815"/>
                <a:ext cx="247500" cy="1611600"/>
              </a:xfrm>
              <a:prstGeom prst="roundRect">
                <a:avLst>
                  <a:gd fmla="val 46154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" name="Google Shape;412;p58"/>
            <p:cNvGrpSpPr/>
            <p:nvPr/>
          </p:nvGrpSpPr>
          <p:grpSpPr>
            <a:xfrm>
              <a:off x="4916227" y="1757475"/>
              <a:ext cx="188323" cy="1600392"/>
              <a:chOff x="10641180" y="362514"/>
              <a:chExt cx="247500" cy="1989300"/>
            </a:xfrm>
          </p:grpSpPr>
          <p:sp>
            <p:nvSpPr>
              <p:cNvPr id="413" name="Google Shape;413;p58"/>
              <p:cNvSpPr/>
              <p:nvPr/>
            </p:nvSpPr>
            <p:spPr>
              <a:xfrm>
                <a:off x="10751289" y="362514"/>
                <a:ext cx="27300" cy="19893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58"/>
              <p:cNvSpPr/>
              <p:nvPr/>
            </p:nvSpPr>
            <p:spPr>
              <a:xfrm>
                <a:off x="10641180" y="820641"/>
                <a:ext cx="247500" cy="960000"/>
              </a:xfrm>
              <a:prstGeom prst="roundRect">
                <a:avLst>
                  <a:gd fmla="val 46154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5" name="Google Shape;415;p58"/>
            <p:cNvGrpSpPr/>
            <p:nvPr/>
          </p:nvGrpSpPr>
          <p:grpSpPr>
            <a:xfrm>
              <a:off x="1975652" y="3527820"/>
              <a:ext cx="188323" cy="835012"/>
              <a:chOff x="10641180" y="500718"/>
              <a:chExt cx="247500" cy="1097400"/>
            </a:xfrm>
          </p:grpSpPr>
          <p:sp>
            <p:nvSpPr>
              <p:cNvPr id="416" name="Google Shape;416;p58"/>
              <p:cNvSpPr/>
              <p:nvPr/>
            </p:nvSpPr>
            <p:spPr>
              <a:xfrm>
                <a:off x="10751289" y="500718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58"/>
              <p:cNvSpPr/>
              <p:nvPr/>
            </p:nvSpPr>
            <p:spPr>
              <a:xfrm>
                <a:off x="10641180" y="741341"/>
                <a:ext cx="247500" cy="615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8" name="Google Shape;418;p58"/>
            <p:cNvGrpSpPr/>
            <p:nvPr/>
          </p:nvGrpSpPr>
          <p:grpSpPr>
            <a:xfrm>
              <a:off x="2672573" y="3824540"/>
              <a:ext cx="188323" cy="1391534"/>
              <a:chOff x="10630391" y="1182550"/>
              <a:chExt cx="247500" cy="1828800"/>
            </a:xfrm>
          </p:grpSpPr>
          <p:sp>
            <p:nvSpPr>
              <p:cNvPr id="419" name="Google Shape;419;p58"/>
              <p:cNvSpPr/>
              <p:nvPr/>
            </p:nvSpPr>
            <p:spPr>
              <a:xfrm>
                <a:off x="10722133" y="1182550"/>
                <a:ext cx="27300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58"/>
              <p:cNvSpPr/>
              <p:nvPr/>
            </p:nvSpPr>
            <p:spPr>
              <a:xfrm>
                <a:off x="10630391" y="1455616"/>
                <a:ext cx="247500" cy="7242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1" name="Google Shape;421;p58"/>
            <p:cNvGrpSpPr/>
            <p:nvPr/>
          </p:nvGrpSpPr>
          <p:grpSpPr>
            <a:xfrm>
              <a:off x="4916226" y="1881550"/>
              <a:ext cx="188323" cy="1391534"/>
              <a:chOff x="10662618" y="438150"/>
              <a:chExt cx="247500" cy="1828800"/>
            </a:xfrm>
          </p:grpSpPr>
          <p:sp>
            <p:nvSpPr>
              <p:cNvPr id="422" name="Google Shape;422;p58"/>
              <p:cNvSpPr/>
              <p:nvPr/>
            </p:nvSpPr>
            <p:spPr>
              <a:xfrm>
                <a:off x="10772727" y="438150"/>
                <a:ext cx="27300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58"/>
              <p:cNvSpPr/>
              <p:nvPr/>
            </p:nvSpPr>
            <p:spPr>
              <a:xfrm>
                <a:off x="10662618" y="736515"/>
                <a:ext cx="247500" cy="1014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4" name="Google Shape;424;p58"/>
            <p:cNvGrpSpPr/>
            <p:nvPr/>
          </p:nvGrpSpPr>
          <p:grpSpPr>
            <a:xfrm>
              <a:off x="4468720" y="2121823"/>
              <a:ext cx="188323" cy="835012"/>
              <a:chOff x="10641180" y="500718"/>
              <a:chExt cx="247500" cy="1097400"/>
            </a:xfrm>
          </p:grpSpPr>
          <p:sp>
            <p:nvSpPr>
              <p:cNvPr id="425" name="Google Shape;425;p58"/>
              <p:cNvSpPr/>
              <p:nvPr/>
            </p:nvSpPr>
            <p:spPr>
              <a:xfrm>
                <a:off x="10751289" y="500718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58"/>
              <p:cNvSpPr/>
              <p:nvPr/>
            </p:nvSpPr>
            <p:spPr>
              <a:xfrm>
                <a:off x="10641180" y="741341"/>
                <a:ext cx="247500" cy="389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" name="Google Shape;427;p58"/>
            <p:cNvGrpSpPr/>
            <p:nvPr/>
          </p:nvGrpSpPr>
          <p:grpSpPr>
            <a:xfrm>
              <a:off x="4685262" y="2027214"/>
              <a:ext cx="188323" cy="1391534"/>
              <a:chOff x="10641180" y="438150"/>
              <a:chExt cx="247500" cy="1828800"/>
            </a:xfrm>
          </p:grpSpPr>
          <p:sp>
            <p:nvSpPr>
              <p:cNvPr id="428" name="Google Shape;428;p58"/>
              <p:cNvSpPr/>
              <p:nvPr/>
            </p:nvSpPr>
            <p:spPr>
              <a:xfrm>
                <a:off x="10751289" y="438150"/>
                <a:ext cx="27300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58"/>
              <p:cNvSpPr/>
              <p:nvPr/>
            </p:nvSpPr>
            <p:spPr>
              <a:xfrm>
                <a:off x="10641180" y="1044532"/>
                <a:ext cx="247500" cy="615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0" name="Google Shape;430;p58"/>
            <p:cNvGrpSpPr/>
            <p:nvPr/>
          </p:nvGrpSpPr>
          <p:grpSpPr>
            <a:xfrm>
              <a:off x="2216828" y="3528745"/>
              <a:ext cx="188323" cy="1391534"/>
              <a:chOff x="10653055" y="438150"/>
              <a:chExt cx="247500" cy="1828800"/>
            </a:xfrm>
          </p:grpSpPr>
          <p:sp>
            <p:nvSpPr>
              <p:cNvPr id="431" name="Google Shape;431;p58"/>
              <p:cNvSpPr/>
              <p:nvPr/>
            </p:nvSpPr>
            <p:spPr>
              <a:xfrm>
                <a:off x="10751289" y="438150"/>
                <a:ext cx="27300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58"/>
              <p:cNvSpPr/>
              <p:nvPr/>
            </p:nvSpPr>
            <p:spPr>
              <a:xfrm>
                <a:off x="10653055" y="682991"/>
                <a:ext cx="247500" cy="10566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3" name="Google Shape;433;p58"/>
            <p:cNvGrpSpPr/>
            <p:nvPr/>
          </p:nvGrpSpPr>
          <p:grpSpPr>
            <a:xfrm>
              <a:off x="2439934" y="3979795"/>
              <a:ext cx="188323" cy="835012"/>
              <a:chOff x="10641180" y="500718"/>
              <a:chExt cx="247500" cy="1097400"/>
            </a:xfrm>
          </p:grpSpPr>
          <p:sp>
            <p:nvSpPr>
              <p:cNvPr id="434" name="Google Shape;434;p58"/>
              <p:cNvSpPr/>
              <p:nvPr/>
            </p:nvSpPr>
            <p:spPr>
              <a:xfrm>
                <a:off x="10751289" y="500718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58"/>
              <p:cNvSpPr/>
              <p:nvPr/>
            </p:nvSpPr>
            <p:spPr>
              <a:xfrm>
                <a:off x="10641180" y="741341"/>
                <a:ext cx="247500" cy="615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6" name="Google Shape;436;p58"/>
            <p:cNvGrpSpPr/>
            <p:nvPr/>
          </p:nvGrpSpPr>
          <p:grpSpPr>
            <a:xfrm>
              <a:off x="1317099" y="3801795"/>
              <a:ext cx="188323" cy="835012"/>
              <a:chOff x="10641180" y="278676"/>
              <a:chExt cx="247500" cy="1097400"/>
            </a:xfrm>
          </p:grpSpPr>
          <p:sp>
            <p:nvSpPr>
              <p:cNvPr id="437" name="Google Shape;437;p58"/>
              <p:cNvSpPr/>
              <p:nvPr/>
            </p:nvSpPr>
            <p:spPr>
              <a:xfrm>
                <a:off x="10751289" y="278676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58"/>
              <p:cNvSpPr/>
              <p:nvPr/>
            </p:nvSpPr>
            <p:spPr>
              <a:xfrm>
                <a:off x="10641180" y="519299"/>
                <a:ext cx="247500" cy="615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9" name="Google Shape;439;p58"/>
            <p:cNvGrpSpPr/>
            <p:nvPr/>
          </p:nvGrpSpPr>
          <p:grpSpPr>
            <a:xfrm>
              <a:off x="1102287" y="4055601"/>
              <a:ext cx="188323" cy="835012"/>
              <a:chOff x="10641180" y="278676"/>
              <a:chExt cx="247500" cy="1097400"/>
            </a:xfrm>
          </p:grpSpPr>
          <p:sp>
            <p:nvSpPr>
              <p:cNvPr id="440" name="Google Shape;440;p58"/>
              <p:cNvSpPr/>
              <p:nvPr/>
            </p:nvSpPr>
            <p:spPr>
              <a:xfrm>
                <a:off x="10751289" y="278676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58"/>
              <p:cNvSpPr/>
              <p:nvPr/>
            </p:nvSpPr>
            <p:spPr>
              <a:xfrm>
                <a:off x="10641180" y="357773"/>
                <a:ext cx="247500" cy="615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2" name="Google Shape;442;p58"/>
            <p:cNvGrpSpPr/>
            <p:nvPr/>
          </p:nvGrpSpPr>
          <p:grpSpPr>
            <a:xfrm>
              <a:off x="6296927" y="1419488"/>
              <a:ext cx="188323" cy="835012"/>
              <a:chOff x="10641180" y="605206"/>
              <a:chExt cx="247500" cy="1097400"/>
            </a:xfrm>
          </p:grpSpPr>
          <p:sp>
            <p:nvSpPr>
              <p:cNvPr id="443" name="Google Shape;443;p58"/>
              <p:cNvSpPr/>
              <p:nvPr/>
            </p:nvSpPr>
            <p:spPr>
              <a:xfrm>
                <a:off x="10751289" y="605206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58"/>
              <p:cNvSpPr/>
              <p:nvPr/>
            </p:nvSpPr>
            <p:spPr>
              <a:xfrm>
                <a:off x="10641180" y="684304"/>
                <a:ext cx="247500" cy="615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5" name="Google Shape;445;p58"/>
            <p:cNvGrpSpPr/>
            <p:nvPr/>
          </p:nvGrpSpPr>
          <p:grpSpPr>
            <a:xfrm>
              <a:off x="5614819" y="1500278"/>
              <a:ext cx="188323" cy="1471270"/>
              <a:chOff x="10641180" y="438150"/>
              <a:chExt cx="247500" cy="1828800"/>
            </a:xfrm>
          </p:grpSpPr>
          <p:sp>
            <p:nvSpPr>
              <p:cNvPr id="446" name="Google Shape;446;p58"/>
              <p:cNvSpPr/>
              <p:nvPr/>
            </p:nvSpPr>
            <p:spPr>
              <a:xfrm>
                <a:off x="10751289" y="438150"/>
                <a:ext cx="27300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58"/>
              <p:cNvSpPr/>
              <p:nvPr/>
            </p:nvSpPr>
            <p:spPr>
              <a:xfrm>
                <a:off x="10641180" y="1044533"/>
                <a:ext cx="247500" cy="5751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8" name="Google Shape;448;p58"/>
            <p:cNvGrpSpPr/>
            <p:nvPr/>
          </p:nvGrpSpPr>
          <p:grpSpPr>
            <a:xfrm>
              <a:off x="5377865" y="1777327"/>
              <a:ext cx="188323" cy="835012"/>
              <a:chOff x="10641180" y="500718"/>
              <a:chExt cx="247500" cy="1097400"/>
            </a:xfrm>
          </p:grpSpPr>
          <p:sp>
            <p:nvSpPr>
              <p:cNvPr id="449" name="Google Shape;449;p58"/>
              <p:cNvSpPr/>
              <p:nvPr/>
            </p:nvSpPr>
            <p:spPr>
              <a:xfrm>
                <a:off x="10751289" y="500718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58"/>
              <p:cNvSpPr/>
              <p:nvPr/>
            </p:nvSpPr>
            <p:spPr>
              <a:xfrm>
                <a:off x="10641180" y="579815"/>
                <a:ext cx="247500" cy="615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1" name="Google Shape;451;p58"/>
            <p:cNvGrpSpPr/>
            <p:nvPr/>
          </p:nvGrpSpPr>
          <p:grpSpPr>
            <a:xfrm>
              <a:off x="5835771" y="1859476"/>
              <a:ext cx="188323" cy="835012"/>
              <a:chOff x="10641180" y="500718"/>
              <a:chExt cx="247500" cy="1097400"/>
            </a:xfrm>
          </p:grpSpPr>
          <p:sp>
            <p:nvSpPr>
              <p:cNvPr id="452" name="Google Shape;452;p58"/>
              <p:cNvSpPr/>
              <p:nvPr/>
            </p:nvSpPr>
            <p:spPr>
              <a:xfrm>
                <a:off x="10751289" y="500718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58"/>
              <p:cNvSpPr/>
              <p:nvPr/>
            </p:nvSpPr>
            <p:spPr>
              <a:xfrm>
                <a:off x="10641180" y="579815"/>
                <a:ext cx="247500" cy="6981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4" name="Google Shape;454;p58"/>
            <p:cNvGrpSpPr/>
            <p:nvPr/>
          </p:nvGrpSpPr>
          <p:grpSpPr>
            <a:xfrm>
              <a:off x="5160861" y="1476099"/>
              <a:ext cx="188323" cy="1391534"/>
              <a:chOff x="10641180" y="438150"/>
              <a:chExt cx="247500" cy="1828800"/>
            </a:xfrm>
          </p:grpSpPr>
          <p:sp>
            <p:nvSpPr>
              <p:cNvPr id="455" name="Google Shape;455;p58"/>
              <p:cNvSpPr/>
              <p:nvPr/>
            </p:nvSpPr>
            <p:spPr>
              <a:xfrm>
                <a:off x="10751289" y="438150"/>
                <a:ext cx="27300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58"/>
              <p:cNvSpPr/>
              <p:nvPr/>
            </p:nvSpPr>
            <p:spPr>
              <a:xfrm>
                <a:off x="10641180" y="1044532"/>
                <a:ext cx="247500" cy="615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7" name="Google Shape;457;p58"/>
            <p:cNvGrpSpPr/>
            <p:nvPr/>
          </p:nvGrpSpPr>
          <p:grpSpPr>
            <a:xfrm>
              <a:off x="1758239" y="3523560"/>
              <a:ext cx="188323" cy="1391534"/>
              <a:chOff x="10641180" y="438150"/>
              <a:chExt cx="247500" cy="1828800"/>
            </a:xfrm>
          </p:grpSpPr>
          <p:sp>
            <p:nvSpPr>
              <p:cNvPr id="458" name="Google Shape;458;p58"/>
              <p:cNvSpPr/>
              <p:nvPr/>
            </p:nvSpPr>
            <p:spPr>
              <a:xfrm>
                <a:off x="10751289" y="438150"/>
                <a:ext cx="27300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58"/>
              <p:cNvSpPr/>
              <p:nvPr/>
            </p:nvSpPr>
            <p:spPr>
              <a:xfrm>
                <a:off x="10641180" y="1044532"/>
                <a:ext cx="247500" cy="837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0" name="Google Shape;460;p58"/>
            <p:cNvGrpSpPr/>
            <p:nvPr/>
          </p:nvGrpSpPr>
          <p:grpSpPr>
            <a:xfrm>
              <a:off x="2889482" y="3736361"/>
              <a:ext cx="188323" cy="835012"/>
              <a:chOff x="10641180" y="500718"/>
              <a:chExt cx="247500" cy="1097400"/>
            </a:xfrm>
          </p:grpSpPr>
          <p:sp>
            <p:nvSpPr>
              <p:cNvPr id="461" name="Google Shape;461;p58"/>
              <p:cNvSpPr/>
              <p:nvPr/>
            </p:nvSpPr>
            <p:spPr>
              <a:xfrm>
                <a:off x="10751289" y="500718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58"/>
              <p:cNvSpPr/>
              <p:nvPr/>
            </p:nvSpPr>
            <p:spPr>
              <a:xfrm>
                <a:off x="10641180" y="579815"/>
                <a:ext cx="247500" cy="7440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3" name="Google Shape;463;p58"/>
            <p:cNvGrpSpPr/>
            <p:nvPr/>
          </p:nvGrpSpPr>
          <p:grpSpPr>
            <a:xfrm>
              <a:off x="3126934" y="3327924"/>
              <a:ext cx="188323" cy="835012"/>
              <a:chOff x="10641180" y="500718"/>
              <a:chExt cx="247500" cy="1097400"/>
            </a:xfrm>
          </p:grpSpPr>
          <p:sp>
            <p:nvSpPr>
              <p:cNvPr id="464" name="Google Shape;464;p58"/>
              <p:cNvSpPr/>
              <p:nvPr/>
            </p:nvSpPr>
            <p:spPr>
              <a:xfrm>
                <a:off x="10751289" y="500718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58"/>
              <p:cNvSpPr/>
              <p:nvPr/>
            </p:nvSpPr>
            <p:spPr>
              <a:xfrm>
                <a:off x="10641180" y="579815"/>
                <a:ext cx="247500" cy="7845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6" name="Google Shape;466;p58"/>
            <p:cNvGrpSpPr/>
            <p:nvPr/>
          </p:nvGrpSpPr>
          <p:grpSpPr>
            <a:xfrm>
              <a:off x="3350852" y="3111256"/>
              <a:ext cx="188323" cy="835012"/>
              <a:chOff x="10641180" y="500718"/>
              <a:chExt cx="247500" cy="1097400"/>
            </a:xfrm>
          </p:grpSpPr>
          <p:sp>
            <p:nvSpPr>
              <p:cNvPr id="467" name="Google Shape;467;p58"/>
              <p:cNvSpPr/>
              <p:nvPr/>
            </p:nvSpPr>
            <p:spPr>
              <a:xfrm>
                <a:off x="10751289" y="500718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58"/>
              <p:cNvSpPr/>
              <p:nvPr/>
            </p:nvSpPr>
            <p:spPr>
              <a:xfrm>
                <a:off x="10641180" y="741341"/>
                <a:ext cx="247500" cy="615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9" name="Google Shape;469;p58"/>
            <p:cNvGrpSpPr/>
            <p:nvPr/>
          </p:nvGrpSpPr>
          <p:grpSpPr>
            <a:xfrm>
              <a:off x="4028352" y="3339971"/>
              <a:ext cx="188323" cy="835012"/>
              <a:chOff x="10641180" y="500718"/>
              <a:chExt cx="247500" cy="1097400"/>
            </a:xfrm>
          </p:grpSpPr>
          <p:sp>
            <p:nvSpPr>
              <p:cNvPr id="470" name="Google Shape;470;p58"/>
              <p:cNvSpPr/>
              <p:nvPr/>
            </p:nvSpPr>
            <p:spPr>
              <a:xfrm>
                <a:off x="10751289" y="500718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58"/>
              <p:cNvSpPr/>
              <p:nvPr/>
            </p:nvSpPr>
            <p:spPr>
              <a:xfrm>
                <a:off x="10641180" y="741341"/>
                <a:ext cx="247500" cy="3963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2" name="Google Shape;472;p58"/>
            <p:cNvGrpSpPr/>
            <p:nvPr/>
          </p:nvGrpSpPr>
          <p:grpSpPr>
            <a:xfrm>
              <a:off x="3779631" y="3424960"/>
              <a:ext cx="188323" cy="1391534"/>
              <a:chOff x="10641180" y="438150"/>
              <a:chExt cx="247500" cy="1828800"/>
            </a:xfrm>
          </p:grpSpPr>
          <p:sp>
            <p:nvSpPr>
              <p:cNvPr id="473" name="Google Shape;473;p58"/>
              <p:cNvSpPr/>
              <p:nvPr/>
            </p:nvSpPr>
            <p:spPr>
              <a:xfrm>
                <a:off x="10751289" y="438150"/>
                <a:ext cx="27300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58"/>
              <p:cNvSpPr/>
              <p:nvPr/>
            </p:nvSpPr>
            <p:spPr>
              <a:xfrm>
                <a:off x="10641180" y="1044533"/>
                <a:ext cx="247500" cy="3633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5" name="Google Shape;475;p58"/>
            <p:cNvGrpSpPr/>
            <p:nvPr/>
          </p:nvGrpSpPr>
          <p:grpSpPr>
            <a:xfrm>
              <a:off x="6055911" y="1499536"/>
              <a:ext cx="188323" cy="835012"/>
              <a:chOff x="10641180" y="605206"/>
              <a:chExt cx="247500" cy="1097400"/>
            </a:xfrm>
          </p:grpSpPr>
          <p:sp>
            <p:nvSpPr>
              <p:cNvPr id="476" name="Google Shape;476;p58"/>
              <p:cNvSpPr/>
              <p:nvPr/>
            </p:nvSpPr>
            <p:spPr>
              <a:xfrm>
                <a:off x="10751289" y="605206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58"/>
              <p:cNvSpPr/>
              <p:nvPr/>
            </p:nvSpPr>
            <p:spPr>
              <a:xfrm>
                <a:off x="10641180" y="684304"/>
                <a:ext cx="247500" cy="825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4" name="Google Shape;484;p60"/>
          <p:cNvSpPr txBox="1"/>
          <p:nvPr/>
        </p:nvSpPr>
        <p:spPr>
          <a:xfrm>
            <a:off x="0" y="4972050"/>
            <a:ext cx="9146400" cy="1836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1F5F"/>
              </a:gs>
            </a:gsLst>
            <a:lin ang="10800025" scaled="0"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600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Education SUmmit- 2 | Educational Leadership in the Pandemic: The Changing Paradigm | 25 June 2021</a:t>
            </a:r>
            <a:endParaRPr i="1" sz="600">
              <a:solidFill>
                <a:srgbClr val="D9D9D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87" name="Google Shape;487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0" name="Google Shape;490;p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1" name="Google Shape;491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4" name="Google Shape;494;p6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5" name="Google Shape;495;p6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6" name="Google Shape;496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" name="Google Shape;68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9" name="Google Shape;69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" name="Google Shape;71;p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9" name="Google Shape;499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02" name="Google Shape;502;p6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3" name="Google Shape;503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06" name="Google Shape;506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6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10" name="Google Shape;510;p6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1" name="Google Shape;511;p6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2" name="Google Shape;512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6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15" name="Google Shape;515;p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8" name="Google Shape;518;p6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9" name="Google Shape;519;p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Slide layout">
  <p:cSld name="Section Break Slide layout">
    <p:bg>
      <p:bgPr>
        <a:solidFill>
          <a:schemeClr val="accent1"/>
        </a:solidFill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Google Shape;523;p71"/>
          <p:cNvGrpSpPr/>
          <p:nvPr/>
        </p:nvGrpSpPr>
        <p:grpSpPr>
          <a:xfrm>
            <a:off x="1079174" y="343557"/>
            <a:ext cx="7061909" cy="4398345"/>
            <a:chOff x="1102287" y="1419488"/>
            <a:chExt cx="5382963" cy="3796586"/>
          </a:xfrm>
        </p:grpSpPr>
        <p:grpSp>
          <p:nvGrpSpPr>
            <p:cNvPr id="524" name="Google Shape;524;p71"/>
            <p:cNvGrpSpPr/>
            <p:nvPr/>
          </p:nvGrpSpPr>
          <p:grpSpPr>
            <a:xfrm>
              <a:off x="3564223" y="2898344"/>
              <a:ext cx="188323" cy="1471270"/>
              <a:chOff x="10641180" y="438150"/>
              <a:chExt cx="247500" cy="1828800"/>
            </a:xfrm>
          </p:grpSpPr>
          <p:sp>
            <p:nvSpPr>
              <p:cNvPr id="525" name="Google Shape;525;p71"/>
              <p:cNvSpPr/>
              <p:nvPr/>
            </p:nvSpPr>
            <p:spPr>
              <a:xfrm>
                <a:off x="10751289" y="438150"/>
                <a:ext cx="27300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71"/>
              <p:cNvSpPr/>
              <p:nvPr/>
            </p:nvSpPr>
            <p:spPr>
              <a:xfrm>
                <a:off x="10641180" y="1044532"/>
                <a:ext cx="247500" cy="9702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7" name="Google Shape;527;p71"/>
            <p:cNvGrpSpPr/>
            <p:nvPr/>
          </p:nvGrpSpPr>
          <p:grpSpPr>
            <a:xfrm>
              <a:off x="1536617" y="3468049"/>
              <a:ext cx="188323" cy="1391534"/>
              <a:chOff x="10641180" y="-97372"/>
              <a:chExt cx="247500" cy="1828800"/>
            </a:xfrm>
          </p:grpSpPr>
          <p:sp>
            <p:nvSpPr>
              <p:cNvPr id="528" name="Google Shape;528;p71"/>
              <p:cNvSpPr/>
              <p:nvPr/>
            </p:nvSpPr>
            <p:spPr>
              <a:xfrm>
                <a:off x="10751289" y="-97372"/>
                <a:ext cx="27300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71"/>
              <p:cNvSpPr/>
              <p:nvPr/>
            </p:nvSpPr>
            <p:spPr>
              <a:xfrm>
                <a:off x="10641180" y="509010"/>
                <a:ext cx="247500" cy="759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0" name="Google Shape;530;p71"/>
            <p:cNvGrpSpPr/>
            <p:nvPr/>
          </p:nvGrpSpPr>
          <p:grpSpPr>
            <a:xfrm>
              <a:off x="4244435" y="2379438"/>
              <a:ext cx="188323" cy="1600392"/>
              <a:chOff x="10641180" y="362514"/>
              <a:chExt cx="247500" cy="1989300"/>
            </a:xfrm>
          </p:grpSpPr>
          <p:sp>
            <p:nvSpPr>
              <p:cNvPr id="531" name="Google Shape;531;p71"/>
              <p:cNvSpPr/>
              <p:nvPr/>
            </p:nvSpPr>
            <p:spPr>
              <a:xfrm>
                <a:off x="10751289" y="362514"/>
                <a:ext cx="27300" cy="19893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71"/>
              <p:cNvSpPr/>
              <p:nvPr/>
            </p:nvSpPr>
            <p:spPr>
              <a:xfrm>
                <a:off x="10641180" y="494815"/>
                <a:ext cx="247500" cy="1611600"/>
              </a:xfrm>
              <a:prstGeom prst="roundRect">
                <a:avLst>
                  <a:gd fmla="val 46154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3" name="Google Shape;533;p71"/>
            <p:cNvGrpSpPr/>
            <p:nvPr/>
          </p:nvGrpSpPr>
          <p:grpSpPr>
            <a:xfrm>
              <a:off x="4916227" y="1757475"/>
              <a:ext cx="188323" cy="1600392"/>
              <a:chOff x="10641180" y="362514"/>
              <a:chExt cx="247500" cy="1989300"/>
            </a:xfrm>
          </p:grpSpPr>
          <p:sp>
            <p:nvSpPr>
              <p:cNvPr id="534" name="Google Shape;534;p71"/>
              <p:cNvSpPr/>
              <p:nvPr/>
            </p:nvSpPr>
            <p:spPr>
              <a:xfrm>
                <a:off x="10751289" y="362514"/>
                <a:ext cx="27300" cy="19893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71"/>
              <p:cNvSpPr/>
              <p:nvPr/>
            </p:nvSpPr>
            <p:spPr>
              <a:xfrm>
                <a:off x="10641180" y="820641"/>
                <a:ext cx="247500" cy="960000"/>
              </a:xfrm>
              <a:prstGeom prst="roundRect">
                <a:avLst>
                  <a:gd fmla="val 46154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6" name="Google Shape;536;p71"/>
            <p:cNvGrpSpPr/>
            <p:nvPr/>
          </p:nvGrpSpPr>
          <p:grpSpPr>
            <a:xfrm>
              <a:off x="1975652" y="3527820"/>
              <a:ext cx="188323" cy="835012"/>
              <a:chOff x="10641180" y="500718"/>
              <a:chExt cx="247500" cy="1097400"/>
            </a:xfrm>
          </p:grpSpPr>
          <p:sp>
            <p:nvSpPr>
              <p:cNvPr id="537" name="Google Shape;537;p71"/>
              <p:cNvSpPr/>
              <p:nvPr/>
            </p:nvSpPr>
            <p:spPr>
              <a:xfrm>
                <a:off x="10751289" y="500718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71"/>
              <p:cNvSpPr/>
              <p:nvPr/>
            </p:nvSpPr>
            <p:spPr>
              <a:xfrm>
                <a:off x="10641180" y="741341"/>
                <a:ext cx="247500" cy="615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9" name="Google Shape;539;p71"/>
            <p:cNvGrpSpPr/>
            <p:nvPr/>
          </p:nvGrpSpPr>
          <p:grpSpPr>
            <a:xfrm>
              <a:off x="2672573" y="3824540"/>
              <a:ext cx="188323" cy="1391534"/>
              <a:chOff x="10630391" y="1182550"/>
              <a:chExt cx="247500" cy="1828800"/>
            </a:xfrm>
          </p:grpSpPr>
          <p:sp>
            <p:nvSpPr>
              <p:cNvPr id="540" name="Google Shape;540;p71"/>
              <p:cNvSpPr/>
              <p:nvPr/>
            </p:nvSpPr>
            <p:spPr>
              <a:xfrm>
                <a:off x="10722133" y="1182550"/>
                <a:ext cx="27300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71"/>
              <p:cNvSpPr/>
              <p:nvPr/>
            </p:nvSpPr>
            <p:spPr>
              <a:xfrm>
                <a:off x="10630391" y="1455616"/>
                <a:ext cx="247500" cy="7242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2" name="Google Shape;542;p71"/>
            <p:cNvGrpSpPr/>
            <p:nvPr/>
          </p:nvGrpSpPr>
          <p:grpSpPr>
            <a:xfrm>
              <a:off x="4916226" y="1881550"/>
              <a:ext cx="188323" cy="1391534"/>
              <a:chOff x="10662618" y="438150"/>
              <a:chExt cx="247500" cy="1828800"/>
            </a:xfrm>
          </p:grpSpPr>
          <p:sp>
            <p:nvSpPr>
              <p:cNvPr id="543" name="Google Shape;543;p71"/>
              <p:cNvSpPr/>
              <p:nvPr/>
            </p:nvSpPr>
            <p:spPr>
              <a:xfrm>
                <a:off x="10772727" y="438150"/>
                <a:ext cx="27300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71"/>
              <p:cNvSpPr/>
              <p:nvPr/>
            </p:nvSpPr>
            <p:spPr>
              <a:xfrm>
                <a:off x="10662618" y="736515"/>
                <a:ext cx="247500" cy="1014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5" name="Google Shape;545;p71"/>
            <p:cNvGrpSpPr/>
            <p:nvPr/>
          </p:nvGrpSpPr>
          <p:grpSpPr>
            <a:xfrm>
              <a:off x="4468720" y="2121823"/>
              <a:ext cx="188323" cy="835012"/>
              <a:chOff x="10641180" y="500718"/>
              <a:chExt cx="247500" cy="1097400"/>
            </a:xfrm>
          </p:grpSpPr>
          <p:sp>
            <p:nvSpPr>
              <p:cNvPr id="546" name="Google Shape;546;p71"/>
              <p:cNvSpPr/>
              <p:nvPr/>
            </p:nvSpPr>
            <p:spPr>
              <a:xfrm>
                <a:off x="10751289" y="500718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71"/>
              <p:cNvSpPr/>
              <p:nvPr/>
            </p:nvSpPr>
            <p:spPr>
              <a:xfrm>
                <a:off x="10641180" y="741341"/>
                <a:ext cx="247500" cy="389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8" name="Google Shape;548;p71"/>
            <p:cNvGrpSpPr/>
            <p:nvPr/>
          </p:nvGrpSpPr>
          <p:grpSpPr>
            <a:xfrm>
              <a:off x="4685262" y="2027214"/>
              <a:ext cx="188323" cy="1391534"/>
              <a:chOff x="10641180" y="438150"/>
              <a:chExt cx="247500" cy="1828800"/>
            </a:xfrm>
          </p:grpSpPr>
          <p:sp>
            <p:nvSpPr>
              <p:cNvPr id="549" name="Google Shape;549;p71"/>
              <p:cNvSpPr/>
              <p:nvPr/>
            </p:nvSpPr>
            <p:spPr>
              <a:xfrm>
                <a:off x="10751289" y="438150"/>
                <a:ext cx="27300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71"/>
              <p:cNvSpPr/>
              <p:nvPr/>
            </p:nvSpPr>
            <p:spPr>
              <a:xfrm>
                <a:off x="10641180" y="1044532"/>
                <a:ext cx="247500" cy="615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1" name="Google Shape;551;p71"/>
            <p:cNvGrpSpPr/>
            <p:nvPr/>
          </p:nvGrpSpPr>
          <p:grpSpPr>
            <a:xfrm>
              <a:off x="2216828" y="3528745"/>
              <a:ext cx="188323" cy="1391534"/>
              <a:chOff x="10653055" y="438150"/>
              <a:chExt cx="247500" cy="1828800"/>
            </a:xfrm>
          </p:grpSpPr>
          <p:sp>
            <p:nvSpPr>
              <p:cNvPr id="552" name="Google Shape;552;p71"/>
              <p:cNvSpPr/>
              <p:nvPr/>
            </p:nvSpPr>
            <p:spPr>
              <a:xfrm>
                <a:off x="10751289" y="438150"/>
                <a:ext cx="27300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71"/>
              <p:cNvSpPr/>
              <p:nvPr/>
            </p:nvSpPr>
            <p:spPr>
              <a:xfrm>
                <a:off x="10653055" y="682991"/>
                <a:ext cx="247500" cy="10566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4" name="Google Shape;554;p71"/>
            <p:cNvGrpSpPr/>
            <p:nvPr/>
          </p:nvGrpSpPr>
          <p:grpSpPr>
            <a:xfrm>
              <a:off x="2439934" y="3979795"/>
              <a:ext cx="188323" cy="835012"/>
              <a:chOff x="10641180" y="500718"/>
              <a:chExt cx="247500" cy="1097400"/>
            </a:xfrm>
          </p:grpSpPr>
          <p:sp>
            <p:nvSpPr>
              <p:cNvPr id="555" name="Google Shape;555;p71"/>
              <p:cNvSpPr/>
              <p:nvPr/>
            </p:nvSpPr>
            <p:spPr>
              <a:xfrm>
                <a:off x="10751289" y="500718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71"/>
              <p:cNvSpPr/>
              <p:nvPr/>
            </p:nvSpPr>
            <p:spPr>
              <a:xfrm>
                <a:off x="10641180" y="741341"/>
                <a:ext cx="247500" cy="615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7" name="Google Shape;557;p71"/>
            <p:cNvGrpSpPr/>
            <p:nvPr/>
          </p:nvGrpSpPr>
          <p:grpSpPr>
            <a:xfrm>
              <a:off x="1317099" y="3801795"/>
              <a:ext cx="188323" cy="835012"/>
              <a:chOff x="10641180" y="278676"/>
              <a:chExt cx="247500" cy="1097400"/>
            </a:xfrm>
          </p:grpSpPr>
          <p:sp>
            <p:nvSpPr>
              <p:cNvPr id="558" name="Google Shape;558;p71"/>
              <p:cNvSpPr/>
              <p:nvPr/>
            </p:nvSpPr>
            <p:spPr>
              <a:xfrm>
                <a:off x="10751289" y="278676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71"/>
              <p:cNvSpPr/>
              <p:nvPr/>
            </p:nvSpPr>
            <p:spPr>
              <a:xfrm>
                <a:off x="10641180" y="519299"/>
                <a:ext cx="247500" cy="615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0" name="Google Shape;560;p71"/>
            <p:cNvGrpSpPr/>
            <p:nvPr/>
          </p:nvGrpSpPr>
          <p:grpSpPr>
            <a:xfrm>
              <a:off x="1102287" y="4055601"/>
              <a:ext cx="188323" cy="835012"/>
              <a:chOff x="10641180" y="278676"/>
              <a:chExt cx="247500" cy="1097400"/>
            </a:xfrm>
          </p:grpSpPr>
          <p:sp>
            <p:nvSpPr>
              <p:cNvPr id="561" name="Google Shape;561;p71"/>
              <p:cNvSpPr/>
              <p:nvPr/>
            </p:nvSpPr>
            <p:spPr>
              <a:xfrm>
                <a:off x="10751289" y="278676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71"/>
              <p:cNvSpPr/>
              <p:nvPr/>
            </p:nvSpPr>
            <p:spPr>
              <a:xfrm>
                <a:off x="10641180" y="357773"/>
                <a:ext cx="247500" cy="615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3" name="Google Shape;563;p71"/>
            <p:cNvGrpSpPr/>
            <p:nvPr/>
          </p:nvGrpSpPr>
          <p:grpSpPr>
            <a:xfrm>
              <a:off x="6296927" y="1419488"/>
              <a:ext cx="188323" cy="835012"/>
              <a:chOff x="10641180" y="605206"/>
              <a:chExt cx="247500" cy="1097400"/>
            </a:xfrm>
          </p:grpSpPr>
          <p:sp>
            <p:nvSpPr>
              <p:cNvPr id="564" name="Google Shape;564;p71"/>
              <p:cNvSpPr/>
              <p:nvPr/>
            </p:nvSpPr>
            <p:spPr>
              <a:xfrm>
                <a:off x="10751289" y="605206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71"/>
              <p:cNvSpPr/>
              <p:nvPr/>
            </p:nvSpPr>
            <p:spPr>
              <a:xfrm>
                <a:off x="10641180" y="684304"/>
                <a:ext cx="247500" cy="615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6" name="Google Shape;566;p71"/>
            <p:cNvGrpSpPr/>
            <p:nvPr/>
          </p:nvGrpSpPr>
          <p:grpSpPr>
            <a:xfrm>
              <a:off x="5614819" y="1500278"/>
              <a:ext cx="188323" cy="1471270"/>
              <a:chOff x="10641180" y="438150"/>
              <a:chExt cx="247500" cy="1828800"/>
            </a:xfrm>
          </p:grpSpPr>
          <p:sp>
            <p:nvSpPr>
              <p:cNvPr id="567" name="Google Shape;567;p71"/>
              <p:cNvSpPr/>
              <p:nvPr/>
            </p:nvSpPr>
            <p:spPr>
              <a:xfrm>
                <a:off x="10751289" y="438150"/>
                <a:ext cx="27300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71"/>
              <p:cNvSpPr/>
              <p:nvPr/>
            </p:nvSpPr>
            <p:spPr>
              <a:xfrm>
                <a:off x="10641180" y="1044533"/>
                <a:ext cx="247500" cy="5751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9" name="Google Shape;569;p71"/>
            <p:cNvGrpSpPr/>
            <p:nvPr/>
          </p:nvGrpSpPr>
          <p:grpSpPr>
            <a:xfrm>
              <a:off x="5377865" y="1777327"/>
              <a:ext cx="188323" cy="835012"/>
              <a:chOff x="10641180" y="500718"/>
              <a:chExt cx="247500" cy="1097400"/>
            </a:xfrm>
          </p:grpSpPr>
          <p:sp>
            <p:nvSpPr>
              <p:cNvPr id="570" name="Google Shape;570;p71"/>
              <p:cNvSpPr/>
              <p:nvPr/>
            </p:nvSpPr>
            <p:spPr>
              <a:xfrm>
                <a:off x="10751289" y="500718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71"/>
              <p:cNvSpPr/>
              <p:nvPr/>
            </p:nvSpPr>
            <p:spPr>
              <a:xfrm>
                <a:off x="10641180" y="579815"/>
                <a:ext cx="247500" cy="615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2" name="Google Shape;572;p71"/>
            <p:cNvGrpSpPr/>
            <p:nvPr/>
          </p:nvGrpSpPr>
          <p:grpSpPr>
            <a:xfrm>
              <a:off x="5835771" y="1859476"/>
              <a:ext cx="188323" cy="835012"/>
              <a:chOff x="10641180" y="500718"/>
              <a:chExt cx="247500" cy="1097400"/>
            </a:xfrm>
          </p:grpSpPr>
          <p:sp>
            <p:nvSpPr>
              <p:cNvPr id="573" name="Google Shape;573;p71"/>
              <p:cNvSpPr/>
              <p:nvPr/>
            </p:nvSpPr>
            <p:spPr>
              <a:xfrm>
                <a:off x="10751289" y="500718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71"/>
              <p:cNvSpPr/>
              <p:nvPr/>
            </p:nvSpPr>
            <p:spPr>
              <a:xfrm>
                <a:off x="10641180" y="579815"/>
                <a:ext cx="247500" cy="6981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5" name="Google Shape;575;p71"/>
            <p:cNvGrpSpPr/>
            <p:nvPr/>
          </p:nvGrpSpPr>
          <p:grpSpPr>
            <a:xfrm>
              <a:off x="5160861" y="1476099"/>
              <a:ext cx="188323" cy="1391534"/>
              <a:chOff x="10641180" y="438150"/>
              <a:chExt cx="247500" cy="1828800"/>
            </a:xfrm>
          </p:grpSpPr>
          <p:sp>
            <p:nvSpPr>
              <p:cNvPr id="576" name="Google Shape;576;p71"/>
              <p:cNvSpPr/>
              <p:nvPr/>
            </p:nvSpPr>
            <p:spPr>
              <a:xfrm>
                <a:off x="10751289" y="438150"/>
                <a:ext cx="27300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71"/>
              <p:cNvSpPr/>
              <p:nvPr/>
            </p:nvSpPr>
            <p:spPr>
              <a:xfrm>
                <a:off x="10641180" y="1044532"/>
                <a:ext cx="247500" cy="615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8" name="Google Shape;578;p71"/>
            <p:cNvGrpSpPr/>
            <p:nvPr/>
          </p:nvGrpSpPr>
          <p:grpSpPr>
            <a:xfrm>
              <a:off x="1758239" y="3523560"/>
              <a:ext cx="188323" cy="1391534"/>
              <a:chOff x="10641180" y="438150"/>
              <a:chExt cx="247500" cy="1828800"/>
            </a:xfrm>
          </p:grpSpPr>
          <p:sp>
            <p:nvSpPr>
              <p:cNvPr id="579" name="Google Shape;579;p71"/>
              <p:cNvSpPr/>
              <p:nvPr/>
            </p:nvSpPr>
            <p:spPr>
              <a:xfrm>
                <a:off x="10751289" y="438150"/>
                <a:ext cx="27300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71"/>
              <p:cNvSpPr/>
              <p:nvPr/>
            </p:nvSpPr>
            <p:spPr>
              <a:xfrm>
                <a:off x="10641180" y="1044532"/>
                <a:ext cx="247500" cy="837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1" name="Google Shape;581;p71"/>
            <p:cNvGrpSpPr/>
            <p:nvPr/>
          </p:nvGrpSpPr>
          <p:grpSpPr>
            <a:xfrm>
              <a:off x="2889482" y="3736361"/>
              <a:ext cx="188323" cy="835012"/>
              <a:chOff x="10641180" y="500718"/>
              <a:chExt cx="247500" cy="1097400"/>
            </a:xfrm>
          </p:grpSpPr>
          <p:sp>
            <p:nvSpPr>
              <p:cNvPr id="582" name="Google Shape;582;p71"/>
              <p:cNvSpPr/>
              <p:nvPr/>
            </p:nvSpPr>
            <p:spPr>
              <a:xfrm>
                <a:off x="10751289" y="500718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71"/>
              <p:cNvSpPr/>
              <p:nvPr/>
            </p:nvSpPr>
            <p:spPr>
              <a:xfrm>
                <a:off x="10641180" y="579815"/>
                <a:ext cx="247500" cy="7440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4" name="Google Shape;584;p71"/>
            <p:cNvGrpSpPr/>
            <p:nvPr/>
          </p:nvGrpSpPr>
          <p:grpSpPr>
            <a:xfrm>
              <a:off x="3126934" y="3327924"/>
              <a:ext cx="188323" cy="835012"/>
              <a:chOff x="10641180" y="500718"/>
              <a:chExt cx="247500" cy="1097400"/>
            </a:xfrm>
          </p:grpSpPr>
          <p:sp>
            <p:nvSpPr>
              <p:cNvPr id="585" name="Google Shape;585;p71"/>
              <p:cNvSpPr/>
              <p:nvPr/>
            </p:nvSpPr>
            <p:spPr>
              <a:xfrm>
                <a:off x="10751289" y="500718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71"/>
              <p:cNvSpPr/>
              <p:nvPr/>
            </p:nvSpPr>
            <p:spPr>
              <a:xfrm>
                <a:off x="10641180" y="579815"/>
                <a:ext cx="247500" cy="7845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7" name="Google Shape;587;p71"/>
            <p:cNvGrpSpPr/>
            <p:nvPr/>
          </p:nvGrpSpPr>
          <p:grpSpPr>
            <a:xfrm>
              <a:off x="3350852" y="3111256"/>
              <a:ext cx="188323" cy="835012"/>
              <a:chOff x="10641180" y="500718"/>
              <a:chExt cx="247500" cy="1097400"/>
            </a:xfrm>
          </p:grpSpPr>
          <p:sp>
            <p:nvSpPr>
              <p:cNvPr id="588" name="Google Shape;588;p71"/>
              <p:cNvSpPr/>
              <p:nvPr/>
            </p:nvSpPr>
            <p:spPr>
              <a:xfrm>
                <a:off x="10751289" y="500718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71"/>
              <p:cNvSpPr/>
              <p:nvPr/>
            </p:nvSpPr>
            <p:spPr>
              <a:xfrm>
                <a:off x="10641180" y="741341"/>
                <a:ext cx="247500" cy="615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0" name="Google Shape;590;p71"/>
            <p:cNvGrpSpPr/>
            <p:nvPr/>
          </p:nvGrpSpPr>
          <p:grpSpPr>
            <a:xfrm>
              <a:off x="4028352" y="3339971"/>
              <a:ext cx="188323" cy="835012"/>
              <a:chOff x="10641180" y="500718"/>
              <a:chExt cx="247500" cy="1097400"/>
            </a:xfrm>
          </p:grpSpPr>
          <p:sp>
            <p:nvSpPr>
              <p:cNvPr id="591" name="Google Shape;591;p71"/>
              <p:cNvSpPr/>
              <p:nvPr/>
            </p:nvSpPr>
            <p:spPr>
              <a:xfrm>
                <a:off x="10751289" y="500718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71"/>
              <p:cNvSpPr/>
              <p:nvPr/>
            </p:nvSpPr>
            <p:spPr>
              <a:xfrm>
                <a:off x="10641180" y="741341"/>
                <a:ext cx="247500" cy="3963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3" name="Google Shape;593;p71"/>
            <p:cNvGrpSpPr/>
            <p:nvPr/>
          </p:nvGrpSpPr>
          <p:grpSpPr>
            <a:xfrm>
              <a:off x="3779631" y="3424960"/>
              <a:ext cx="188323" cy="1391534"/>
              <a:chOff x="10641180" y="438150"/>
              <a:chExt cx="247500" cy="1828800"/>
            </a:xfrm>
          </p:grpSpPr>
          <p:sp>
            <p:nvSpPr>
              <p:cNvPr id="594" name="Google Shape;594;p71"/>
              <p:cNvSpPr/>
              <p:nvPr/>
            </p:nvSpPr>
            <p:spPr>
              <a:xfrm>
                <a:off x="10751289" y="438150"/>
                <a:ext cx="27300" cy="18288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71"/>
              <p:cNvSpPr/>
              <p:nvPr/>
            </p:nvSpPr>
            <p:spPr>
              <a:xfrm>
                <a:off x="10641180" y="1044533"/>
                <a:ext cx="247500" cy="3633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6" name="Google Shape;596;p71"/>
            <p:cNvGrpSpPr/>
            <p:nvPr/>
          </p:nvGrpSpPr>
          <p:grpSpPr>
            <a:xfrm>
              <a:off x="6055911" y="1499536"/>
              <a:ext cx="188323" cy="835012"/>
              <a:chOff x="10641180" y="605206"/>
              <a:chExt cx="247500" cy="1097400"/>
            </a:xfrm>
          </p:grpSpPr>
          <p:sp>
            <p:nvSpPr>
              <p:cNvPr id="597" name="Google Shape;597;p71"/>
              <p:cNvSpPr/>
              <p:nvPr/>
            </p:nvSpPr>
            <p:spPr>
              <a:xfrm>
                <a:off x="10751289" y="605206"/>
                <a:ext cx="27300" cy="10974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71"/>
              <p:cNvSpPr/>
              <p:nvPr/>
            </p:nvSpPr>
            <p:spPr>
              <a:xfrm>
                <a:off x="10641180" y="684304"/>
                <a:ext cx="247500" cy="82590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588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showMasterSp="0" type="obj">
  <p:cSld name="OBJECT">
    <p:bg>
      <p:bgPr>
        <a:solidFill>
          <a:schemeClr val="lt1"/>
        </a:solid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2"/>
          <p:cNvSpPr txBox="1"/>
          <p:nvPr>
            <p:ph idx="11" type="ftr"/>
          </p:nvPr>
        </p:nvSpPr>
        <p:spPr>
          <a:xfrm>
            <a:off x="3108960" y="4783456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1" name="Google Shape;601;p72"/>
          <p:cNvSpPr txBox="1"/>
          <p:nvPr>
            <p:ph idx="10" type="dt"/>
          </p:nvPr>
        </p:nvSpPr>
        <p:spPr>
          <a:xfrm>
            <a:off x="457200" y="4783456"/>
            <a:ext cx="21033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2" name="Google Shape;602;p72"/>
          <p:cNvSpPr txBox="1"/>
          <p:nvPr>
            <p:ph idx="12" type="sldNum"/>
          </p:nvPr>
        </p:nvSpPr>
        <p:spPr>
          <a:xfrm>
            <a:off x="6583680" y="4783456"/>
            <a:ext cx="21033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" name="Google Shape;78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9" name="Google Shape;79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Google Shape;81;p9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Google Shape;82;p9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6" name="Google Shape;86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10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26" Type="http://schemas.openxmlformats.org/officeDocument/2006/relationships/theme" Target="../theme/theme5.xml"/><Relationship Id="rId25" Type="http://schemas.openxmlformats.org/officeDocument/2006/relationships/slideLayout" Target="../slideLayouts/slideLayout55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48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/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3" name="Google Shape;183;p21"/>
          <p:cNvSpPr txBox="1"/>
          <p:nvPr>
            <p:ph idx="1" type="body"/>
          </p:nvPr>
        </p:nvSpPr>
        <p:spPr>
          <a:xfrm>
            <a:off x="855300" y="1576550"/>
            <a:ext cx="7440300" cy="2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Barlow Light"/>
              <a:buChar char="▸"/>
              <a:defRPr sz="24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arlow Light"/>
              <a:buChar char="▹"/>
              <a:defRPr sz="24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arlow Light"/>
              <a:buChar char="▹"/>
              <a:defRPr sz="24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84" name="Google Shape;184;p2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r">
              <a:buNone/>
              <a:def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r">
              <a:buNone/>
              <a:def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r">
              <a:buNone/>
              <a:def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r">
              <a:buNone/>
              <a:def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r">
              <a:buNone/>
              <a:def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r">
              <a:buNone/>
              <a:def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r">
              <a:buNone/>
              <a:def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r">
              <a:buNone/>
              <a:def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0" name="Google Shape;480;p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1" name="Google Shape;481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Relationship Id="rId5" Type="http://schemas.openxmlformats.org/officeDocument/2006/relationships/image" Target="../media/image9.jpg"/><Relationship Id="rId6" Type="http://schemas.openxmlformats.org/officeDocument/2006/relationships/image" Target="../media/image13.png"/><Relationship Id="rId7" Type="http://schemas.openxmlformats.org/officeDocument/2006/relationships/image" Target="../media/image20.png"/><Relationship Id="rId8" Type="http://schemas.openxmlformats.org/officeDocument/2006/relationships/image" Target="../media/image15.png"/><Relationship Id="rId11" Type="http://schemas.openxmlformats.org/officeDocument/2006/relationships/image" Target="../media/image12.png"/><Relationship Id="rId10" Type="http://schemas.openxmlformats.org/officeDocument/2006/relationships/image" Target="../media/image19.png"/><Relationship Id="rId12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2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2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22000">
              <a:srgbClr val="660000"/>
            </a:gs>
            <a:gs pos="73000">
              <a:srgbClr val="660000"/>
            </a:gs>
            <a:gs pos="100000">
              <a:srgbClr val="000000"/>
            </a:gs>
          </a:gsLst>
          <a:lin ang="5400700" scaled="0"/>
        </a:gradFill>
      </p:bgPr>
    </p:bg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1185563" y="4274100"/>
            <a:ext cx="8011175" cy="9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57" y="4712918"/>
            <a:ext cx="9144000" cy="169164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73"/>
          <p:cNvSpPr/>
          <p:nvPr/>
        </p:nvSpPr>
        <p:spPr>
          <a:xfrm>
            <a:off x="194025" y="124200"/>
            <a:ext cx="666600" cy="650400"/>
          </a:xfrm>
          <a:prstGeom prst="roundRect">
            <a:avLst>
              <a:gd fmla="val 9552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73"/>
          <p:cNvSpPr/>
          <p:nvPr/>
        </p:nvSpPr>
        <p:spPr>
          <a:xfrm>
            <a:off x="6551850" y="179400"/>
            <a:ext cx="2481900" cy="453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73"/>
          <p:cNvSpPr txBox="1"/>
          <p:nvPr>
            <p:ph idx="4294967295" type="ctrTitle"/>
          </p:nvPr>
        </p:nvSpPr>
        <p:spPr>
          <a:xfrm>
            <a:off x="400825" y="1203113"/>
            <a:ext cx="5385600" cy="2927700"/>
          </a:xfrm>
          <a:prstGeom prst="rect">
            <a:avLst/>
          </a:prstGeom>
          <a:effectLst>
            <a:outerShdw blurRad="28575" rotWithShape="0" algn="bl" dir="8280000" dist="6667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FFFFFF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How Leaders can Create Value in the Digital Age</a:t>
            </a:r>
            <a:endParaRPr b="1" sz="39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12" name="Google Shape;612;p73"/>
          <p:cNvSpPr/>
          <p:nvPr/>
        </p:nvSpPr>
        <p:spPr>
          <a:xfrm>
            <a:off x="5966450" y="1214975"/>
            <a:ext cx="4678500" cy="5423100"/>
          </a:xfrm>
          <a:prstGeom prst="roundRect">
            <a:avLst>
              <a:gd fmla="val 8800" name="adj"/>
            </a:avLst>
          </a:prstGeom>
          <a:solidFill>
            <a:srgbClr val="000000">
              <a:alpha val="810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73"/>
          <p:cNvSpPr/>
          <p:nvPr/>
        </p:nvSpPr>
        <p:spPr>
          <a:xfrm>
            <a:off x="6013825" y="1269200"/>
            <a:ext cx="4631100" cy="4415400"/>
          </a:xfrm>
          <a:prstGeom prst="roundRect">
            <a:avLst>
              <a:gd fmla="val 88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4" name="Google Shape;614;p73"/>
          <p:cNvGrpSpPr/>
          <p:nvPr/>
        </p:nvGrpSpPr>
        <p:grpSpPr>
          <a:xfrm>
            <a:off x="6013825" y="1563750"/>
            <a:ext cx="3130200" cy="3393475"/>
            <a:chOff x="6013825" y="1335150"/>
            <a:chExt cx="3130200" cy="3393475"/>
          </a:xfrm>
        </p:grpSpPr>
        <p:sp>
          <p:nvSpPr>
            <p:cNvPr id="615" name="Google Shape;615;p73"/>
            <p:cNvSpPr txBox="1"/>
            <p:nvPr/>
          </p:nvSpPr>
          <p:spPr>
            <a:xfrm>
              <a:off x="6013825" y="3625225"/>
              <a:ext cx="3130200" cy="110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2800" u="none" cap="none" strike="noStrike">
                  <a:solidFill>
                    <a:schemeClr val="accent3"/>
                  </a:solidFill>
                  <a:latin typeface="Bebas Neue"/>
                  <a:ea typeface="Bebas Neue"/>
                  <a:cs typeface="Bebas Neue"/>
                  <a:sym typeface="Bebas Neue"/>
                </a:rPr>
                <a:t>Dr. Md. Sabur Khan</a:t>
              </a:r>
              <a:br>
                <a:rPr i="0" lang="en" sz="2300" u="none" cap="none" strike="noStrike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</a:br>
              <a:r>
                <a:rPr b="1" lang="en">
                  <a:latin typeface="Calibri"/>
                  <a:ea typeface="Calibri"/>
                  <a:cs typeface="Calibri"/>
                  <a:sym typeface="Calibri"/>
                </a:rPr>
                <a:t>Chairman, 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>
                  <a:solidFill>
                    <a:srgbClr val="09509E"/>
                  </a:solidFill>
                  <a:latin typeface="Calibri"/>
                  <a:ea typeface="Calibri"/>
                  <a:cs typeface="Calibri"/>
                  <a:sym typeface="Calibri"/>
                </a:rPr>
                <a:t>Daffodil</a:t>
              </a:r>
              <a:r>
                <a:rPr b="1" i="1" lang="en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i="1" lang="en">
                  <a:solidFill>
                    <a:srgbClr val="707070"/>
                  </a:solidFill>
                  <a:latin typeface="Calibri"/>
                  <a:ea typeface="Calibri"/>
                  <a:cs typeface="Calibri"/>
                  <a:sym typeface="Calibri"/>
                </a:rPr>
                <a:t>International</a:t>
              </a:r>
              <a:r>
                <a:rPr b="1" i="1" lang="en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i="1" lang="en">
                  <a:solidFill>
                    <a:srgbClr val="39B147"/>
                  </a:solidFill>
                  <a:latin typeface="Calibri"/>
                  <a:ea typeface="Calibri"/>
                  <a:cs typeface="Calibri"/>
                  <a:sym typeface="Calibri"/>
                </a:rPr>
                <a:t>University </a:t>
              </a:r>
              <a:r>
                <a:rPr b="1" i="1" lang="en">
                  <a:latin typeface="Calibri"/>
                  <a:ea typeface="Calibri"/>
                  <a:cs typeface="Calibri"/>
                  <a:sym typeface="Calibri"/>
                </a:rPr>
                <a:t>&amp;</a:t>
              </a:r>
              <a:r>
                <a:rPr b="1" i="1" lang="en">
                  <a:solidFill>
                    <a:srgbClr val="39B147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i="1" lang="en">
                  <a:solidFill>
                    <a:srgbClr val="115AA3"/>
                  </a:solidFill>
                  <a:latin typeface="Calibri"/>
                  <a:ea typeface="Calibri"/>
                  <a:cs typeface="Calibri"/>
                  <a:sym typeface="Calibri"/>
                </a:rPr>
                <a:t>Daffodil Family</a:t>
              </a:r>
              <a:endParaRPr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16" name="Google Shape;616;p73"/>
            <p:cNvPicPr preferRelativeResize="0"/>
            <p:nvPr/>
          </p:nvPicPr>
          <p:blipFill rotWithShape="1">
            <a:blip r:embed="rId5">
              <a:alphaModFix/>
            </a:blip>
            <a:srcRect b="7009" l="0" r="0" t="3005"/>
            <a:stretch/>
          </p:blipFill>
          <p:spPr>
            <a:xfrm>
              <a:off x="6738775" y="1335150"/>
              <a:ext cx="1680300" cy="20160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617" name="Google Shape;617;p73"/>
          <p:cNvSpPr/>
          <p:nvPr/>
        </p:nvSpPr>
        <p:spPr>
          <a:xfrm>
            <a:off x="7354975" y="3381175"/>
            <a:ext cx="411600" cy="4098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8" name="Google Shape;618;p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43825" y="3469125"/>
            <a:ext cx="233900" cy="23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7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1696156" y="648184"/>
            <a:ext cx="9144000" cy="256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73"/>
          <p:cNvPicPr preferRelativeResize="0"/>
          <p:nvPr/>
        </p:nvPicPr>
        <p:blipFill>
          <a:blip r:embed="rId8">
            <a:alphaModFix amt="26000"/>
          </a:blip>
          <a:stretch>
            <a:fillRect/>
          </a:stretch>
        </p:blipFill>
        <p:spPr>
          <a:xfrm>
            <a:off x="986992" y="3062492"/>
            <a:ext cx="5564850" cy="178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7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5400000">
            <a:off x="5680326" y="2566875"/>
            <a:ext cx="6946075" cy="24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73"/>
          <p:cNvPicPr preferRelativeResize="0"/>
          <p:nvPr/>
        </p:nvPicPr>
        <p:blipFill>
          <a:blip r:embed="rId10">
            <a:alphaModFix amt="46000"/>
          </a:blip>
          <a:stretch>
            <a:fillRect/>
          </a:stretch>
        </p:blipFill>
        <p:spPr>
          <a:xfrm>
            <a:off x="5538238" y="3128053"/>
            <a:ext cx="4448775" cy="217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-70537" y="4507738"/>
            <a:ext cx="8011175" cy="9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7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23450" y="223083"/>
            <a:ext cx="3871800" cy="1106242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73"/>
          <p:cNvSpPr txBox="1"/>
          <p:nvPr>
            <p:ph idx="4294967295" type="ctrTitle"/>
          </p:nvPr>
        </p:nvSpPr>
        <p:spPr>
          <a:xfrm>
            <a:off x="6608675" y="211800"/>
            <a:ext cx="2307900" cy="409800"/>
          </a:xfrm>
          <a:prstGeom prst="rect">
            <a:avLst/>
          </a:prstGeom>
          <a:effectLst>
            <a:outerShdw blurRad="28575" rotWithShape="0" algn="bl" dir="8280000" dist="6667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Bangladesh Blockchain Summit- 2022</a:t>
            </a:r>
            <a:endParaRPr sz="1200">
              <a:solidFill>
                <a:srgbClr val="666666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pic>
        <p:nvPicPr>
          <p:cNvPr id="626" name="Google Shape;626;p7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56263" y="178338"/>
            <a:ext cx="542125" cy="54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Google Shape;704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4925" y="812750"/>
            <a:ext cx="3507600" cy="3507600"/>
          </a:xfrm>
          <a:prstGeom prst="roundRect">
            <a:avLst>
              <a:gd fmla="val 9301" name="adj"/>
            </a:avLst>
          </a:prstGeom>
          <a:noFill/>
          <a:ln>
            <a:noFill/>
          </a:ln>
        </p:spPr>
      </p:pic>
      <p:sp>
        <p:nvSpPr>
          <p:cNvPr id="705" name="Google Shape;705;p82"/>
          <p:cNvSpPr txBox="1"/>
          <p:nvPr>
            <p:ph idx="4294967295" type="title"/>
          </p:nvPr>
        </p:nvSpPr>
        <p:spPr>
          <a:xfrm>
            <a:off x="139600" y="627025"/>
            <a:ext cx="4782900" cy="402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Oswald"/>
                <a:ea typeface="Oswald"/>
                <a:cs typeface="Oswald"/>
                <a:sym typeface="Oswald"/>
              </a:rPr>
              <a:t>RESEARCH</a:t>
            </a:r>
            <a:endParaRPr b="1" sz="60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latin typeface="Oswald"/>
                <a:ea typeface="Oswald"/>
                <a:cs typeface="Oswald"/>
                <a:sym typeface="Oswald"/>
              </a:rPr>
              <a:t>should be focused on</a:t>
            </a:r>
            <a:endParaRPr sz="46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Oswald"/>
                <a:ea typeface="Oswald"/>
                <a:cs typeface="Oswald"/>
                <a:sym typeface="Oswald"/>
              </a:rPr>
              <a:t>REAL-WORLD IMPACT</a:t>
            </a:r>
            <a:r>
              <a:rPr lang="en" sz="4600">
                <a:latin typeface="Oswald"/>
                <a:ea typeface="Oswald"/>
                <a:cs typeface="Oswald"/>
                <a:sym typeface="Oswald"/>
              </a:rPr>
              <a:t>.</a:t>
            </a:r>
            <a:endParaRPr sz="4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06" name="Google Shape;706;p82"/>
          <p:cNvSpPr/>
          <p:nvPr/>
        </p:nvSpPr>
        <p:spPr>
          <a:xfrm rot="5400000">
            <a:off x="358525" y="-358650"/>
            <a:ext cx="922200" cy="1639500"/>
          </a:xfrm>
          <a:prstGeom prst="rtTriangle">
            <a:avLst/>
          </a:prstGeom>
          <a:gradFill>
            <a:gsLst>
              <a:gs pos="0">
                <a:schemeClr val="accent3"/>
              </a:gs>
              <a:gs pos="100000">
                <a:schemeClr val="dk1"/>
              </a:gs>
            </a:gsLst>
            <a:path path="circle">
              <a:fillToRect b="100%" l="100%"/>
            </a:path>
            <a:tileRect r="-100%" t="-100%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82"/>
          <p:cNvSpPr/>
          <p:nvPr/>
        </p:nvSpPr>
        <p:spPr>
          <a:xfrm rot="-5400000">
            <a:off x="7850750" y="3850200"/>
            <a:ext cx="932400" cy="1654200"/>
          </a:xfrm>
          <a:prstGeom prst="rtTriangle">
            <a:avLst/>
          </a:prstGeom>
          <a:gradFill>
            <a:gsLst>
              <a:gs pos="0">
                <a:schemeClr val="accent3"/>
              </a:gs>
              <a:gs pos="100000">
                <a:schemeClr val="dk1"/>
              </a:gs>
            </a:gsLst>
            <a:path path="circle">
              <a:fillToRect b="100%" l="100%"/>
            </a:path>
            <a:tileRect r="-100%" t="-100%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82"/>
          <p:cNvSpPr/>
          <p:nvPr/>
        </p:nvSpPr>
        <p:spPr>
          <a:xfrm rot="5400000">
            <a:off x="358525" y="-358650"/>
            <a:ext cx="922200" cy="1639500"/>
          </a:xfrm>
          <a:prstGeom prst="rtTriangle">
            <a:avLst/>
          </a:prstGeom>
          <a:gradFill>
            <a:gsLst>
              <a:gs pos="0">
                <a:srgbClr val="FF0276"/>
              </a:gs>
              <a:gs pos="100000">
                <a:srgbClr val="434343"/>
              </a:gs>
            </a:gsLst>
            <a:lin ang="108014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82"/>
          <p:cNvSpPr/>
          <p:nvPr/>
        </p:nvSpPr>
        <p:spPr>
          <a:xfrm rot="-5400000">
            <a:off x="7850750" y="3850200"/>
            <a:ext cx="932400" cy="1654200"/>
          </a:xfrm>
          <a:prstGeom prst="rtTriangle">
            <a:avLst/>
          </a:prstGeom>
          <a:gradFill>
            <a:gsLst>
              <a:gs pos="0">
                <a:srgbClr val="FF0276"/>
              </a:gs>
              <a:gs pos="100000">
                <a:srgbClr val="434343"/>
              </a:gs>
            </a:gsLst>
            <a:lin ang="108014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82"/>
          <p:cNvSpPr/>
          <p:nvPr/>
        </p:nvSpPr>
        <p:spPr>
          <a:xfrm rot="5400000">
            <a:off x="358525" y="-358650"/>
            <a:ext cx="922200" cy="1639500"/>
          </a:xfrm>
          <a:prstGeom prst="rtTriangle">
            <a:avLst/>
          </a:prstGeom>
          <a:gradFill>
            <a:gsLst>
              <a:gs pos="0">
                <a:srgbClr val="741B47"/>
              </a:gs>
              <a:gs pos="100000">
                <a:srgbClr val="073763"/>
              </a:gs>
            </a:gsLst>
            <a:lin ang="10800025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82"/>
          <p:cNvSpPr/>
          <p:nvPr/>
        </p:nvSpPr>
        <p:spPr>
          <a:xfrm rot="-5400000">
            <a:off x="7850750" y="3850200"/>
            <a:ext cx="932400" cy="1654200"/>
          </a:xfrm>
          <a:prstGeom prst="rtTriangle">
            <a:avLst/>
          </a:prstGeom>
          <a:gradFill>
            <a:gsLst>
              <a:gs pos="0">
                <a:srgbClr val="741B47"/>
              </a:gs>
              <a:gs pos="100000">
                <a:srgbClr val="073763"/>
              </a:gs>
            </a:gsLst>
            <a:lin ang="10800025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83"/>
          <p:cNvSpPr txBox="1"/>
          <p:nvPr>
            <p:ph idx="4294967295" type="title"/>
          </p:nvPr>
        </p:nvSpPr>
        <p:spPr>
          <a:xfrm>
            <a:off x="194200" y="559500"/>
            <a:ext cx="4782900" cy="402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Oswald"/>
                <a:ea typeface="Oswald"/>
                <a:cs typeface="Oswald"/>
                <a:sym typeface="Oswald"/>
              </a:rPr>
              <a:t>Understand scenario with</a:t>
            </a:r>
            <a:endParaRPr b="1" sz="60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latin typeface="Oswald"/>
                <a:ea typeface="Oswald"/>
                <a:cs typeface="Oswald"/>
                <a:sym typeface="Oswald"/>
              </a:rPr>
              <a:t>Data and Analytics</a:t>
            </a:r>
            <a:endParaRPr b="1" sz="7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17" name="Google Shape;717;p83"/>
          <p:cNvSpPr/>
          <p:nvPr/>
        </p:nvSpPr>
        <p:spPr>
          <a:xfrm rot="5400000">
            <a:off x="358525" y="-358650"/>
            <a:ext cx="922200" cy="1639500"/>
          </a:xfrm>
          <a:prstGeom prst="rtTriangle">
            <a:avLst/>
          </a:prstGeom>
          <a:gradFill>
            <a:gsLst>
              <a:gs pos="0">
                <a:schemeClr val="accent3"/>
              </a:gs>
              <a:gs pos="100000">
                <a:schemeClr val="dk1"/>
              </a:gs>
            </a:gsLst>
            <a:path path="circle">
              <a:fillToRect b="100%" l="100%"/>
            </a:path>
            <a:tileRect r="-100%" t="-100%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83"/>
          <p:cNvSpPr/>
          <p:nvPr/>
        </p:nvSpPr>
        <p:spPr>
          <a:xfrm rot="-5400000">
            <a:off x="7850750" y="3850200"/>
            <a:ext cx="932400" cy="1654200"/>
          </a:xfrm>
          <a:prstGeom prst="rtTriangle">
            <a:avLst/>
          </a:prstGeom>
          <a:gradFill>
            <a:gsLst>
              <a:gs pos="0">
                <a:schemeClr val="accent3"/>
              </a:gs>
              <a:gs pos="100000">
                <a:schemeClr val="dk1"/>
              </a:gs>
            </a:gsLst>
            <a:path path="circle">
              <a:fillToRect b="100%" l="100%"/>
            </a:path>
            <a:tileRect r="-100%" t="-100%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9" name="Google Shape;719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7425" y="887675"/>
            <a:ext cx="3368125" cy="3368125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83"/>
          <p:cNvSpPr/>
          <p:nvPr/>
        </p:nvSpPr>
        <p:spPr>
          <a:xfrm rot="5400000">
            <a:off x="358525" y="-358650"/>
            <a:ext cx="922200" cy="1639500"/>
          </a:xfrm>
          <a:prstGeom prst="rtTriangle">
            <a:avLst/>
          </a:prstGeom>
          <a:gradFill>
            <a:gsLst>
              <a:gs pos="0">
                <a:srgbClr val="FF0276"/>
              </a:gs>
              <a:gs pos="100000">
                <a:srgbClr val="434343"/>
              </a:gs>
            </a:gsLst>
            <a:lin ang="108014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83"/>
          <p:cNvSpPr/>
          <p:nvPr/>
        </p:nvSpPr>
        <p:spPr>
          <a:xfrm rot="-5400000">
            <a:off x="7850750" y="3850200"/>
            <a:ext cx="932400" cy="1654200"/>
          </a:xfrm>
          <a:prstGeom prst="rtTriangle">
            <a:avLst/>
          </a:prstGeom>
          <a:gradFill>
            <a:gsLst>
              <a:gs pos="0">
                <a:srgbClr val="FF0276"/>
              </a:gs>
              <a:gs pos="100000">
                <a:srgbClr val="434343"/>
              </a:gs>
            </a:gsLst>
            <a:lin ang="108014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83"/>
          <p:cNvSpPr/>
          <p:nvPr/>
        </p:nvSpPr>
        <p:spPr>
          <a:xfrm rot="5400000">
            <a:off x="358525" y="-358650"/>
            <a:ext cx="922200" cy="1639500"/>
          </a:xfrm>
          <a:prstGeom prst="rtTriangle">
            <a:avLst/>
          </a:prstGeom>
          <a:gradFill>
            <a:gsLst>
              <a:gs pos="0">
                <a:srgbClr val="741B47"/>
              </a:gs>
              <a:gs pos="100000">
                <a:srgbClr val="073763"/>
              </a:gs>
            </a:gsLst>
            <a:lin ang="10800025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83"/>
          <p:cNvSpPr/>
          <p:nvPr/>
        </p:nvSpPr>
        <p:spPr>
          <a:xfrm rot="-5400000">
            <a:off x="7850750" y="3850200"/>
            <a:ext cx="932400" cy="1654200"/>
          </a:xfrm>
          <a:prstGeom prst="rtTriangle">
            <a:avLst/>
          </a:prstGeom>
          <a:gradFill>
            <a:gsLst>
              <a:gs pos="0">
                <a:srgbClr val="741B47"/>
              </a:gs>
              <a:gs pos="100000">
                <a:srgbClr val="073763"/>
              </a:gs>
            </a:gsLst>
            <a:lin ang="10800025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84"/>
          <p:cNvSpPr txBox="1"/>
          <p:nvPr>
            <p:ph idx="4294967295" type="title"/>
          </p:nvPr>
        </p:nvSpPr>
        <p:spPr>
          <a:xfrm>
            <a:off x="128000" y="559500"/>
            <a:ext cx="4782900" cy="402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latin typeface="Oswald"/>
                <a:ea typeface="Oswald"/>
                <a:cs typeface="Oswald"/>
                <a:sym typeface="Oswald"/>
              </a:rPr>
              <a:t>Ensuring </a:t>
            </a:r>
            <a:endParaRPr sz="46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800">
                <a:latin typeface="Oswald"/>
                <a:ea typeface="Oswald"/>
                <a:cs typeface="Oswald"/>
                <a:sym typeface="Oswald"/>
              </a:rPr>
              <a:t>SMART FUNDING </a:t>
            </a:r>
            <a:endParaRPr b="1" sz="5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Oswald"/>
                <a:ea typeface="Oswald"/>
                <a:cs typeface="Oswald"/>
                <a:sym typeface="Oswald"/>
              </a:rPr>
              <a:t>and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800">
                <a:latin typeface="Oswald"/>
                <a:ea typeface="Oswald"/>
                <a:cs typeface="Oswald"/>
                <a:sym typeface="Oswald"/>
              </a:rPr>
              <a:t>DIGITALISATION</a:t>
            </a:r>
            <a:endParaRPr b="1" sz="58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29" name="Google Shape;729;p84"/>
          <p:cNvSpPr/>
          <p:nvPr/>
        </p:nvSpPr>
        <p:spPr>
          <a:xfrm rot="5400000">
            <a:off x="358525" y="-358650"/>
            <a:ext cx="922200" cy="1639500"/>
          </a:xfrm>
          <a:prstGeom prst="rtTriangle">
            <a:avLst/>
          </a:prstGeom>
          <a:gradFill>
            <a:gsLst>
              <a:gs pos="0">
                <a:schemeClr val="accent3"/>
              </a:gs>
              <a:gs pos="100000">
                <a:schemeClr val="dk1"/>
              </a:gs>
            </a:gsLst>
            <a:path path="circle">
              <a:fillToRect b="100%" l="100%"/>
            </a:path>
            <a:tileRect r="-100%" t="-100%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84"/>
          <p:cNvSpPr/>
          <p:nvPr/>
        </p:nvSpPr>
        <p:spPr>
          <a:xfrm rot="-5400000">
            <a:off x="7850750" y="3850200"/>
            <a:ext cx="932400" cy="1654200"/>
          </a:xfrm>
          <a:prstGeom prst="rtTriangle">
            <a:avLst/>
          </a:prstGeom>
          <a:gradFill>
            <a:gsLst>
              <a:gs pos="0">
                <a:schemeClr val="accent3"/>
              </a:gs>
              <a:gs pos="100000">
                <a:schemeClr val="dk1"/>
              </a:gs>
            </a:gsLst>
            <a:path path="circle">
              <a:fillToRect b="100%" l="100%"/>
            </a:path>
            <a:tileRect r="-100%" t="-100%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1" name="Google Shape;731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9125" y="894325"/>
            <a:ext cx="3354851" cy="3354851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84"/>
          <p:cNvSpPr/>
          <p:nvPr/>
        </p:nvSpPr>
        <p:spPr>
          <a:xfrm rot="5400000">
            <a:off x="358525" y="-358650"/>
            <a:ext cx="922200" cy="1639500"/>
          </a:xfrm>
          <a:prstGeom prst="rtTriangle">
            <a:avLst/>
          </a:prstGeom>
          <a:gradFill>
            <a:gsLst>
              <a:gs pos="0">
                <a:srgbClr val="741B47"/>
              </a:gs>
              <a:gs pos="100000">
                <a:srgbClr val="073763"/>
              </a:gs>
            </a:gsLst>
            <a:lin ang="10800025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84"/>
          <p:cNvSpPr/>
          <p:nvPr/>
        </p:nvSpPr>
        <p:spPr>
          <a:xfrm rot="-5400000">
            <a:off x="7850750" y="3850200"/>
            <a:ext cx="932400" cy="1654200"/>
          </a:xfrm>
          <a:prstGeom prst="rtTriangle">
            <a:avLst/>
          </a:prstGeom>
          <a:gradFill>
            <a:gsLst>
              <a:gs pos="0">
                <a:srgbClr val="741B47"/>
              </a:gs>
              <a:gs pos="100000">
                <a:srgbClr val="073763"/>
              </a:gs>
            </a:gsLst>
            <a:lin ang="10800025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rgbClr val="001F5F"/>
            </a:gs>
          </a:gsLst>
          <a:lin ang="10800025" scaled="0"/>
        </a:gradFill>
      </p:bgPr>
    </p:bg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85"/>
          <p:cNvSpPr txBox="1"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37C1CE"/>
          </a:solidFill>
          <a:ln>
            <a:noFill/>
          </a:ln>
          <a:effectLst>
            <a:outerShdw blurRad="214313" rotWithShape="0" algn="bl" dir="8220000" dist="28575">
              <a:srgbClr val="000000">
                <a:alpha val="54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3F3F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739" name="Google Shape;739;p85"/>
          <p:cNvSpPr txBox="1"/>
          <p:nvPr/>
        </p:nvSpPr>
        <p:spPr>
          <a:xfrm>
            <a:off x="4796344" y="573769"/>
            <a:ext cx="4109700" cy="41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Enable </a:t>
            </a:r>
            <a:endParaRPr sz="4500"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Physital Education</a:t>
            </a:r>
            <a:r>
              <a:rPr lang="en" sz="45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4500"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for better teaching and learning</a:t>
            </a:r>
            <a:endParaRPr sz="4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40" name="Google Shape;740;p85"/>
          <p:cNvPicPr preferRelativeResize="0"/>
          <p:nvPr/>
        </p:nvPicPr>
        <p:blipFill rotWithShape="1">
          <a:blip r:embed="rId3">
            <a:alphaModFix/>
          </a:blip>
          <a:srcRect b="0" l="7926" r="7926" t="0"/>
          <a:stretch/>
        </p:blipFill>
        <p:spPr>
          <a:xfrm>
            <a:off x="0" y="760450"/>
            <a:ext cx="4572000" cy="362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rgbClr val="001F5F"/>
            </a:gs>
          </a:gsLst>
          <a:lin ang="10800025" scaled="0"/>
        </a:gradFill>
      </p:bgPr>
    </p:bg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86"/>
          <p:cNvSpPr txBox="1"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14313" rotWithShape="0" algn="bl" dir="8220000" dist="28575">
              <a:srgbClr val="000000">
                <a:alpha val="54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3F3F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746" name="Google Shape;746;p86"/>
          <p:cNvSpPr txBox="1"/>
          <p:nvPr/>
        </p:nvSpPr>
        <p:spPr>
          <a:xfrm>
            <a:off x="4796344" y="573769"/>
            <a:ext cx="4109700" cy="41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Support students in a more effective way both </a:t>
            </a:r>
            <a:r>
              <a:rPr b="1" lang="en" sz="49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M</a:t>
            </a:r>
            <a:r>
              <a:rPr b="1" lang="en" sz="49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entally and Academically</a:t>
            </a:r>
            <a:endParaRPr b="1" sz="4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47" name="Google Shape;747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850" y="315487"/>
            <a:ext cx="4512600" cy="4512600"/>
          </a:xfrm>
          <a:prstGeom prst="roundRect">
            <a:avLst>
              <a:gd fmla="val 6139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rgbClr val="001F5F"/>
            </a:gs>
          </a:gsLst>
          <a:lin ang="10800025" scaled="0"/>
        </a:gradFill>
      </p:bgPr>
    </p:bg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87"/>
          <p:cNvSpPr txBox="1"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14313" rotWithShape="0" algn="bl" dir="8220000" dist="28575">
              <a:srgbClr val="000000">
                <a:alpha val="54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3F3F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753" name="Google Shape;753;p87"/>
          <p:cNvSpPr txBox="1"/>
          <p:nvPr/>
        </p:nvSpPr>
        <p:spPr>
          <a:xfrm>
            <a:off x="4796344" y="573769"/>
            <a:ext cx="4109700" cy="41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Understand scenario with </a:t>
            </a:r>
            <a:r>
              <a:rPr b="1" lang="en" sz="6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Data and Analytics</a:t>
            </a:r>
            <a:endParaRPr b="1" sz="6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54" name="Google Shape;754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25" y="278425"/>
            <a:ext cx="4586700" cy="4586700"/>
          </a:xfrm>
          <a:prstGeom prst="roundRect">
            <a:avLst>
              <a:gd fmla="val 5735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rgbClr val="001F5F"/>
            </a:gs>
          </a:gsLst>
          <a:lin ang="10800025" scaled="0"/>
        </a:gra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88"/>
          <p:cNvSpPr txBox="1"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14313" rotWithShape="0" algn="bl" dir="8220000" dist="28575">
              <a:srgbClr val="000000">
                <a:alpha val="54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3F3F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760" name="Google Shape;760;p88"/>
          <p:cNvSpPr txBox="1"/>
          <p:nvPr/>
        </p:nvSpPr>
        <p:spPr>
          <a:xfrm>
            <a:off x="4796344" y="573769"/>
            <a:ext cx="4109700" cy="41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Update Curriculum and focusing on </a:t>
            </a:r>
            <a:r>
              <a:rPr b="1" lang="en" sz="6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Outcome based Education</a:t>
            </a:r>
            <a:endParaRPr b="1" sz="6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61" name="Google Shape;761;p88"/>
          <p:cNvPicPr preferRelativeResize="0"/>
          <p:nvPr/>
        </p:nvPicPr>
        <p:blipFill rotWithShape="1">
          <a:blip r:embed="rId3">
            <a:alphaModFix/>
          </a:blip>
          <a:srcRect b="0" l="16951" r="15938" t="0"/>
          <a:stretch/>
        </p:blipFill>
        <p:spPr>
          <a:xfrm>
            <a:off x="260425" y="458887"/>
            <a:ext cx="4454100" cy="4420500"/>
          </a:xfrm>
          <a:prstGeom prst="roundRect">
            <a:avLst>
              <a:gd fmla="val 6186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22000">
              <a:srgbClr val="660000"/>
            </a:gs>
            <a:gs pos="73000">
              <a:srgbClr val="660000"/>
            </a:gs>
            <a:gs pos="100000">
              <a:srgbClr val="000000"/>
            </a:gs>
          </a:gsLst>
          <a:lin ang="5400012" scaled="0"/>
        </a:gradFill>
      </p:bgPr>
    </p:bg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Google Shape;766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8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90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14313" rotWithShape="0" algn="bl" dir="8220000" dist="28575">
              <a:srgbClr val="000000">
                <a:alpha val="54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3F3F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772" name="Google Shape;772;p90"/>
          <p:cNvSpPr txBox="1"/>
          <p:nvPr/>
        </p:nvSpPr>
        <p:spPr>
          <a:xfrm rot="3658985">
            <a:off x="1553038" y="-2392097"/>
            <a:ext cx="8417379" cy="720824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14313" rotWithShape="0" algn="bl" dir="8220000" dist="28575">
              <a:srgbClr val="000000">
                <a:alpha val="54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3F3F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773" name="Google Shape;773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90"/>
          <p:cNvSpPr/>
          <p:nvPr/>
        </p:nvSpPr>
        <p:spPr>
          <a:xfrm>
            <a:off x="286975" y="307400"/>
            <a:ext cx="3586200" cy="45903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520000" dist="219075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What happens online in </a:t>
            </a:r>
            <a:endParaRPr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60 SECONDS </a:t>
            </a:r>
            <a:endParaRPr b="1" sz="5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</a:t>
            </a:r>
            <a:endParaRPr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2021</a:t>
            </a:r>
            <a:endParaRPr b="1" sz="6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?</a:t>
            </a:r>
            <a:endParaRPr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91"/>
          <p:cNvSpPr txBox="1"/>
          <p:nvPr>
            <p:ph idx="1" type="subTitle"/>
          </p:nvPr>
        </p:nvSpPr>
        <p:spPr>
          <a:xfrm>
            <a:off x="717200" y="2819925"/>
            <a:ext cx="5037900" cy="108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3800">
                <a:solidFill>
                  <a:schemeClr val="dk2"/>
                </a:solidFill>
              </a:rPr>
              <a:t>Do you have any questions?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80" name="Google Shape;780;p91"/>
          <p:cNvSpPr txBox="1"/>
          <p:nvPr>
            <p:ph type="ctrTitle"/>
          </p:nvPr>
        </p:nvSpPr>
        <p:spPr>
          <a:xfrm>
            <a:off x="656925" y="854250"/>
            <a:ext cx="5649300" cy="171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5"/>
                </a:solidFill>
              </a:rPr>
              <a:t>THANKS</a:t>
            </a:r>
            <a:endParaRPr sz="9600">
              <a:solidFill>
                <a:schemeClr val="accent5"/>
              </a:solidFill>
            </a:endParaRPr>
          </a:p>
        </p:txBody>
      </p:sp>
      <p:grpSp>
        <p:nvGrpSpPr>
          <p:cNvPr id="781" name="Google Shape;781;p91"/>
          <p:cNvGrpSpPr/>
          <p:nvPr/>
        </p:nvGrpSpPr>
        <p:grpSpPr>
          <a:xfrm>
            <a:off x="5224002" y="292955"/>
            <a:ext cx="4889228" cy="5465353"/>
            <a:chOff x="205025" y="1860625"/>
            <a:chExt cx="1435475" cy="1604625"/>
          </a:xfrm>
        </p:grpSpPr>
        <p:sp>
          <p:nvSpPr>
            <p:cNvPr id="782" name="Google Shape;782;p91"/>
            <p:cNvSpPr/>
            <p:nvPr/>
          </p:nvSpPr>
          <p:spPr>
            <a:xfrm>
              <a:off x="760525" y="1860625"/>
              <a:ext cx="873900" cy="554075"/>
            </a:xfrm>
            <a:custGeom>
              <a:rect b="b" l="l" r="r" t="t"/>
              <a:pathLst>
                <a:path extrusionOk="0" h="22163" w="34956">
                  <a:moveTo>
                    <a:pt x="1615" y="0"/>
                  </a:moveTo>
                  <a:cubicBezTo>
                    <a:pt x="1269" y="0"/>
                    <a:pt x="920" y="84"/>
                    <a:pt x="608" y="247"/>
                  </a:cubicBezTo>
                  <a:lnTo>
                    <a:pt x="0" y="612"/>
                  </a:lnTo>
                  <a:lnTo>
                    <a:pt x="33739" y="22163"/>
                  </a:lnTo>
                  <a:lnTo>
                    <a:pt x="34347" y="19518"/>
                  </a:lnTo>
                  <a:lnTo>
                    <a:pt x="34955" y="19184"/>
                  </a:lnTo>
                  <a:cubicBezTo>
                    <a:pt x="34803" y="18941"/>
                    <a:pt x="34590" y="18697"/>
                    <a:pt x="34317" y="18545"/>
                  </a:cubicBezTo>
                  <a:lnTo>
                    <a:pt x="33770" y="18211"/>
                  </a:lnTo>
                  <a:lnTo>
                    <a:pt x="2645" y="278"/>
                  </a:lnTo>
                  <a:cubicBezTo>
                    <a:pt x="2334" y="91"/>
                    <a:pt x="1976" y="0"/>
                    <a:pt x="16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91"/>
            <p:cNvSpPr/>
            <p:nvPr/>
          </p:nvSpPr>
          <p:spPr>
            <a:xfrm>
              <a:off x="816750" y="1974700"/>
              <a:ext cx="23575" cy="34225"/>
            </a:xfrm>
            <a:custGeom>
              <a:rect b="b" l="l" r="r" t="t"/>
              <a:pathLst>
                <a:path extrusionOk="0" h="1369" w="943">
                  <a:moveTo>
                    <a:pt x="0" y="943"/>
                  </a:moveTo>
                  <a:cubicBezTo>
                    <a:pt x="0" y="1247"/>
                    <a:pt x="213" y="1368"/>
                    <a:pt x="456" y="1216"/>
                  </a:cubicBezTo>
                  <a:cubicBezTo>
                    <a:pt x="730" y="1064"/>
                    <a:pt x="943" y="700"/>
                    <a:pt x="943" y="426"/>
                  </a:cubicBezTo>
                  <a:cubicBezTo>
                    <a:pt x="943" y="122"/>
                    <a:pt x="730" y="1"/>
                    <a:pt x="456" y="152"/>
                  </a:cubicBezTo>
                  <a:cubicBezTo>
                    <a:pt x="213" y="304"/>
                    <a:pt x="0" y="669"/>
                    <a:pt x="0" y="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91"/>
            <p:cNvSpPr/>
            <p:nvPr/>
          </p:nvSpPr>
          <p:spPr>
            <a:xfrm>
              <a:off x="934525" y="2014225"/>
              <a:ext cx="22825" cy="34200"/>
            </a:xfrm>
            <a:custGeom>
              <a:rect b="b" l="l" r="r" t="t"/>
              <a:pathLst>
                <a:path extrusionOk="0" h="1368" w="913">
                  <a:moveTo>
                    <a:pt x="1" y="973"/>
                  </a:moveTo>
                  <a:cubicBezTo>
                    <a:pt x="1" y="1277"/>
                    <a:pt x="214" y="1368"/>
                    <a:pt x="457" y="1216"/>
                  </a:cubicBezTo>
                  <a:cubicBezTo>
                    <a:pt x="730" y="1094"/>
                    <a:pt x="913" y="730"/>
                    <a:pt x="913" y="426"/>
                  </a:cubicBezTo>
                  <a:cubicBezTo>
                    <a:pt x="913" y="122"/>
                    <a:pt x="730" y="0"/>
                    <a:pt x="457" y="152"/>
                  </a:cubicBezTo>
                  <a:cubicBezTo>
                    <a:pt x="214" y="304"/>
                    <a:pt x="1" y="669"/>
                    <a:pt x="1" y="9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91"/>
            <p:cNvSpPr/>
            <p:nvPr/>
          </p:nvSpPr>
          <p:spPr>
            <a:xfrm>
              <a:off x="816750" y="2082600"/>
              <a:ext cx="23575" cy="34225"/>
            </a:xfrm>
            <a:custGeom>
              <a:rect b="b" l="l" r="r" t="t"/>
              <a:pathLst>
                <a:path extrusionOk="0" h="1369" w="943">
                  <a:moveTo>
                    <a:pt x="0" y="943"/>
                  </a:moveTo>
                  <a:cubicBezTo>
                    <a:pt x="0" y="1247"/>
                    <a:pt x="213" y="1368"/>
                    <a:pt x="456" y="1216"/>
                  </a:cubicBezTo>
                  <a:cubicBezTo>
                    <a:pt x="730" y="1065"/>
                    <a:pt x="943" y="700"/>
                    <a:pt x="943" y="426"/>
                  </a:cubicBezTo>
                  <a:cubicBezTo>
                    <a:pt x="943" y="122"/>
                    <a:pt x="730" y="1"/>
                    <a:pt x="456" y="153"/>
                  </a:cubicBezTo>
                  <a:cubicBezTo>
                    <a:pt x="213" y="305"/>
                    <a:pt x="0" y="669"/>
                    <a:pt x="0" y="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91"/>
            <p:cNvSpPr/>
            <p:nvPr/>
          </p:nvSpPr>
          <p:spPr>
            <a:xfrm>
              <a:off x="1052325" y="2054500"/>
              <a:ext cx="22800" cy="34200"/>
            </a:xfrm>
            <a:custGeom>
              <a:rect b="b" l="l" r="r" t="t"/>
              <a:pathLst>
                <a:path extrusionOk="0" h="1368" w="912">
                  <a:moveTo>
                    <a:pt x="0" y="942"/>
                  </a:moveTo>
                  <a:cubicBezTo>
                    <a:pt x="0" y="1246"/>
                    <a:pt x="213" y="1368"/>
                    <a:pt x="456" y="1216"/>
                  </a:cubicBezTo>
                  <a:cubicBezTo>
                    <a:pt x="699" y="1064"/>
                    <a:pt x="912" y="699"/>
                    <a:pt x="912" y="426"/>
                  </a:cubicBezTo>
                  <a:cubicBezTo>
                    <a:pt x="912" y="122"/>
                    <a:pt x="699" y="0"/>
                    <a:pt x="456" y="152"/>
                  </a:cubicBezTo>
                  <a:cubicBezTo>
                    <a:pt x="213" y="304"/>
                    <a:pt x="0" y="669"/>
                    <a:pt x="0" y="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91"/>
            <p:cNvSpPr/>
            <p:nvPr/>
          </p:nvSpPr>
          <p:spPr>
            <a:xfrm>
              <a:off x="934525" y="2122875"/>
              <a:ext cx="22825" cy="34225"/>
            </a:xfrm>
            <a:custGeom>
              <a:rect b="b" l="l" r="r" t="t"/>
              <a:pathLst>
                <a:path extrusionOk="0" h="1369" w="913">
                  <a:moveTo>
                    <a:pt x="1" y="943"/>
                  </a:moveTo>
                  <a:cubicBezTo>
                    <a:pt x="1" y="1247"/>
                    <a:pt x="214" y="1368"/>
                    <a:pt x="457" y="1216"/>
                  </a:cubicBezTo>
                  <a:cubicBezTo>
                    <a:pt x="730" y="1064"/>
                    <a:pt x="913" y="700"/>
                    <a:pt x="913" y="396"/>
                  </a:cubicBezTo>
                  <a:cubicBezTo>
                    <a:pt x="913" y="92"/>
                    <a:pt x="730" y="1"/>
                    <a:pt x="457" y="122"/>
                  </a:cubicBezTo>
                  <a:cubicBezTo>
                    <a:pt x="214" y="274"/>
                    <a:pt x="1" y="639"/>
                    <a:pt x="1" y="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91"/>
            <p:cNvSpPr/>
            <p:nvPr/>
          </p:nvSpPr>
          <p:spPr>
            <a:xfrm>
              <a:off x="816750" y="2190500"/>
              <a:ext cx="23575" cy="34225"/>
            </a:xfrm>
            <a:custGeom>
              <a:rect b="b" l="l" r="r" t="t"/>
              <a:pathLst>
                <a:path extrusionOk="0" h="1369" w="943">
                  <a:moveTo>
                    <a:pt x="0" y="943"/>
                  </a:moveTo>
                  <a:cubicBezTo>
                    <a:pt x="0" y="1247"/>
                    <a:pt x="213" y="1369"/>
                    <a:pt x="456" y="1217"/>
                  </a:cubicBezTo>
                  <a:cubicBezTo>
                    <a:pt x="730" y="1065"/>
                    <a:pt x="943" y="700"/>
                    <a:pt x="943" y="426"/>
                  </a:cubicBezTo>
                  <a:cubicBezTo>
                    <a:pt x="943" y="122"/>
                    <a:pt x="730" y="1"/>
                    <a:pt x="456" y="153"/>
                  </a:cubicBezTo>
                  <a:cubicBezTo>
                    <a:pt x="213" y="305"/>
                    <a:pt x="0" y="670"/>
                    <a:pt x="0" y="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91"/>
            <p:cNvSpPr/>
            <p:nvPr/>
          </p:nvSpPr>
          <p:spPr>
            <a:xfrm>
              <a:off x="1052325" y="2162400"/>
              <a:ext cx="22800" cy="34225"/>
            </a:xfrm>
            <a:custGeom>
              <a:rect b="b" l="l" r="r" t="t"/>
              <a:pathLst>
                <a:path extrusionOk="0" h="1369" w="912">
                  <a:moveTo>
                    <a:pt x="0" y="942"/>
                  </a:moveTo>
                  <a:cubicBezTo>
                    <a:pt x="0" y="1246"/>
                    <a:pt x="213" y="1368"/>
                    <a:pt x="456" y="1216"/>
                  </a:cubicBezTo>
                  <a:cubicBezTo>
                    <a:pt x="699" y="1064"/>
                    <a:pt x="912" y="730"/>
                    <a:pt x="912" y="426"/>
                  </a:cubicBezTo>
                  <a:cubicBezTo>
                    <a:pt x="912" y="122"/>
                    <a:pt x="699" y="0"/>
                    <a:pt x="456" y="152"/>
                  </a:cubicBezTo>
                  <a:cubicBezTo>
                    <a:pt x="213" y="304"/>
                    <a:pt x="0" y="669"/>
                    <a:pt x="0" y="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91"/>
            <p:cNvSpPr/>
            <p:nvPr/>
          </p:nvSpPr>
          <p:spPr>
            <a:xfrm>
              <a:off x="934525" y="2230775"/>
              <a:ext cx="22825" cy="34225"/>
            </a:xfrm>
            <a:custGeom>
              <a:rect b="b" l="l" r="r" t="t"/>
              <a:pathLst>
                <a:path extrusionOk="0" h="1369" w="913">
                  <a:moveTo>
                    <a:pt x="1" y="943"/>
                  </a:moveTo>
                  <a:cubicBezTo>
                    <a:pt x="1" y="1247"/>
                    <a:pt x="214" y="1369"/>
                    <a:pt x="457" y="1217"/>
                  </a:cubicBezTo>
                  <a:cubicBezTo>
                    <a:pt x="730" y="1065"/>
                    <a:pt x="913" y="700"/>
                    <a:pt x="913" y="396"/>
                  </a:cubicBezTo>
                  <a:cubicBezTo>
                    <a:pt x="913" y="92"/>
                    <a:pt x="730" y="1"/>
                    <a:pt x="457" y="153"/>
                  </a:cubicBezTo>
                  <a:cubicBezTo>
                    <a:pt x="214" y="274"/>
                    <a:pt x="1" y="639"/>
                    <a:pt x="1" y="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91"/>
            <p:cNvSpPr/>
            <p:nvPr/>
          </p:nvSpPr>
          <p:spPr>
            <a:xfrm>
              <a:off x="816750" y="2298425"/>
              <a:ext cx="23575" cy="34200"/>
            </a:xfrm>
            <a:custGeom>
              <a:rect b="b" l="l" r="r" t="t"/>
              <a:pathLst>
                <a:path extrusionOk="0" h="1368" w="943">
                  <a:moveTo>
                    <a:pt x="0" y="942"/>
                  </a:moveTo>
                  <a:cubicBezTo>
                    <a:pt x="0" y="1246"/>
                    <a:pt x="213" y="1368"/>
                    <a:pt x="456" y="1216"/>
                  </a:cubicBezTo>
                  <a:cubicBezTo>
                    <a:pt x="730" y="1064"/>
                    <a:pt x="943" y="699"/>
                    <a:pt x="943" y="426"/>
                  </a:cubicBezTo>
                  <a:cubicBezTo>
                    <a:pt x="943" y="122"/>
                    <a:pt x="730" y="0"/>
                    <a:pt x="456" y="152"/>
                  </a:cubicBezTo>
                  <a:cubicBezTo>
                    <a:pt x="213" y="304"/>
                    <a:pt x="0" y="669"/>
                    <a:pt x="0" y="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91"/>
            <p:cNvSpPr/>
            <p:nvPr/>
          </p:nvSpPr>
          <p:spPr>
            <a:xfrm>
              <a:off x="1170100" y="2202675"/>
              <a:ext cx="22825" cy="34200"/>
            </a:xfrm>
            <a:custGeom>
              <a:rect b="b" l="l" r="r" t="t"/>
              <a:pathLst>
                <a:path extrusionOk="0" h="1368" w="913">
                  <a:moveTo>
                    <a:pt x="0" y="942"/>
                  </a:moveTo>
                  <a:cubicBezTo>
                    <a:pt x="0" y="1246"/>
                    <a:pt x="213" y="1368"/>
                    <a:pt x="456" y="1216"/>
                  </a:cubicBezTo>
                  <a:cubicBezTo>
                    <a:pt x="700" y="1064"/>
                    <a:pt x="912" y="699"/>
                    <a:pt x="912" y="395"/>
                  </a:cubicBezTo>
                  <a:cubicBezTo>
                    <a:pt x="912" y="122"/>
                    <a:pt x="700" y="0"/>
                    <a:pt x="456" y="152"/>
                  </a:cubicBezTo>
                  <a:cubicBezTo>
                    <a:pt x="213" y="304"/>
                    <a:pt x="0" y="638"/>
                    <a:pt x="0" y="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91"/>
            <p:cNvSpPr/>
            <p:nvPr/>
          </p:nvSpPr>
          <p:spPr>
            <a:xfrm>
              <a:off x="1052325" y="2270300"/>
              <a:ext cx="22800" cy="34225"/>
            </a:xfrm>
            <a:custGeom>
              <a:rect b="b" l="l" r="r" t="t"/>
              <a:pathLst>
                <a:path extrusionOk="0" h="1369" w="912">
                  <a:moveTo>
                    <a:pt x="0" y="973"/>
                  </a:moveTo>
                  <a:cubicBezTo>
                    <a:pt x="0" y="1247"/>
                    <a:pt x="213" y="1368"/>
                    <a:pt x="456" y="1216"/>
                  </a:cubicBezTo>
                  <a:cubicBezTo>
                    <a:pt x="699" y="1064"/>
                    <a:pt x="912" y="730"/>
                    <a:pt x="912" y="426"/>
                  </a:cubicBezTo>
                  <a:cubicBezTo>
                    <a:pt x="912" y="122"/>
                    <a:pt x="699" y="0"/>
                    <a:pt x="456" y="152"/>
                  </a:cubicBezTo>
                  <a:cubicBezTo>
                    <a:pt x="213" y="304"/>
                    <a:pt x="0" y="669"/>
                    <a:pt x="0" y="9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91"/>
            <p:cNvSpPr/>
            <p:nvPr/>
          </p:nvSpPr>
          <p:spPr>
            <a:xfrm>
              <a:off x="934525" y="2338675"/>
              <a:ext cx="22825" cy="34225"/>
            </a:xfrm>
            <a:custGeom>
              <a:rect b="b" l="l" r="r" t="t"/>
              <a:pathLst>
                <a:path extrusionOk="0" h="1369" w="913">
                  <a:moveTo>
                    <a:pt x="1" y="943"/>
                  </a:moveTo>
                  <a:cubicBezTo>
                    <a:pt x="1" y="1247"/>
                    <a:pt x="214" y="1369"/>
                    <a:pt x="457" y="1217"/>
                  </a:cubicBezTo>
                  <a:cubicBezTo>
                    <a:pt x="730" y="1065"/>
                    <a:pt x="913" y="700"/>
                    <a:pt x="913" y="396"/>
                  </a:cubicBezTo>
                  <a:cubicBezTo>
                    <a:pt x="913" y="92"/>
                    <a:pt x="730" y="1"/>
                    <a:pt x="457" y="123"/>
                  </a:cubicBezTo>
                  <a:cubicBezTo>
                    <a:pt x="214" y="275"/>
                    <a:pt x="1" y="639"/>
                    <a:pt x="1" y="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91"/>
            <p:cNvSpPr/>
            <p:nvPr/>
          </p:nvSpPr>
          <p:spPr>
            <a:xfrm>
              <a:off x="816750" y="2406325"/>
              <a:ext cx="23575" cy="34200"/>
            </a:xfrm>
            <a:custGeom>
              <a:rect b="b" l="l" r="r" t="t"/>
              <a:pathLst>
                <a:path extrusionOk="0" h="1368" w="943">
                  <a:moveTo>
                    <a:pt x="0" y="942"/>
                  </a:moveTo>
                  <a:cubicBezTo>
                    <a:pt x="0" y="1246"/>
                    <a:pt x="213" y="1368"/>
                    <a:pt x="456" y="1216"/>
                  </a:cubicBezTo>
                  <a:cubicBezTo>
                    <a:pt x="730" y="1064"/>
                    <a:pt x="943" y="699"/>
                    <a:pt x="943" y="426"/>
                  </a:cubicBezTo>
                  <a:cubicBezTo>
                    <a:pt x="943" y="122"/>
                    <a:pt x="730" y="0"/>
                    <a:pt x="456" y="152"/>
                  </a:cubicBezTo>
                  <a:cubicBezTo>
                    <a:pt x="213" y="304"/>
                    <a:pt x="0" y="669"/>
                    <a:pt x="0" y="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91"/>
            <p:cNvSpPr/>
            <p:nvPr/>
          </p:nvSpPr>
          <p:spPr>
            <a:xfrm>
              <a:off x="1287875" y="2242175"/>
              <a:ext cx="22825" cy="34225"/>
            </a:xfrm>
            <a:custGeom>
              <a:rect b="b" l="l" r="r" t="t"/>
              <a:pathLst>
                <a:path extrusionOk="0" h="1369" w="913">
                  <a:moveTo>
                    <a:pt x="1" y="973"/>
                  </a:moveTo>
                  <a:cubicBezTo>
                    <a:pt x="1" y="1247"/>
                    <a:pt x="183" y="1369"/>
                    <a:pt x="457" y="1217"/>
                  </a:cubicBezTo>
                  <a:cubicBezTo>
                    <a:pt x="700" y="1095"/>
                    <a:pt x="913" y="730"/>
                    <a:pt x="913" y="426"/>
                  </a:cubicBezTo>
                  <a:cubicBezTo>
                    <a:pt x="913" y="122"/>
                    <a:pt x="700" y="1"/>
                    <a:pt x="457" y="153"/>
                  </a:cubicBezTo>
                  <a:cubicBezTo>
                    <a:pt x="183" y="305"/>
                    <a:pt x="1" y="669"/>
                    <a:pt x="1" y="9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91"/>
            <p:cNvSpPr/>
            <p:nvPr/>
          </p:nvSpPr>
          <p:spPr>
            <a:xfrm>
              <a:off x="1170100" y="2310575"/>
              <a:ext cx="22825" cy="34225"/>
            </a:xfrm>
            <a:custGeom>
              <a:rect b="b" l="l" r="r" t="t"/>
              <a:pathLst>
                <a:path extrusionOk="0" h="1369" w="913">
                  <a:moveTo>
                    <a:pt x="0" y="943"/>
                  </a:moveTo>
                  <a:cubicBezTo>
                    <a:pt x="0" y="1247"/>
                    <a:pt x="213" y="1368"/>
                    <a:pt x="456" y="1216"/>
                  </a:cubicBezTo>
                  <a:cubicBezTo>
                    <a:pt x="700" y="1064"/>
                    <a:pt x="912" y="699"/>
                    <a:pt x="912" y="395"/>
                  </a:cubicBezTo>
                  <a:cubicBezTo>
                    <a:pt x="912" y="122"/>
                    <a:pt x="700" y="0"/>
                    <a:pt x="456" y="152"/>
                  </a:cubicBezTo>
                  <a:cubicBezTo>
                    <a:pt x="213" y="304"/>
                    <a:pt x="0" y="639"/>
                    <a:pt x="0" y="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91"/>
            <p:cNvSpPr/>
            <p:nvPr/>
          </p:nvSpPr>
          <p:spPr>
            <a:xfrm>
              <a:off x="1052325" y="2378200"/>
              <a:ext cx="22800" cy="34225"/>
            </a:xfrm>
            <a:custGeom>
              <a:rect b="b" l="l" r="r" t="t"/>
              <a:pathLst>
                <a:path extrusionOk="0" h="1369" w="912">
                  <a:moveTo>
                    <a:pt x="0" y="973"/>
                  </a:moveTo>
                  <a:cubicBezTo>
                    <a:pt x="0" y="1247"/>
                    <a:pt x="213" y="1368"/>
                    <a:pt x="456" y="1216"/>
                  </a:cubicBezTo>
                  <a:cubicBezTo>
                    <a:pt x="699" y="1064"/>
                    <a:pt x="912" y="730"/>
                    <a:pt x="912" y="426"/>
                  </a:cubicBezTo>
                  <a:cubicBezTo>
                    <a:pt x="912" y="122"/>
                    <a:pt x="699" y="1"/>
                    <a:pt x="456" y="153"/>
                  </a:cubicBezTo>
                  <a:cubicBezTo>
                    <a:pt x="213" y="305"/>
                    <a:pt x="0" y="669"/>
                    <a:pt x="0" y="9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91"/>
            <p:cNvSpPr/>
            <p:nvPr/>
          </p:nvSpPr>
          <p:spPr>
            <a:xfrm>
              <a:off x="934525" y="2446600"/>
              <a:ext cx="22825" cy="34200"/>
            </a:xfrm>
            <a:custGeom>
              <a:rect b="b" l="l" r="r" t="t"/>
              <a:pathLst>
                <a:path extrusionOk="0" h="1368" w="913">
                  <a:moveTo>
                    <a:pt x="1" y="942"/>
                  </a:moveTo>
                  <a:cubicBezTo>
                    <a:pt x="1" y="1246"/>
                    <a:pt x="214" y="1368"/>
                    <a:pt x="457" y="1216"/>
                  </a:cubicBezTo>
                  <a:cubicBezTo>
                    <a:pt x="730" y="1064"/>
                    <a:pt x="913" y="699"/>
                    <a:pt x="913" y="395"/>
                  </a:cubicBezTo>
                  <a:cubicBezTo>
                    <a:pt x="913" y="91"/>
                    <a:pt x="730" y="0"/>
                    <a:pt x="457" y="152"/>
                  </a:cubicBezTo>
                  <a:cubicBezTo>
                    <a:pt x="214" y="274"/>
                    <a:pt x="1" y="638"/>
                    <a:pt x="1" y="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91"/>
            <p:cNvSpPr/>
            <p:nvPr/>
          </p:nvSpPr>
          <p:spPr>
            <a:xfrm>
              <a:off x="816750" y="2514225"/>
              <a:ext cx="23575" cy="34225"/>
            </a:xfrm>
            <a:custGeom>
              <a:rect b="b" l="l" r="r" t="t"/>
              <a:pathLst>
                <a:path extrusionOk="0" h="1369" w="943">
                  <a:moveTo>
                    <a:pt x="0" y="943"/>
                  </a:moveTo>
                  <a:cubicBezTo>
                    <a:pt x="0" y="1247"/>
                    <a:pt x="213" y="1368"/>
                    <a:pt x="456" y="1216"/>
                  </a:cubicBezTo>
                  <a:cubicBezTo>
                    <a:pt x="730" y="1064"/>
                    <a:pt x="943" y="699"/>
                    <a:pt x="943" y="426"/>
                  </a:cubicBezTo>
                  <a:cubicBezTo>
                    <a:pt x="943" y="122"/>
                    <a:pt x="730" y="0"/>
                    <a:pt x="456" y="152"/>
                  </a:cubicBezTo>
                  <a:cubicBezTo>
                    <a:pt x="213" y="304"/>
                    <a:pt x="0" y="669"/>
                    <a:pt x="0" y="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91"/>
            <p:cNvSpPr/>
            <p:nvPr/>
          </p:nvSpPr>
          <p:spPr>
            <a:xfrm>
              <a:off x="1404900" y="2282450"/>
              <a:ext cx="23575" cy="34225"/>
            </a:xfrm>
            <a:custGeom>
              <a:rect b="b" l="l" r="r" t="t"/>
              <a:pathLst>
                <a:path extrusionOk="0" h="1369" w="943">
                  <a:moveTo>
                    <a:pt x="1" y="943"/>
                  </a:moveTo>
                  <a:cubicBezTo>
                    <a:pt x="1" y="1247"/>
                    <a:pt x="213" y="1369"/>
                    <a:pt x="487" y="1217"/>
                  </a:cubicBezTo>
                  <a:cubicBezTo>
                    <a:pt x="730" y="1065"/>
                    <a:pt x="943" y="700"/>
                    <a:pt x="943" y="426"/>
                  </a:cubicBezTo>
                  <a:cubicBezTo>
                    <a:pt x="943" y="122"/>
                    <a:pt x="730" y="1"/>
                    <a:pt x="487" y="153"/>
                  </a:cubicBezTo>
                  <a:cubicBezTo>
                    <a:pt x="213" y="305"/>
                    <a:pt x="1" y="669"/>
                    <a:pt x="1" y="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91"/>
            <p:cNvSpPr/>
            <p:nvPr/>
          </p:nvSpPr>
          <p:spPr>
            <a:xfrm>
              <a:off x="1287875" y="2350075"/>
              <a:ext cx="22825" cy="34225"/>
            </a:xfrm>
            <a:custGeom>
              <a:rect b="b" l="l" r="r" t="t"/>
              <a:pathLst>
                <a:path extrusionOk="0" h="1369" w="913">
                  <a:moveTo>
                    <a:pt x="1" y="974"/>
                  </a:moveTo>
                  <a:cubicBezTo>
                    <a:pt x="1" y="1247"/>
                    <a:pt x="183" y="1369"/>
                    <a:pt x="457" y="1217"/>
                  </a:cubicBezTo>
                  <a:cubicBezTo>
                    <a:pt x="700" y="1095"/>
                    <a:pt x="913" y="730"/>
                    <a:pt x="913" y="426"/>
                  </a:cubicBezTo>
                  <a:cubicBezTo>
                    <a:pt x="913" y="122"/>
                    <a:pt x="700" y="1"/>
                    <a:pt x="457" y="153"/>
                  </a:cubicBezTo>
                  <a:cubicBezTo>
                    <a:pt x="183" y="305"/>
                    <a:pt x="1" y="670"/>
                    <a:pt x="1" y="9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91"/>
            <p:cNvSpPr/>
            <p:nvPr/>
          </p:nvSpPr>
          <p:spPr>
            <a:xfrm>
              <a:off x="1170100" y="2418475"/>
              <a:ext cx="22825" cy="34225"/>
            </a:xfrm>
            <a:custGeom>
              <a:rect b="b" l="l" r="r" t="t"/>
              <a:pathLst>
                <a:path extrusionOk="0" h="1369" w="913">
                  <a:moveTo>
                    <a:pt x="0" y="943"/>
                  </a:moveTo>
                  <a:cubicBezTo>
                    <a:pt x="0" y="1247"/>
                    <a:pt x="213" y="1368"/>
                    <a:pt x="456" y="1216"/>
                  </a:cubicBezTo>
                  <a:cubicBezTo>
                    <a:pt x="700" y="1064"/>
                    <a:pt x="912" y="700"/>
                    <a:pt x="912" y="396"/>
                  </a:cubicBezTo>
                  <a:cubicBezTo>
                    <a:pt x="912" y="122"/>
                    <a:pt x="700" y="1"/>
                    <a:pt x="456" y="152"/>
                  </a:cubicBezTo>
                  <a:cubicBezTo>
                    <a:pt x="213" y="304"/>
                    <a:pt x="0" y="639"/>
                    <a:pt x="0" y="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91"/>
            <p:cNvSpPr/>
            <p:nvPr/>
          </p:nvSpPr>
          <p:spPr>
            <a:xfrm>
              <a:off x="1052325" y="2486100"/>
              <a:ext cx="22800" cy="34225"/>
            </a:xfrm>
            <a:custGeom>
              <a:rect b="b" l="l" r="r" t="t"/>
              <a:pathLst>
                <a:path extrusionOk="0" h="1369" w="912">
                  <a:moveTo>
                    <a:pt x="0" y="973"/>
                  </a:moveTo>
                  <a:cubicBezTo>
                    <a:pt x="0" y="1247"/>
                    <a:pt x="213" y="1369"/>
                    <a:pt x="456" y="1217"/>
                  </a:cubicBezTo>
                  <a:cubicBezTo>
                    <a:pt x="699" y="1065"/>
                    <a:pt x="912" y="730"/>
                    <a:pt x="912" y="426"/>
                  </a:cubicBezTo>
                  <a:cubicBezTo>
                    <a:pt x="912" y="122"/>
                    <a:pt x="699" y="1"/>
                    <a:pt x="456" y="153"/>
                  </a:cubicBezTo>
                  <a:cubicBezTo>
                    <a:pt x="213" y="305"/>
                    <a:pt x="0" y="669"/>
                    <a:pt x="0" y="9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91"/>
            <p:cNvSpPr/>
            <p:nvPr/>
          </p:nvSpPr>
          <p:spPr>
            <a:xfrm>
              <a:off x="934525" y="2554500"/>
              <a:ext cx="22825" cy="33450"/>
            </a:xfrm>
            <a:custGeom>
              <a:rect b="b" l="l" r="r" t="t"/>
              <a:pathLst>
                <a:path extrusionOk="0" h="1338" w="913">
                  <a:moveTo>
                    <a:pt x="1" y="943"/>
                  </a:moveTo>
                  <a:cubicBezTo>
                    <a:pt x="1" y="1247"/>
                    <a:pt x="214" y="1338"/>
                    <a:pt x="457" y="1216"/>
                  </a:cubicBezTo>
                  <a:cubicBezTo>
                    <a:pt x="730" y="1064"/>
                    <a:pt x="913" y="699"/>
                    <a:pt x="913" y="395"/>
                  </a:cubicBezTo>
                  <a:cubicBezTo>
                    <a:pt x="913" y="92"/>
                    <a:pt x="730" y="0"/>
                    <a:pt x="457" y="122"/>
                  </a:cubicBezTo>
                  <a:cubicBezTo>
                    <a:pt x="214" y="274"/>
                    <a:pt x="1" y="639"/>
                    <a:pt x="1" y="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91"/>
            <p:cNvSpPr/>
            <p:nvPr/>
          </p:nvSpPr>
          <p:spPr>
            <a:xfrm>
              <a:off x="816750" y="2622125"/>
              <a:ext cx="23575" cy="34225"/>
            </a:xfrm>
            <a:custGeom>
              <a:rect b="b" l="l" r="r" t="t"/>
              <a:pathLst>
                <a:path extrusionOk="0" h="1369" w="943">
                  <a:moveTo>
                    <a:pt x="0" y="943"/>
                  </a:moveTo>
                  <a:cubicBezTo>
                    <a:pt x="0" y="1247"/>
                    <a:pt x="213" y="1368"/>
                    <a:pt x="456" y="1216"/>
                  </a:cubicBezTo>
                  <a:cubicBezTo>
                    <a:pt x="730" y="1064"/>
                    <a:pt x="943" y="730"/>
                    <a:pt x="943" y="426"/>
                  </a:cubicBezTo>
                  <a:cubicBezTo>
                    <a:pt x="943" y="122"/>
                    <a:pt x="730" y="1"/>
                    <a:pt x="456" y="153"/>
                  </a:cubicBezTo>
                  <a:cubicBezTo>
                    <a:pt x="213" y="304"/>
                    <a:pt x="0" y="669"/>
                    <a:pt x="0" y="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91"/>
            <p:cNvSpPr/>
            <p:nvPr/>
          </p:nvSpPr>
          <p:spPr>
            <a:xfrm>
              <a:off x="698975" y="2690525"/>
              <a:ext cx="23575" cy="33450"/>
            </a:xfrm>
            <a:custGeom>
              <a:rect b="b" l="l" r="r" t="t"/>
              <a:pathLst>
                <a:path extrusionOk="0" h="1338" w="943">
                  <a:moveTo>
                    <a:pt x="0" y="942"/>
                  </a:moveTo>
                  <a:cubicBezTo>
                    <a:pt x="0" y="1216"/>
                    <a:pt x="213" y="1338"/>
                    <a:pt x="456" y="1186"/>
                  </a:cubicBezTo>
                  <a:cubicBezTo>
                    <a:pt x="730" y="1064"/>
                    <a:pt x="942" y="699"/>
                    <a:pt x="942" y="395"/>
                  </a:cubicBezTo>
                  <a:cubicBezTo>
                    <a:pt x="942" y="91"/>
                    <a:pt x="730" y="0"/>
                    <a:pt x="456" y="122"/>
                  </a:cubicBezTo>
                  <a:cubicBezTo>
                    <a:pt x="213" y="274"/>
                    <a:pt x="0" y="638"/>
                    <a:pt x="0" y="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91"/>
            <p:cNvSpPr/>
            <p:nvPr/>
          </p:nvSpPr>
          <p:spPr>
            <a:xfrm>
              <a:off x="581175" y="2758150"/>
              <a:ext cx="23600" cy="34225"/>
            </a:xfrm>
            <a:custGeom>
              <a:rect b="b" l="l" r="r" t="t"/>
              <a:pathLst>
                <a:path extrusionOk="0" h="1369" w="944">
                  <a:moveTo>
                    <a:pt x="1" y="943"/>
                  </a:moveTo>
                  <a:cubicBezTo>
                    <a:pt x="1" y="1247"/>
                    <a:pt x="214" y="1368"/>
                    <a:pt x="487" y="1216"/>
                  </a:cubicBezTo>
                  <a:cubicBezTo>
                    <a:pt x="730" y="1064"/>
                    <a:pt x="943" y="699"/>
                    <a:pt x="943" y="426"/>
                  </a:cubicBezTo>
                  <a:cubicBezTo>
                    <a:pt x="943" y="122"/>
                    <a:pt x="730" y="0"/>
                    <a:pt x="487" y="152"/>
                  </a:cubicBezTo>
                  <a:cubicBezTo>
                    <a:pt x="214" y="304"/>
                    <a:pt x="1" y="669"/>
                    <a:pt x="1" y="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91"/>
            <p:cNvSpPr/>
            <p:nvPr/>
          </p:nvSpPr>
          <p:spPr>
            <a:xfrm>
              <a:off x="463400" y="2825775"/>
              <a:ext cx="23575" cy="34225"/>
            </a:xfrm>
            <a:custGeom>
              <a:rect b="b" l="l" r="r" t="t"/>
              <a:pathLst>
                <a:path extrusionOk="0" h="1369" w="943">
                  <a:moveTo>
                    <a:pt x="0" y="973"/>
                  </a:moveTo>
                  <a:cubicBezTo>
                    <a:pt x="0" y="1247"/>
                    <a:pt x="213" y="1368"/>
                    <a:pt x="487" y="1216"/>
                  </a:cubicBezTo>
                  <a:cubicBezTo>
                    <a:pt x="730" y="1095"/>
                    <a:pt x="943" y="730"/>
                    <a:pt x="943" y="426"/>
                  </a:cubicBezTo>
                  <a:cubicBezTo>
                    <a:pt x="943" y="122"/>
                    <a:pt x="730" y="1"/>
                    <a:pt x="487" y="153"/>
                  </a:cubicBezTo>
                  <a:cubicBezTo>
                    <a:pt x="213" y="305"/>
                    <a:pt x="0" y="669"/>
                    <a:pt x="0" y="9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91"/>
            <p:cNvSpPr/>
            <p:nvPr/>
          </p:nvSpPr>
          <p:spPr>
            <a:xfrm>
              <a:off x="346375" y="2894175"/>
              <a:ext cx="22825" cy="34200"/>
            </a:xfrm>
            <a:custGeom>
              <a:rect b="b" l="l" r="r" t="t"/>
              <a:pathLst>
                <a:path extrusionOk="0" h="1368" w="913">
                  <a:moveTo>
                    <a:pt x="1" y="942"/>
                  </a:moveTo>
                  <a:cubicBezTo>
                    <a:pt x="1" y="1246"/>
                    <a:pt x="183" y="1368"/>
                    <a:pt x="456" y="1216"/>
                  </a:cubicBezTo>
                  <a:cubicBezTo>
                    <a:pt x="700" y="1064"/>
                    <a:pt x="912" y="699"/>
                    <a:pt x="912" y="395"/>
                  </a:cubicBezTo>
                  <a:cubicBezTo>
                    <a:pt x="912" y="122"/>
                    <a:pt x="700" y="0"/>
                    <a:pt x="456" y="152"/>
                  </a:cubicBezTo>
                  <a:cubicBezTo>
                    <a:pt x="183" y="304"/>
                    <a:pt x="1" y="638"/>
                    <a:pt x="1" y="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91"/>
            <p:cNvSpPr/>
            <p:nvPr/>
          </p:nvSpPr>
          <p:spPr>
            <a:xfrm>
              <a:off x="1522700" y="2322725"/>
              <a:ext cx="23575" cy="34225"/>
            </a:xfrm>
            <a:custGeom>
              <a:rect b="b" l="l" r="r" t="t"/>
              <a:pathLst>
                <a:path extrusionOk="0" h="1369" w="943">
                  <a:moveTo>
                    <a:pt x="0" y="943"/>
                  </a:moveTo>
                  <a:cubicBezTo>
                    <a:pt x="0" y="1247"/>
                    <a:pt x="213" y="1368"/>
                    <a:pt x="486" y="1216"/>
                  </a:cubicBezTo>
                  <a:cubicBezTo>
                    <a:pt x="730" y="1065"/>
                    <a:pt x="942" y="700"/>
                    <a:pt x="942" y="396"/>
                  </a:cubicBezTo>
                  <a:cubicBezTo>
                    <a:pt x="942" y="122"/>
                    <a:pt x="730" y="1"/>
                    <a:pt x="486" y="153"/>
                  </a:cubicBezTo>
                  <a:cubicBezTo>
                    <a:pt x="213" y="274"/>
                    <a:pt x="0" y="639"/>
                    <a:pt x="0" y="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91"/>
            <p:cNvSpPr/>
            <p:nvPr/>
          </p:nvSpPr>
          <p:spPr>
            <a:xfrm>
              <a:off x="1404900" y="2390350"/>
              <a:ext cx="23575" cy="34225"/>
            </a:xfrm>
            <a:custGeom>
              <a:rect b="b" l="l" r="r" t="t"/>
              <a:pathLst>
                <a:path extrusionOk="0" h="1369" w="943">
                  <a:moveTo>
                    <a:pt x="1" y="943"/>
                  </a:moveTo>
                  <a:cubicBezTo>
                    <a:pt x="1" y="1247"/>
                    <a:pt x="213" y="1369"/>
                    <a:pt x="487" y="1217"/>
                  </a:cubicBezTo>
                  <a:cubicBezTo>
                    <a:pt x="730" y="1065"/>
                    <a:pt x="943" y="700"/>
                    <a:pt x="943" y="426"/>
                  </a:cubicBezTo>
                  <a:cubicBezTo>
                    <a:pt x="943" y="122"/>
                    <a:pt x="730" y="1"/>
                    <a:pt x="487" y="153"/>
                  </a:cubicBezTo>
                  <a:cubicBezTo>
                    <a:pt x="213" y="305"/>
                    <a:pt x="1" y="670"/>
                    <a:pt x="1" y="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91"/>
            <p:cNvSpPr/>
            <p:nvPr/>
          </p:nvSpPr>
          <p:spPr>
            <a:xfrm>
              <a:off x="1287875" y="2458750"/>
              <a:ext cx="22825" cy="33450"/>
            </a:xfrm>
            <a:custGeom>
              <a:rect b="b" l="l" r="r" t="t"/>
              <a:pathLst>
                <a:path extrusionOk="0" h="1338" w="913">
                  <a:moveTo>
                    <a:pt x="1" y="943"/>
                  </a:moveTo>
                  <a:cubicBezTo>
                    <a:pt x="1" y="1247"/>
                    <a:pt x="183" y="1338"/>
                    <a:pt x="457" y="1216"/>
                  </a:cubicBezTo>
                  <a:cubicBezTo>
                    <a:pt x="700" y="1064"/>
                    <a:pt x="913" y="700"/>
                    <a:pt x="913" y="396"/>
                  </a:cubicBezTo>
                  <a:cubicBezTo>
                    <a:pt x="913" y="92"/>
                    <a:pt x="700" y="0"/>
                    <a:pt x="457" y="122"/>
                  </a:cubicBezTo>
                  <a:cubicBezTo>
                    <a:pt x="183" y="274"/>
                    <a:pt x="1" y="639"/>
                    <a:pt x="1" y="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91"/>
            <p:cNvSpPr/>
            <p:nvPr/>
          </p:nvSpPr>
          <p:spPr>
            <a:xfrm>
              <a:off x="1170100" y="2526375"/>
              <a:ext cx="22825" cy="34225"/>
            </a:xfrm>
            <a:custGeom>
              <a:rect b="b" l="l" r="r" t="t"/>
              <a:pathLst>
                <a:path extrusionOk="0" h="1369" w="913">
                  <a:moveTo>
                    <a:pt x="0" y="943"/>
                  </a:moveTo>
                  <a:cubicBezTo>
                    <a:pt x="0" y="1247"/>
                    <a:pt x="213" y="1368"/>
                    <a:pt x="456" y="1217"/>
                  </a:cubicBezTo>
                  <a:cubicBezTo>
                    <a:pt x="700" y="1065"/>
                    <a:pt x="912" y="700"/>
                    <a:pt x="912" y="396"/>
                  </a:cubicBezTo>
                  <a:cubicBezTo>
                    <a:pt x="912" y="122"/>
                    <a:pt x="700" y="1"/>
                    <a:pt x="456" y="153"/>
                  </a:cubicBezTo>
                  <a:cubicBezTo>
                    <a:pt x="213" y="305"/>
                    <a:pt x="0" y="639"/>
                    <a:pt x="0" y="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91"/>
            <p:cNvSpPr/>
            <p:nvPr/>
          </p:nvSpPr>
          <p:spPr>
            <a:xfrm>
              <a:off x="1052325" y="2594000"/>
              <a:ext cx="22800" cy="34225"/>
            </a:xfrm>
            <a:custGeom>
              <a:rect b="b" l="l" r="r" t="t"/>
              <a:pathLst>
                <a:path extrusionOk="0" h="1369" w="912">
                  <a:moveTo>
                    <a:pt x="0" y="974"/>
                  </a:moveTo>
                  <a:cubicBezTo>
                    <a:pt x="0" y="1247"/>
                    <a:pt x="213" y="1369"/>
                    <a:pt x="456" y="1217"/>
                  </a:cubicBezTo>
                  <a:cubicBezTo>
                    <a:pt x="699" y="1065"/>
                    <a:pt x="912" y="730"/>
                    <a:pt x="912" y="426"/>
                  </a:cubicBezTo>
                  <a:cubicBezTo>
                    <a:pt x="912" y="122"/>
                    <a:pt x="699" y="1"/>
                    <a:pt x="456" y="153"/>
                  </a:cubicBezTo>
                  <a:cubicBezTo>
                    <a:pt x="213" y="305"/>
                    <a:pt x="0" y="670"/>
                    <a:pt x="0" y="9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91"/>
            <p:cNvSpPr/>
            <p:nvPr/>
          </p:nvSpPr>
          <p:spPr>
            <a:xfrm>
              <a:off x="934525" y="2662400"/>
              <a:ext cx="22825" cy="34225"/>
            </a:xfrm>
            <a:custGeom>
              <a:rect b="b" l="l" r="r" t="t"/>
              <a:pathLst>
                <a:path extrusionOk="0" h="1369" w="913">
                  <a:moveTo>
                    <a:pt x="1" y="943"/>
                  </a:moveTo>
                  <a:cubicBezTo>
                    <a:pt x="1" y="1247"/>
                    <a:pt x="214" y="1368"/>
                    <a:pt x="457" y="1216"/>
                  </a:cubicBezTo>
                  <a:cubicBezTo>
                    <a:pt x="730" y="1064"/>
                    <a:pt x="913" y="700"/>
                    <a:pt x="913" y="396"/>
                  </a:cubicBezTo>
                  <a:cubicBezTo>
                    <a:pt x="913" y="122"/>
                    <a:pt x="730" y="0"/>
                    <a:pt x="457" y="152"/>
                  </a:cubicBezTo>
                  <a:cubicBezTo>
                    <a:pt x="214" y="304"/>
                    <a:pt x="1" y="639"/>
                    <a:pt x="1" y="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91"/>
            <p:cNvSpPr/>
            <p:nvPr/>
          </p:nvSpPr>
          <p:spPr>
            <a:xfrm>
              <a:off x="816750" y="2730025"/>
              <a:ext cx="23575" cy="34225"/>
            </a:xfrm>
            <a:custGeom>
              <a:rect b="b" l="l" r="r" t="t"/>
              <a:pathLst>
                <a:path extrusionOk="0" h="1369" w="943">
                  <a:moveTo>
                    <a:pt x="0" y="943"/>
                  </a:moveTo>
                  <a:cubicBezTo>
                    <a:pt x="0" y="1247"/>
                    <a:pt x="213" y="1369"/>
                    <a:pt x="456" y="1217"/>
                  </a:cubicBezTo>
                  <a:cubicBezTo>
                    <a:pt x="730" y="1065"/>
                    <a:pt x="943" y="730"/>
                    <a:pt x="943" y="426"/>
                  </a:cubicBezTo>
                  <a:cubicBezTo>
                    <a:pt x="943" y="122"/>
                    <a:pt x="730" y="1"/>
                    <a:pt x="456" y="153"/>
                  </a:cubicBezTo>
                  <a:cubicBezTo>
                    <a:pt x="213" y="305"/>
                    <a:pt x="0" y="669"/>
                    <a:pt x="0" y="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91"/>
            <p:cNvSpPr/>
            <p:nvPr/>
          </p:nvSpPr>
          <p:spPr>
            <a:xfrm>
              <a:off x="698975" y="2798425"/>
              <a:ext cx="23575" cy="33450"/>
            </a:xfrm>
            <a:custGeom>
              <a:rect b="b" l="l" r="r" t="t"/>
              <a:pathLst>
                <a:path extrusionOk="0" h="1338" w="943">
                  <a:moveTo>
                    <a:pt x="0" y="943"/>
                  </a:moveTo>
                  <a:cubicBezTo>
                    <a:pt x="0" y="1216"/>
                    <a:pt x="213" y="1338"/>
                    <a:pt x="456" y="1216"/>
                  </a:cubicBezTo>
                  <a:cubicBezTo>
                    <a:pt x="730" y="1064"/>
                    <a:pt x="942" y="699"/>
                    <a:pt x="942" y="395"/>
                  </a:cubicBezTo>
                  <a:cubicBezTo>
                    <a:pt x="942" y="91"/>
                    <a:pt x="730" y="0"/>
                    <a:pt x="456" y="122"/>
                  </a:cubicBezTo>
                  <a:cubicBezTo>
                    <a:pt x="213" y="274"/>
                    <a:pt x="0" y="639"/>
                    <a:pt x="0" y="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91"/>
            <p:cNvSpPr/>
            <p:nvPr/>
          </p:nvSpPr>
          <p:spPr>
            <a:xfrm>
              <a:off x="581175" y="2866050"/>
              <a:ext cx="23600" cy="34225"/>
            </a:xfrm>
            <a:custGeom>
              <a:rect b="b" l="l" r="r" t="t"/>
              <a:pathLst>
                <a:path extrusionOk="0" h="1369" w="944">
                  <a:moveTo>
                    <a:pt x="1" y="943"/>
                  </a:moveTo>
                  <a:cubicBezTo>
                    <a:pt x="1" y="1247"/>
                    <a:pt x="214" y="1368"/>
                    <a:pt x="487" y="1216"/>
                  </a:cubicBezTo>
                  <a:cubicBezTo>
                    <a:pt x="730" y="1064"/>
                    <a:pt x="943" y="700"/>
                    <a:pt x="943" y="426"/>
                  </a:cubicBezTo>
                  <a:cubicBezTo>
                    <a:pt x="943" y="122"/>
                    <a:pt x="730" y="1"/>
                    <a:pt x="487" y="152"/>
                  </a:cubicBezTo>
                  <a:cubicBezTo>
                    <a:pt x="214" y="304"/>
                    <a:pt x="1" y="669"/>
                    <a:pt x="1" y="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91"/>
            <p:cNvSpPr/>
            <p:nvPr/>
          </p:nvSpPr>
          <p:spPr>
            <a:xfrm>
              <a:off x="463400" y="2933675"/>
              <a:ext cx="23575" cy="34225"/>
            </a:xfrm>
            <a:custGeom>
              <a:rect b="b" l="l" r="r" t="t"/>
              <a:pathLst>
                <a:path extrusionOk="0" h="1369" w="943">
                  <a:moveTo>
                    <a:pt x="0" y="973"/>
                  </a:moveTo>
                  <a:cubicBezTo>
                    <a:pt x="0" y="1247"/>
                    <a:pt x="213" y="1369"/>
                    <a:pt x="487" y="1217"/>
                  </a:cubicBezTo>
                  <a:cubicBezTo>
                    <a:pt x="730" y="1095"/>
                    <a:pt x="943" y="730"/>
                    <a:pt x="943" y="426"/>
                  </a:cubicBezTo>
                  <a:cubicBezTo>
                    <a:pt x="943" y="122"/>
                    <a:pt x="730" y="1"/>
                    <a:pt x="487" y="153"/>
                  </a:cubicBezTo>
                  <a:cubicBezTo>
                    <a:pt x="213" y="305"/>
                    <a:pt x="0" y="669"/>
                    <a:pt x="0" y="9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91"/>
            <p:cNvSpPr/>
            <p:nvPr/>
          </p:nvSpPr>
          <p:spPr>
            <a:xfrm>
              <a:off x="346375" y="3002075"/>
              <a:ext cx="22825" cy="34225"/>
            </a:xfrm>
            <a:custGeom>
              <a:rect b="b" l="l" r="r" t="t"/>
              <a:pathLst>
                <a:path extrusionOk="0" h="1369" w="913">
                  <a:moveTo>
                    <a:pt x="1" y="943"/>
                  </a:moveTo>
                  <a:cubicBezTo>
                    <a:pt x="1" y="1247"/>
                    <a:pt x="183" y="1368"/>
                    <a:pt x="456" y="1216"/>
                  </a:cubicBezTo>
                  <a:cubicBezTo>
                    <a:pt x="700" y="1064"/>
                    <a:pt x="912" y="699"/>
                    <a:pt x="912" y="395"/>
                  </a:cubicBezTo>
                  <a:cubicBezTo>
                    <a:pt x="912" y="122"/>
                    <a:pt x="700" y="0"/>
                    <a:pt x="456" y="152"/>
                  </a:cubicBezTo>
                  <a:cubicBezTo>
                    <a:pt x="183" y="304"/>
                    <a:pt x="1" y="639"/>
                    <a:pt x="1" y="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91"/>
            <p:cNvSpPr/>
            <p:nvPr/>
          </p:nvSpPr>
          <p:spPr>
            <a:xfrm>
              <a:off x="1522700" y="2430625"/>
              <a:ext cx="23575" cy="34225"/>
            </a:xfrm>
            <a:custGeom>
              <a:rect b="b" l="l" r="r" t="t"/>
              <a:pathLst>
                <a:path extrusionOk="0" h="1369" w="943">
                  <a:moveTo>
                    <a:pt x="0" y="943"/>
                  </a:moveTo>
                  <a:cubicBezTo>
                    <a:pt x="0" y="1247"/>
                    <a:pt x="213" y="1369"/>
                    <a:pt x="486" y="1217"/>
                  </a:cubicBezTo>
                  <a:cubicBezTo>
                    <a:pt x="730" y="1065"/>
                    <a:pt x="942" y="700"/>
                    <a:pt x="942" y="396"/>
                  </a:cubicBezTo>
                  <a:cubicBezTo>
                    <a:pt x="942" y="92"/>
                    <a:pt x="730" y="1"/>
                    <a:pt x="486" y="153"/>
                  </a:cubicBezTo>
                  <a:cubicBezTo>
                    <a:pt x="213" y="274"/>
                    <a:pt x="0" y="639"/>
                    <a:pt x="0" y="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91"/>
            <p:cNvSpPr/>
            <p:nvPr/>
          </p:nvSpPr>
          <p:spPr>
            <a:xfrm>
              <a:off x="1404900" y="2498275"/>
              <a:ext cx="23575" cy="34200"/>
            </a:xfrm>
            <a:custGeom>
              <a:rect b="b" l="l" r="r" t="t"/>
              <a:pathLst>
                <a:path extrusionOk="0" h="1368" w="943">
                  <a:moveTo>
                    <a:pt x="1" y="942"/>
                  </a:moveTo>
                  <a:cubicBezTo>
                    <a:pt x="1" y="1246"/>
                    <a:pt x="213" y="1368"/>
                    <a:pt x="487" y="1216"/>
                  </a:cubicBezTo>
                  <a:cubicBezTo>
                    <a:pt x="730" y="1064"/>
                    <a:pt x="943" y="699"/>
                    <a:pt x="943" y="426"/>
                  </a:cubicBezTo>
                  <a:cubicBezTo>
                    <a:pt x="943" y="122"/>
                    <a:pt x="730" y="0"/>
                    <a:pt x="487" y="152"/>
                  </a:cubicBezTo>
                  <a:cubicBezTo>
                    <a:pt x="213" y="304"/>
                    <a:pt x="1" y="669"/>
                    <a:pt x="1" y="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91"/>
            <p:cNvSpPr/>
            <p:nvPr/>
          </p:nvSpPr>
          <p:spPr>
            <a:xfrm>
              <a:off x="1287875" y="2566650"/>
              <a:ext cx="22825" cy="33475"/>
            </a:xfrm>
            <a:custGeom>
              <a:rect b="b" l="l" r="r" t="t"/>
              <a:pathLst>
                <a:path extrusionOk="0" h="1339" w="913">
                  <a:moveTo>
                    <a:pt x="1" y="943"/>
                  </a:moveTo>
                  <a:cubicBezTo>
                    <a:pt x="1" y="1247"/>
                    <a:pt x="183" y="1338"/>
                    <a:pt x="457" y="1216"/>
                  </a:cubicBezTo>
                  <a:cubicBezTo>
                    <a:pt x="700" y="1065"/>
                    <a:pt x="913" y="700"/>
                    <a:pt x="913" y="396"/>
                  </a:cubicBezTo>
                  <a:cubicBezTo>
                    <a:pt x="913" y="92"/>
                    <a:pt x="700" y="1"/>
                    <a:pt x="457" y="122"/>
                  </a:cubicBezTo>
                  <a:cubicBezTo>
                    <a:pt x="183" y="274"/>
                    <a:pt x="1" y="639"/>
                    <a:pt x="1" y="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91"/>
            <p:cNvSpPr/>
            <p:nvPr/>
          </p:nvSpPr>
          <p:spPr>
            <a:xfrm>
              <a:off x="1170100" y="2634275"/>
              <a:ext cx="22825" cy="34225"/>
            </a:xfrm>
            <a:custGeom>
              <a:rect b="b" l="l" r="r" t="t"/>
              <a:pathLst>
                <a:path extrusionOk="0" h="1369" w="913">
                  <a:moveTo>
                    <a:pt x="0" y="943"/>
                  </a:moveTo>
                  <a:cubicBezTo>
                    <a:pt x="0" y="1247"/>
                    <a:pt x="213" y="1369"/>
                    <a:pt x="456" y="1217"/>
                  </a:cubicBezTo>
                  <a:cubicBezTo>
                    <a:pt x="700" y="1065"/>
                    <a:pt x="912" y="700"/>
                    <a:pt x="912" y="396"/>
                  </a:cubicBezTo>
                  <a:cubicBezTo>
                    <a:pt x="912" y="122"/>
                    <a:pt x="700" y="1"/>
                    <a:pt x="456" y="153"/>
                  </a:cubicBezTo>
                  <a:cubicBezTo>
                    <a:pt x="213" y="305"/>
                    <a:pt x="0" y="670"/>
                    <a:pt x="0" y="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91"/>
            <p:cNvSpPr/>
            <p:nvPr/>
          </p:nvSpPr>
          <p:spPr>
            <a:xfrm>
              <a:off x="1052325" y="2701925"/>
              <a:ext cx="22800" cy="34200"/>
            </a:xfrm>
            <a:custGeom>
              <a:rect b="b" l="l" r="r" t="t"/>
              <a:pathLst>
                <a:path extrusionOk="0" h="1368" w="912">
                  <a:moveTo>
                    <a:pt x="0" y="973"/>
                  </a:moveTo>
                  <a:cubicBezTo>
                    <a:pt x="0" y="1246"/>
                    <a:pt x="213" y="1368"/>
                    <a:pt x="456" y="1216"/>
                  </a:cubicBezTo>
                  <a:cubicBezTo>
                    <a:pt x="699" y="1064"/>
                    <a:pt x="912" y="730"/>
                    <a:pt x="912" y="426"/>
                  </a:cubicBezTo>
                  <a:cubicBezTo>
                    <a:pt x="912" y="122"/>
                    <a:pt x="699" y="0"/>
                    <a:pt x="456" y="152"/>
                  </a:cubicBezTo>
                  <a:cubicBezTo>
                    <a:pt x="213" y="304"/>
                    <a:pt x="0" y="669"/>
                    <a:pt x="0" y="9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91"/>
            <p:cNvSpPr/>
            <p:nvPr/>
          </p:nvSpPr>
          <p:spPr>
            <a:xfrm>
              <a:off x="934525" y="2770300"/>
              <a:ext cx="22825" cy="34225"/>
            </a:xfrm>
            <a:custGeom>
              <a:rect b="b" l="l" r="r" t="t"/>
              <a:pathLst>
                <a:path extrusionOk="0" h="1369" w="913">
                  <a:moveTo>
                    <a:pt x="1" y="943"/>
                  </a:moveTo>
                  <a:cubicBezTo>
                    <a:pt x="1" y="1247"/>
                    <a:pt x="214" y="1368"/>
                    <a:pt x="457" y="1216"/>
                  </a:cubicBezTo>
                  <a:cubicBezTo>
                    <a:pt x="730" y="1065"/>
                    <a:pt x="913" y="700"/>
                    <a:pt x="913" y="396"/>
                  </a:cubicBezTo>
                  <a:cubicBezTo>
                    <a:pt x="913" y="122"/>
                    <a:pt x="730" y="1"/>
                    <a:pt x="457" y="153"/>
                  </a:cubicBezTo>
                  <a:cubicBezTo>
                    <a:pt x="214" y="274"/>
                    <a:pt x="1" y="639"/>
                    <a:pt x="1" y="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91"/>
            <p:cNvSpPr/>
            <p:nvPr/>
          </p:nvSpPr>
          <p:spPr>
            <a:xfrm>
              <a:off x="816750" y="2837925"/>
              <a:ext cx="23575" cy="34225"/>
            </a:xfrm>
            <a:custGeom>
              <a:rect b="b" l="l" r="r" t="t"/>
              <a:pathLst>
                <a:path extrusionOk="0" h="1369" w="943">
                  <a:moveTo>
                    <a:pt x="0" y="943"/>
                  </a:moveTo>
                  <a:cubicBezTo>
                    <a:pt x="0" y="1247"/>
                    <a:pt x="213" y="1369"/>
                    <a:pt x="456" y="1217"/>
                  </a:cubicBezTo>
                  <a:cubicBezTo>
                    <a:pt x="730" y="1065"/>
                    <a:pt x="943" y="730"/>
                    <a:pt x="943" y="426"/>
                  </a:cubicBezTo>
                  <a:cubicBezTo>
                    <a:pt x="943" y="122"/>
                    <a:pt x="730" y="1"/>
                    <a:pt x="456" y="153"/>
                  </a:cubicBezTo>
                  <a:cubicBezTo>
                    <a:pt x="213" y="305"/>
                    <a:pt x="0" y="670"/>
                    <a:pt x="0" y="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91"/>
            <p:cNvSpPr/>
            <p:nvPr/>
          </p:nvSpPr>
          <p:spPr>
            <a:xfrm>
              <a:off x="698975" y="2906325"/>
              <a:ext cx="23575" cy="34225"/>
            </a:xfrm>
            <a:custGeom>
              <a:rect b="b" l="l" r="r" t="t"/>
              <a:pathLst>
                <a:path extrusionOk="0" h="1369" w="943">
                  <a:moveTo>
                    <a:pt x="0" y="943"/>
                  </a:moveTo>
                  <a:cubicBezTo>
                    <a:pt x="0" y="1247"/>
                    <a:pt x="213" y="1368"/>
                    <a:pt x="456" y="1216"/>
                  </a:cubicBezTo>
                  <a:cubicBezTo>
                    <a:pt x="730" y="1064"/>
                    <a:pt x="942" y="700"/>
                    <a:pt x="942" y="396"/>
                  </a:cubicBezTo>
                  <a:cubicBezTo>
                    <a:pt x="942" y="122"/>
                    <a:pt x="730" y="0"/>
                    <a:pt x="456" y="152"/>
                  </a:cubicBezTo>
                  <a:cubicBezTo>
                    <a:pt x="213" y="274"/>
                    <a:pt x="0" y="639"/>
                    <a:pt x="0" y="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91"/>
            <p:cNvSpPr/>
            <p:nvPr/>
          </p:nvSpPr>
          <p:spPr>
            <a:xfrm>
              <a:off x="581175" y="2973950"/>
              <a:ext cx="23600" cy="34225"/>
            </a:xfrm>
            <a:custGeom>
              <a:rect b="b" l="l" r="r" t="t"/>
              <a:pathLst>
                <a:path extrusionOk="0" h="1369" w="944">
                  <a:moveTo>
                    <a:pt x="1" y="943"/>
                  </a:moveTo>
                  <a:cubicBezTo>
                    <a:pt x="1" y="1247"/>
                    <a:pt x="214" y="1368"/>
                    <a:pt x="487" y="1217"/>
                  </a:cubicBezTo>
                  <a:cubicBezTo>
                    <a:pt x="730" y="1065"/>
                    <a:pt x="943" y="700"/>
                    <a:pt x="943" y="426"/>
                  </a:cubicBezTo>
                  <a:cubicBezTo>
                    <a:pt x="943" y="122"/>
                    <a:pt x="730" y="1"/>
                    <a:pt x="487" y="153"/>
                  </a:cubicBezTo>
                  <a:cubicBezTo>
                    <a:pt x="214" y="305"/>
                    <a:pt x="1" y="669"/>
                    <a:pt x="1" y="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91"/>
            <p:cNvSpPr/>
            <p:nvPr/>
          </p:nvSpPr>
          <p:spPr>
            <a:xfrm>
              <a:off x="463400" y="3041575"/>
              <a:ext cx="23575" cy="34225"/>
            </a:xfrm>
            <a:custGeom>
              <a:rect b="b" l="l" r="r" t="t"/>
              <a:pathLst>
                <a:path extrusionOk="0" h="1369" w="943">
                  <a:moveTo>
                    <a:pt x="0" y="974"/>
                  </a:moveTo>
                  <a:cubicBezTo>
                    <a:pt x="0" y="1247"/>
                    <a:pt x="213" y="1369"/>
                    <a:pt x="487" y="1217"/>
                  </a:cubicBezTo>
                  <a:cubicBezTo>
                    <a:pt x="730" y="1095"/>
                    <a:pt x="943" y="730"/>
                    <a:pt x="943" y="426"/>
                  </a:cubicBezTo>
                  <a:cubicBezTo>
                    <a:pt x="943" y="122"/>
                    <a:pt x="730" y="1"/>
                    <a:pt x="487" y="153"/>
                  </a:cubicBezTo>
                  <a:cubicBezTo>
                    <a:pt x="213" y="305"/>
                    <a:pt x="0" y="670"/>
                    <a:pt x="0" y="9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91"/>
            <p:cNvSpPr/>
            <p:nvPr/>
          </p:nvSpPr>
          <p:spPr>
            <a:xfrm>
              <a:off x="1522700" y="2538550"/>
              <a:ext cx="23575" cy="34200"/>
            </a:xfrm>
            <a:custGeom>
              <a:rect b="b" l="l" r="r" t="t"/>
              <a:pathLst>
                <a:path extrusionOk="0" h="1368" w="943">
                  <a:moveTo>
                    <a:pt x="0" y="942"/>
                  </a:moveTo>
                  <a:cubicBezTo>
                    <a:pt x="0" y="1246"/>
                    <a:pt x="213" y="1368"/>
                    <a:pt x="486" y="1216"/>
                  </a:cubicBezTo>
                  <a:cubicBezTo>
                    <a:pt x="730" y="1064"/>
                    <a:pt x="942" y="699"/>
                    <a:pt x="942" y="395"/>
                  </a:cubicBezTo>
                  <a:cubicBezTo>
                    <a:pt x="942" y="122"/>
                    <a:pt x="730" y="0"/>
                    <a:pt x="486" y="152"/>
                  </a:cubicBezTo>
                  <a:cubicBezTo>
                    <a:pt x="213" y="274"/>
                    <a:pt x="0" y="638"/>
                    <a:pt x="0" y="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91"/>
            <p:cNvSpPr/>
            <p:nvPr/>
          </p:nvSpPr>
          <p:spPr>
            <a:xfrm>
              <a:off x="1404900" y="2606175"/>
              <a:ext cx="23575" cy="34225"/>
            </a:xfrm>
            <a:custGeom>
              <a:rect b="b" l="l" r="r" t="t"/>
              <a:pathLst>
                <a:path extrusionOk="0" h="1369" w="943">
                  <a:moveTo>
                    <a:pt x="1" y="942"/>
                  </a:moveTo>
                  <a:cubicBezTo>
                    <a:pt x="1" y="1246"/>
                    <a:pt x="213" y="1368"/>
                    <a:pt x="487" y="1216"/>
                  </a:cubicBezTo>
                  <a:cubicBezTo>
                    <a:pt x="730" y="1064"/>
                    <a:pt x="943" y="730"/>
                    <a:pt x="943" y="426"/>
                  </a:cubicBezTo>
                  <a:cubicBezTo>
                    <a:pt x="943" y="122"/>
                    <a:pt x="730" y="0"/>
                    <a:pt x="487" y="152"/>
                  </a:cubicBezTo>
                  <a:cubicBezTo>
                    <a:pt x="213" y="304"/>
                    <a:pt x="1" y="669"/>
                    <a:pt x="1" y="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91"/>
            <p:cNvSpPr/>
            <p:nvPr/>
          </p:nvSpPr>
          <p:spPr>
            <a:xfrm>
              <a:off x="1287875" y="2674550"/>
              <a:ext cx="22825" cy="33475"/>
            </a:xfrm>
            <a:custGeom>
              <a:rect b="b" l="l" r="r" t="t"/>
              <a:pathLst>
                <a:path extrusionOk="0" h="1339" w="913">
                  <a:moveTo>
                    <a:pt x="1" y="943"/>
                  </a:moveTo>
                  <a:cubicBezTo>
                    <a:pt x="1" y="1217"/>
                    <a:pt x="183" y="1338"/>
                    <a:pt x="457" y="1186"/>
                  </a:cubicBezTo>
                  <a:cubicBezTo>
                    <a:pt x="700" y="1065"/>
                    <a:pt x="913" y="700"/>
                    <a:pt x="913" y="396"/>
                  </a:cubicBezTo>
                  <a:cubicBezTo>
                    <a:pt x="913" y="92"/>
                    <a:pt x="700" y="1"/>
                    <a:pt x="457" y="122"/>
                  </a:cubicBezTo>
                  <a:cubicBezTo>
                    <a:pt x="183" y="274"/>
                    <a:pt x="1" y="639"/>
                    <a:pt x="1" y="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91"/>
            <p:cNvSpPr/>
            <p:nvPr/>
          </p:nvSpPr>
          <p:spPr>
            <a:xfrm>
              <a:off x="1170100" y="2742200"/>
              <a:ext cx="22825" cy="34200"/>
            </a:xfrm>
            <a:custGeom>
              <a:rect b="b" l="l" r="r" t="t"/>
              <a:pathLst>
                <a:path extrusionOk="0" h="1368" w="913">
                  <a:moveTo>
                    <a:pt x="0" y="942"/>
                  </a:moveTo>
                  <a:cubicBezTo>
                    <a:pt x="0" y="1246"/>
                    <a:pt x="213" y="1368"/>
                    <a:pt x="456" y="1216"/>
                  </a:cubicBezTo>
                  <a:cubicBezTo>
                    <a:pt x="700" y="1064"/>
                    <a:pt x="912" y="699"/>
                    <a:pt x="912" y="426"/>
                  </a:cubicBezTo>
                  <a:cubicBezTo>
                    <a:pt x="912" y="122"/>
                    <a:pt x="700" y="0"/>
                    <a:pt x="456" y="152"/>
                  </a:cubicBezTo>
                  <a:cubicBezTo>
                    <a:pt x="213" y="304"/>
                    <a:pt x="0" y="638"/>
                    <a:pt x="0" y="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91"/>
            <p:cNvSpPr/>
            <p:nvPr/>
          </p:nvSpPr>
          <p:spPr>
            <a:xfrm>
              <a:off x="1052325" y="2809825"/>
              <a:ext cx="22800" cy="34225"/>
            </a:xfrm>
            <a:custGeom>
              <a:rect b="b" l="l" r="r" t="t"/>
              <a:pathLst>
                <a:path extrusionOk="0" h="1369" w="912">
                  <a:moveTo>
                    <a:pt x="0" y="973"/>
                  </a:moveTo>
                  <a:cubicBezTo>
                    <a:pt x="0" y="1246"/>
                    <a:pt x="213" y="1368"/>
                    <a:pt x="456" y="1216"/>
                  </a:cubicBezTo>
                  <a:cubicBezTo>
                    <a:pt x="699" y="1094"/>
                    <a:pt x="912" y="730"/>
                    <a:pt x="912" y="426"/>
                  </a:cubicBezTo>
                  <a:cubicBezTo>
                    <a:pt x="912" y="122"/>
                    <a:pt x="699" y="0"/>
                    <a:pt x="456" y="152"/>
                  </a:cubicBezTo>
                  <a:cubicBezTo>
                    <a:pt x="213" y="304"/>
                    <a:pt x="0" y="669"/>
                    <a:pt x="0" y="9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91"/>
            <p:cNvSpPr/>
            <p:nvPr/>
          </p:nvSpPr>
          <p:spPr>
            <a:xfrm>
              <a:off x="934525" y="2878200"/>
              <a:ext cx="22825" cy="34225"/>
            </a:xfrm>
            <a:custGeom>
              <a:rect b="b" l="l" r="r" t="t"/>
              <a:pathLst>
                <a:path extrusionOk="0" h="1369" w="913">
                  <a:moveTo>
                    <a:pt x="1" y="943"/>
                  </a:moveTo>
                  <a:cubicBezTo>
                    <a:pt x="1" y="1247"/>
                    <a:pt x="214" y="1369"/>
                    <a:pt x="457" y="1217"/>
                  </a:cubicBezTo>
                  <a:cubicBezTo>
                    <a:pt x="730" y="1065"/>
                    <a:pt x="913" y="700"/>
                    <a:pt x="913" y="396"/>
                  </a:cubicBezTo>
                  <a:cubicBezTo>
                    <a:pt x="913" y="122"/>
                    <a:pt x="730" y="1"/>
                    <a:pt x="457" y="153"/>
                  </a:cubicBezTo>
                  <a:cubicBezTo>
                    <a:pt x="214" y="305"/>
                    <a:pt x="1" y="639"/>
                    <a:pt x="1" y="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91"/>
            <p:cNvSpPr/>
            <p:nvPr/>
          </p:nvSpPr>
          <p:spPr>
            <a:xfrm>
              <a:off x="816750" y="2945850"/>
              <a:ext cx="23575" cy="34200"/>
            </a:xfrm>
            <a:custGeom>
              <a:rect b="b" l="l" r="r" t="t"/>
              <a:pathLst>
                <a:path extrusionOk="0" h="1368" w="943">
                  <a:moveTo>
                    <a:pt x="0" y="973"/>
                  </a:moveTo>
                  <a:cubicBezTo>
                    <a:pt x="0" y="1246"/>
                    <a:pt x="213" y="1368"/>
                    <a:pt x="456" y="1216"/>
                  </a:cubicBezTo>
                  <a:cubicBezTo>
                    <a:pt x="730" y="1064"/>
                    <a:pt x="943" y="730"/>
                    <a:pt x="943" y="426"/>
                  </a:cubicBezTo>
                  <a:cubicBezTo>
                    <a:pt x="943" y="122"/>
                    <a:pt x="730" y="0"/>
                    <a:pt x="456" y="152"/>
                  </a:cubicBezTo>
                  <a:cubicBezTo>
                    <a:pt x="213" y="304"/>
                    <a:pt x="0" y="669"/>
                    <a:pt x="0" y="9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91"/>
            <p:cNvSpPr/>
            <p:nvPr/>
          </p:nvSpPr>
          <p:spPr>
            <a:xfrm>
              <a:off x="698975" y="3014225"/>
              <a:ext cx="23575" cy="34225"/>
            </a:xfrm>
            <a:custGeom>
              <a:rect b="b" l="l" r="r" t="t"/>
              <a:pathLst>
                <a:path extrusionOk="0" h="1369" w="943">
                  <a:moveTo>
                    <a:pt x="0" y="943"/>
                  </a:moveTo>
                  <a:cubicBezTo>
                    <a:pt x="0" y="1247"/>
                    <a:pt x="213" y="1368"/>
                    <a:pt x="456" y="1216"/>
                  </a:cubicBezTo>
                  <a:cubicBezTo>
                    <a:pt x="730" y="1064"/>
                    <a:pt x="942" y="700"/>
                    <a:pt x="942" y="396"/>
                  </a:cubicBezTo>
                  <a:cubicBezTo>
                    <a:pt x="942" y="122"/>
                    <a:pt x="730" y="1"/>
                    <a:pt x="456" y="153"/>
                  </a:cubicBezTo>
                  <a:cubicBezTo>
                    <a:pt x="213" y="274"/>
                    <a:pt x="0" y="639"/>
                    <a:pt x="0" y="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91"/>
            <p:cNvSpPr/>
            <p:nvPr/>
          </p:nvSpPr>
          <p:spPr>
            <a:xfrm>
              <a:off x="581175" y="3081850"/>
              <a:ext cx="23600" cy="34225"/>
            </a:xfrm>
            <a:custGeom>
              <a:rect b="b" l="l" r="r" t="t"/>
              <a:pathLst>
                <a:path extrusionOk="0" h="1369" w="944">
                  <a:moveTo>
                    <a:pt x="1" y="943"/>
                  </a:moveTo>
                  <a:cubicBezTo>
                    <a:pt x="1" y="1247"/>
                    <a:pt x="214" y="1369"/>
                    <a:pt x="487" y="1217"/>
                  </a:cubicBezTo>
                  <a:cubicBezTo>
                    <a:pt x="730" y="1065"/>
                    <a:pt x="943" y="700"/>
                    <a:pt x="943" y="426"/>
                  </a:cubicBezTo>
                  <a:cubicBezTo>
                    <a:pt x="943" y="122"/>
                    <a:pt x="730" y="1"/>
                    <a:pt x="487" y="153"/>
                  </a:cubicBezTo>
                  <a:cubicBezTo>
                    <a:pt x="214" y="305"/>
                    <a:pt x="1" y="670"/>
                    <a:pt x="1" y="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91"/>
            <p:cNvSpPr/>
            <p:nvPr/>
          </p:nvSpPr>
          <p:spPr>
            <a:xfrm>
              <a:off x="1522700" y="2646450"/>
              <a:ext cx="23575" cy="34200"/>
            </a:xfrm>
            <a:custGeom>
              <a:rect b="b" l="l" r="r" t="t"/>
              <a:pathLst>
                <a:path extrusionOk="0" h="1368" w="943">
                  <a:moveTo>
                    <a:pt x="0" y="942"/>
                  </a:moveTo>
                  <a:cubicBezTo>
                    <a:pt x="0" y="1246"/>
                    <a:pt x="213" y="1368"/>
                    <a:pt x="486" y="1216"/>
                  </a:cubicBezTo>
                  <a:cubicBezTo>
                    <a:pt x="730" y="1064"/>
                    <a:pt x="942" y="699"/>
                    <a:pt x="942" y="395"/>
                  </a:cubicBezTo>
                  <a:cubicBezTo>
                    <a:pt x="942" y="122"/>
                    <a:pt x="730" y="0"/>
                    <a:pt x="486" y="152"/>
                  </a:cubicBezTo>
                  <a:cubicBezTo>
                    <a:pt x="213" y="304"/>
                    <a:pt x="0" y="638"/>
                    <a:pt x="0" y="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91"/>
            <p:cNvSpPr/>
            <p:nvPr/>
          </p:nvSpPr>
          <p:spPr>
            <a:xfrm>
              <a:off x="1404900" y="2714075"/>
              <a:ext cx="23575" cy="34225"/>
            </a:xfrm>
            <a:custGeom>
              <a:rect b="b" l="l" r="r" t="t"/>
              <a:pathLst>
                <a:path extrusionOk="0" h="1369" w="943">
                  <a:moveTo>
                    <a:pt x="1" y="943"/>
                  </a:moveTo>
                  <a:cubicBezTo>
                    <a:pt x="1" y="1247"/>
                    <a:pt x="213" y="1368"/>
                    <a:pt x="487" y="1216"/>
                  </a:cubicBezTo>
                  <a:cubicBezTo>
                    <a:pt x="730" y="1064"/>
                    <a:pt x="943" y="730"/>
                    <a:pt x="943" y="426"/>
                  </a:cubicBezTo>
                  <a:cubicBezTo>
                    <a:pt x="943" y="122"/>
                    <a:pt x="730" y="0"/>
                    <a:pt x="487" y="152"/>
                  </a:cubicBezTo>
                  <a:cubicBezTo>
                    <a:pt x="213" y="304"/>
                    <a:pt x="1" y="669"/>
                    <a:pt x="1" y="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91"/>
            <p:cNvSpPr/>
            <p:nvPr/>
          </p:nvSpPr>
          <p:spPr>
            <a:xfrm>
              <a:off x="1287875" y="2782450"/>
              <a:ext cx="22825" cy="33475"/>
            </a:xfrm>
            <a:custGeom>
              <a:rect b="b" l="l" r="r" t="t"/>
              <a:pathLst>
                <a:path extrusionOk="0" h="1339" w="913">
                  <a:moveTo>
                    <a:pt x="1" y="943"/>
                  </a:moveTo>
                  <a:cubicBezTo>
                    <a:pt x="1" y="1217"/>
                    <a:pt x="183" y="1338"/>
                    <a:pt x="457" y="1217"/>
                  </a:cubicBezTo>
                  <a:cubicBezTo>
                    <a:pt x="700" y="1065"/>
                    <a:pt x="913" y="700"/>
                    <a:pt x="913" y="396"/>
                  </a:cubicBezTo>
                  <a:cubicBezTo>
                    <a:pt x="913" y="92"/>
                    <a:pt x="700" y="1"/>
                    <a:pt x="457" y="123"/>
                  </a:cubicBezTo>
                  <a:cubicBezTo>
                    <a:pt x="183" y="275"/>
                    <a:pt x="1" y="639"/>
                    <a:pt x="1" y="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91"/>
            <p:cNvSpPr/>
            <p:nvPr/>
          </p:nvSpPr>
          <p:spPr>
            <a:xfrm>
              <a:off x="1170100" y="2850100"/>
              <a:ext cx="22825" cy="34200"/>
            </a:xfrm>
            <a:custGeom>
              <a:rect b="b" l="l" r="r" t="t"/>
              <a:pathLst>
                <a:path extrusionOk="0" h="1368" w="913">
                  <a:moveTo>
                    <a:pt x="0" y="942"/>
                  </a:moveTo>
                  <a:cubicBezTo>
                    <a:pt x="0" y="1246"/>
                    <a:pt x="213" y="1368"/>
                    <a:pt x="456" y="1216"/>
                  </a:cubicBezTo>
                  <a:cubicBezTo>
                    <a:pt x="700" y="1064"/>
                    <a:pt x="912" y="699"/>
                    <a:pt x="912" y="426"/>
                  </a:cubicBezTo>
                  <a:cubicBezTo>
                    <a:pt x="912" y="122"/>
                    <a:pt x="700" y="0"/>
                    <a:pt x="456" y="152"/>
                  </a:cubicBezTo>
                  <a:cubicBezTo>
                    <a:pt x="213" y="304"/>
                    <a:pt x="0" y="669"/>
                    <a:pt x="0" y="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91"/>
            <p:cNvSpPr/>
            <p:nvPr/>
          </p:nvSpPr>
          <p:spPr>
            <a:xfrm>
              <a:off x="1052325" y="2917725"/>
              <a:ext cx="22800" cy="34225"/>
            </a:xfrm>
            <a:custGeom>
              <a:rect b="b" l="l" r="r" t="t"/>
              <a:pathLst>
                <a:path extrusionOk="0" h="1369" w="912">
                  <a:moveTo>
                    <a:pt x="0" y="973"/>
                  </a:moveTo>
                  <a:cubicBezTo>
                    <a:pt x="0" y="1247"/>
                    <a:pt x="213" y="1368"/>
                    <a:pt x="456" y="1216"/>
                  </a:cubicBezTo>
                  <a:cubicBezTo>
                    <a:pt x="699" y="1095"/>
                    <a:pt x="912" y="730"/>
                    <a:pt x="912" y="426"/>
                  </a:cubicBezTo>
                  <a:cubicBezTo>
                    <a:pt x="912" y="122"/>
                    <a:pt x="699" y="0"/>
                    <a:pt x="456" y="152"/>
                  </a:cubicBezTo>
                  <a:cubicBezTo>
                    <a:pt x="213" y="304"/>
                    <a:pt x="0" y="669"/>
                    <a:pt x="0" y="9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91"/>
            <p:cNvSpPr/>
            <p:nvPr/>
          </p:nvSpPr>
          <p:spPr>
            <a:xfrm>
              <a:off x="934525" y="2986125"/>
              <a:ext cx="22825" cy="34200"/>
            </a:xfrm>
            <a:custGeom>
              <a:rect b="b" l="l" r="r" t="t"/>
              <a:pathLst>
                <a:path extrusionOk="0" h="1368" w="913">
                  <a:moveTo>
                    <a:pt x="1" y="942"/>
                  </a:moveTo>
                  <a:cubicBezTo>
                    <a:pt x="1" y="1246"/>
                    <a:pt x="214" y="1368"/>
                    <a:pt x="457" y="1216"/>
                  </a:cubicBezTo>
                  <a:cubicBezTo>
                    <a:pt x="730" y="1064"/>
                    <a:pt x="913" y="699"/>
                    <a:pt x="913" y="395"/>
                  </a:cubicBezTo>
                  <a:cubicBezTo>
                    <a:pt x="913" y="122"/>
                    <a:pt x="730" y="0"/>
                    <a:pt x="457" y="152"/>
                  </a:cubicBezTo>
                  <a:cubicBezTo>
                    <a:pt x="214" y="304"/>
                    <a:pt x="1" y="638"/>
                    <a:pt x="1" y="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91"/>
            <p:cNvSpPr/>
            <p:nvPr/>
          </p:nvSpPr>
          <p:spPr>
            <a:xfrm>
              <a:off x="816750" y="3053750"/>
              <a:ext cx="23575" cy="34225"/>
            </a:xfrm>
            <a:custGeom>
              <a:rect b="b" l="l" r="r" t="t"/>
              <a:pathLst>
                <a:path extrusionOk="0" h="1369" w="943">
                  <a:moveTo>
                    <a:pt x="0" y="973"/>
                  </a:moveTo>
                  <a:cubicBezTo>
                    <a:pt x="0" y="1246"/>
                    <a:pt x="213" y="1368"/>
                    <a:pt x="456" y="1216"/>
                  </a:cubicBezTo>
                  <a:cubicBezTo>
                    <a:pt x="730" y="1064"/>
                    <a:pt x="943" y="730"/>
                    <a:pt x="943" y="426"/>
                  </a:cubicBezTo>
                  <a:cubicBezTo>
                    <a:pt x="943" y="122"/>
                    <a:pt x="730" y="0"/>
                    <a:pt x="456" y="152"/>
                  </a:cubicBezTo>
                  <a:cubicBezTo>
                    <a:pt x="213" y="304"/>
                    <a:pt x="0" y="669"/>
                    <a:pt x="0" y="9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91"/>
            <p:cNvSpPr/>
            <p:nvPr/>
          </p:nvSpPr>
          <p:spPr>
            <a:xfrm>
              <a:off x="698975" y="3122125"/>
              <a:ext cx="23575" cy="33475"/>
            </a:xfrm>
            <a:custGeom>
              <a:rect b="b" l="l" r="r" t="t"/>
              <a:pathLst>
                <a:path extrusionOk="0" h="1339" w="943">
                  <a:moveTo>
                    <a:pt x="0" y="943"/>
                  </a:moveTo>
                  <a:cubicBezTo>
                    <a:pt x="0" y="1247"/>
                    <a:pt x="213" y="1338"/>
                    <a:pt x="456" y="1217"/>
                  </a:cubicBezTo>
                  <a:cubicBezTo>
                    <a:pt x="730" y="1065"/>
                    <a:pt x="942" y="700"/>
                    <a:pt x="942" y="396"/>
                  </a:cubicBezTo>
                  <a:cubicBezTo>
                    <a:pt x="942" y="122"/>
                    <a:pt x="730" y="1"/>
                    <a:pt x="456" y="122"/>
                  </a:cubicBezTo>
                  <a:cubicBezTo>
                    <a:pt x="213" y="274"/>
                    <a:pt x="0" y="639"/>
                    <a:pt x="0" y="9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91"/>
            <p:cNvSpPr/>
            <p:nvPr/>
          </p:nvSpPr>
          <p:spPr>
            <a:xfrm>
              <a:off x="752150" y="2597675"/>
              <a:ext cx="31200" cy="40075"/>
            </a:xfrm>
            <a:custGeom>
              <a:rect b="b" l="l" r="r" t="t"/>
              <a:pathLst>
                <a:path extrusionOk="0" h="1603" w="1248">
                  <a:moveTo>
                    <a:pt x="914" y="1"/>
                  </a:moveTo>
                  <a:cubicBezTo>
                    <a:pt x="824" y="1"/>
                    <a:pt x="721" y="32"/>
                    <a:pt x="609" y="97"/>
                  </a:cubicBezTo>
                  <a:cubicBezTo>
                    <a:pt x="274" y="279"/>
                    <a:pt x="1" y="766"/>
                    <a:pt x="1" y="1161"/>
                  </a:cubicBezTo>
                  <a:cubicBezTo>
                    <a:pt x="1" y="1444"/>
                    <a:pt x="141" y="1602"/>
                    <a:pt x="344" y="1602"/>
                  </a:cubicBezTo>
                  <a:cubicBezTo>
                    <a:pt x="424" y="1602"/>
                    <a:pt x="514" y="1577"/>
                    <a:pt x="609" y="1526"/>
                  </a:cubicBezTo>
                  <a:cubicBezTo>
                    <a:pt x="973" y="1313"/>
                    <a:pt x="1247" y="857"/>
                    <a:pt x="1247" y="431"/>
                  </a:cubicBezTo>
                  <a:cubicBezTo>
                    <a:pt x="1247" y="158"/>
                    <a:pt x="1116" y="1"/>
                    <a:pt x="914" y="1"/>
                  </a:cubicBezTo>
                  <a:close/>
                </a:path>
              </a:pathLst>
            </a:custGeom>
            <a:solidFill>
              <a:srgbClr val="12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91"/>
            <p:cNvSpPr/>
            <p:nvPr/>
          </p:nvSpPr>
          <p:spPr>
            <a:xfrm>
              <a:off x="746077" y="2602011"/>
              <a:ext cx="872375" cy="528900"/>
            </a:xfrm>
            <a:custGeom>
              <a:rect b="b" l="l" r="r" t="t"/>
              <a:pathLst>
                <a:path extrusionOk="0" h="21156" w="34895">
                  <a:moveTo>
                    <a:pt x="851" y="0"/>
                  </a:moveTo>
                  <a:lnTo>
                    <a:pt x="0" y="1520"/>
                  </a:lnTo>
                  <a:lnTo>
                    <a:pt x="34013" y="21156"/>
                  </a:lnTo>
                  <a:lnTo>
                    <a:pt x="34894" y="19636"/>
                  </a:lnTo>
                  <a:lnTo>
                    <a:pt x="8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91"/>
            <p:cNvSpPr/>
            <p:nvPr/>
          </p:nvSpPr>
          <p:spPr>
            <a:xfrm>
              <a:off x="1602475" y="3087975"/>
              <a:ext cx="31175" cy="40375"/>
            </a:xfrm>
            <a:custGeom>
              <a:rect b="b" l="l" r="r" t="t"/>
              <a:pathLst>
                <a:path extrusionOk="0" h="1615" w="1247">
                  <a:moveTo>
                    <a:pt x="897" y="0"/>
                  </a:moveTo>
                  <a:cubicBezTo>
                    <a:pt x="811" y="0"/>
                    <a:pt x="714" y="29"/>
                    <a:pt x="609" y="90"/>
                  </a:cubicBezTo>
                  <a:cubicBezTo>
                    <a:pt x="274" y="273"/>
                    <a:pt x="1" y="759"/>
                    <a:pt x="1" y="1154"/>
                  </a:cubicBezTo>
                  <a:cubicBezTo>
                    <a:pt x="1" y="1451"/>
                    <a:pt x="133" y="1614"/>
                    <a:pt x="327" y="1614"/>
                  </a:cubicBezTo>
                  <a:cubicBezTo>
                    <a:pt x="411" y="1614"/>
                    <a:pt x="507" y="1583"/>
                    <a:pt x="609" y="1519"/>
                  </a:cubicBezTo>
                  <a:cubicBezTo>
                    <a:pt x="973" y="1336"/>
                    <a:pt x="1247" y="850"/>
                    <a:pt x="1247" y="455"/>
                  </a:cubicBezTo>
                  <a:cubicBezTo>
                    <a:pt x="1247" y="174"/>
                    <a:pt x="1108" y="0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91"/>
            <p:cNvSpPr/>
            <p:nvPr/>
          </p:nvSpPr>
          <p:spPr>
            <a:xfrm>
              <a:off x="1602475" y="3015750"/>
              <a:ext cx="35750" cy="83600"/>
            </a:xfrm>
            <a:custGeom>
              <a:rect b="b" l="l" r="r" t="t"/>
              <a:pathLst>
                <a:path extrusionOk="0" h="3344" w="1430">
                  <a:moveTo>
                    <a:pt x="1429" y="0"/>
                  </a:moveTo>
                  <a:lnTo>
                    <a:pt x="1" y="821"/>
                  </a:lnTo>
                  <a:lnTo>
                    <a:pt x="1" y="3344"/>
                  </a:lnTo>
                  <a:lnTo>
                    <a:pt x="365" y="3162"/>
                  </a:lnTo>
                  <a:cubicBezTo>
                    <a:pt x="1034" y="2766"/>
                    <a:pt x="1429" y="2067"/>
                    <a:pt x="1429" y="1307"/>
                  </a:cubicBezTo>
                  <a:lnTo>
                    <a:pt x="1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91"/>
            <p:cNvSpPr/>
            <p:nvPr/>
          </p:nvSpPr>
          <p:spPr>
            <a:xfrm>
              <a:off x="752150" y="2544625"/>
              <a:ext cx="850350" cy="548975"/>
            </a:xfrm>
            <a:custGeom>
              <a:rect b="b" l="l" r="r" t="t"/>
              <a:pathLst>
                <a:path extrusionOk="0" h="21959" w="34014">
                  <a:moveTo>
                    <a:pt x="1" y="0"/>
                  </a:moveTo>
                  <a:lnTo>
                    <a:pt x="1" y="1915"/>
                  </a:lnTo>
                  <a:cubicBezTo>
                    <a:pt x="1" y="2310"/>
                    <a:pt x="214" y="2675"/>
                    <a:pt x="548" y="2857"/>
                  </a:cubicBezTo>
                  <a:lnTo>
                    <a:pt x="33558" y="21915"/>
                  </a:lnTo>
                  <a:cubicBezTo>
                    <a:pt x="33610" y="21945"/>
                    <a:pt x="33664" y="21959"/>
                    <a:pt x="33716" y="21959"/>
                  </a:cubicBezTo>
                  <a:cubicBezTo>
                    <a:pt x="33875" y="21959"/>
                    <a:pt x="34014" y="21833"/>
                    <a:pt x="34014" y="21672"/>
                  </a:cubicBezTo>
                  <a:lnTo>
                    <a:pt x="34014" y="196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91"/>
            <p:cNvSpPr/>
            <p:nvPr/>
          </p:nvSpPr>
          <p:spPr>
            <a:xfrm>
              <a:off x="1602475" y="2340200"/>
              <a:ext cx="38025" cy="695325"/>
            </a:xfrm>
            <a:custGeom>
              <a:rect b="b" l="l" r="r" t="t"/>
              <a:pathLst>
                <a:path extrusionOk="0" h="27813" w="1521">
                  <a:moveTo>
                    <a:pt x="1277" y="1"/>
                  </a:moveTo>
                  <a:lnTo>
                    <a:pt x="669" y="305"/>
                  </a:lnTo>
                  <a:lnTo>
                    <a:pt x="92" y="639"/>
                  </a:lnTo>
                  <a:lnTo>
                    <a:pt x="1" y="27813"/>
                  </a:lnTo>
                  <a:lnTo>
                    <a:pt x="1429" y="27022"/>
                  </a:lnTo>
                  <a:lnTo>
                    <a:pt x="1520" y="2128"/>
                  </a:lnTo>
                  <a:lnTo>
                    <a:pt x="1520" y="791"/>
                  </a:lnTo>
                  <a:cubicBezTo>
                    <a:pt x="1490" y="517"/>
                    <a:pt x="1399" y="244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91"/>
            <p:cNvSpPr/>
            <p:nvPr/>
          </p:nvSpPr>
          <p:spPr>
            <a:xfrm>
              <a:off x="752150" y="1871350"/>
              <a:ext cx="852625" cy="1191525"/>
            </a:xfrm>
            <a:custGeom>
              <a:rect b="b" l="l" r="r" t="t"/>
              <a:pathLst>
                <a:path extrusionOk="0" h="47661" w="34105">
                  <a:moveTo>
                    <a:pt x="34105" y="20153"/>
                  </a:moveTo>
                  <a:lnTo>
                    <a:pt x="34014" y="47661"/>
                  </a:lnTo>
                  <a:lnTo>
                    <a:pt x="1" y="28025"/>
                  </a:lnTo>
                  <a:lnTo>
                    <a:pt x="1" y="23162"/>
                  </a:lnTo>
                  <a:lnTo>
                    <a:pt x="62" y="609"/>
                  </a:lnTo>
                  <a:cubicBezTo>
                    <a:pt x="62" y="244"/>
                    <a:pt x="487" y="1"/>
                    <a:pt x="791" y="183"/>
                  </a:cubicBezTo>
                  <a:lnTo>
                    <a:pt x="33436" y="19028"/>
                  </a:lnTo>
                  <a:cubicBezTo>
                    <a:pt x="33740" y="19211"/>
                    <a:pt x="33983" y="19515"/>
                    <a:pt x="34044" y="19849"/>
                  </a:cubicBezTo>
                  <a:cubicBezTo>
                    <a:pt x="34074" y="19940"/>
                    <a:pt x="34105" y="20062"/>
                    <a:pt x="34105" y="201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91"/>
            <p:cNvSpPr/>
            <p:nvPr/>
          </p:nvSpPr>
          <p:spPr>
            <a:xfrm>
              <a:off x="1026475" y="3121375"/>
              <a:ext cx="576025" cy="343875"/>
            </a:xfrm>
            <a:custGeom>
              <a:rect b="b" l="l" r="r" t="t"/>
              <a:pathLst>
                <a:path extrusionOk="0" h="13755" w="23041">
                  <a:moveTo>
                    <a:pt x="23041" y="0"/>
                  </a:moveTo>
                  <a:lnTo>
                    <a:pt x="1247" y="12675"/>
                  </a:lnTo>
                  <a:lnTo>
                    <a:pt x="1" y="11946"/>
                  </a:lnTo>
                  <a:lnTo>
                    <a:pt x="1" y="13374"/>
                  </a:lnTo>
                  <a:lnTo>
                    <a:pt x="92" y="13435"/>
                  </a:lnTo>
                  <a:cubicBezTo>
                    <a:pt x="457" y="13648"/>
                    <a:pt x="859" y="13754"/>
                    <a:pt x="1262" y="13754"/>
                  </a:cubicBezTo>
                  <a:cubicBezTo>
                    <a:pt x="1665" y="13754"/>
                    <a:pt x="2068" y="13648"/>
                    <a:pt x="2432" y="13435"/>
                  </a:cubicBezTo>
                  <a:lnTo>
                    <a:pt x="21794" y="2189"/>
                  </a:lnTo>
                  <a:cubicBezTo>
                    <a:pt x="22554" y="1763"/>
                    <a:pt x="23041" y="912"/>
                    <a:pt x="23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91"/>
            <p:cNvSpPr/>
            <p:nvPr/>
          </p:nvSpPr>
          <p:spPr>
            <a:xfrm>
              <a:off x="205025" y="2629725"/>
              <a:ext cx="1397475" cy="808550"/>
            </a:xfrm>
            <a:custGeom>
              <a:rect b="b" l="l" r="r" t="t"/>
              <a:pathLst>
                <a:path extrusionOk="0" h="32342" w="55899">
                  <a:moveTo>
                    <a:pt x="21795" y="0"/>
                  </a:moveTo>
                  <a:lnTo>
                    <a:pt x="1" y="12645"/>
                  </a:lnTo>
                  <a:lnTo>
                    <a:pt x="9971" y="18390"/>
                  </a:lnTo>
                  <a:lnTo>
                    <a:pt x="23466" y="26201"/>
                  </a:lnTo>
                  <a:lnTo>
                    <a:pt x="34105" y="32341"/>
                  </a:lnTo>
                  <a:lnTo>
                    <a:pt x="55899" y="19697"/>
                  </a:lnTo>
                  <a:lnTo>
                    <a:pt x="217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91"/>
            <p:cNvSpPr/>
            <p:nvPr/>
          </p:nvSpPr>
          <p:spPr>
            <a:xfrm>
              <a:off x="205025" y="2945850"/>
              <a:ext cx="852625" cy="513275"/>
            </a:xfrm>
            <a:custGeom>
              <a:rect b="b" l="l" r="r" t="t"/>
              <a:pathLst>
                <a:path extrusionOk="0" h="20531" w="34105">
                  <a:moveTo>
                    <a:pt x="1" y="0"/>
                  </a:moveTo>
                  <a:lnTo>
                    <a:pt x="1" y="0"/>
                  </a:lnTo>
                  <a:cubicBezTo>
                    <a:pt x="31" y="882"/>
                    <a:pt x="518" y="1733"/>
                    <a:pt x="1278" y="2158"/>
                  </a:cubicBezTo>
                  <a:lnTo>
                    <a:pt x="32859" y="20426"/>
                  </a:lnTo>
                  <a:cubicBezTo>
                    <a:pt x="32995" y="20497"/>
                    <a:pt x="33136" y="20530"/>
                    <a:pt x="33272" y="20530"/>
                  </a:cubicBezTo>
                  <a:cubicBezTo>
                    <a:pt x="33714" y="20530"/>
                    <a:pt x="34105" y="20184"/>
                    <a:pt x="34105" y="1969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91"/>
            <p:cNvSpPr/>
            <p:nvPr/>
          </p:nvSpPr>
          <p:spPr>
            <a:xfrm>
              <a:off x="811425" y="2731550"/>
              <a:ext cx="50950" cy="43350"/>
            </a:xfrm>
            <a:custGeom>
              <a:rect b="b" l="l" r="r" t="t"/>
              <a:pathLst>
                <a:path extrusionOk="0" h="1734" w="2038">
                  <a:moveTo>
                    <a:pt x="2037" y="0"/>
                  </a:moveTo>
                  <a:lnTo>
                    <a:pt x="1" y="1186"/>
                  </a:lnTo>
                  <a:lnTo>
                    <a:pt x="1" y="1733"/>
                  </a:lnTo>
                  <a:lnTo>
                    <a:pt x="2037" y="548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91"/>
            <p:cNvSpPr/>
            <p:nvPr/>
          </p:nvSpPr>
          <p:spPr>
            <a:xfrm>
              <a:off x="747600" y="2723950"/>
              <a:ext cx="63850" cy="50950"/>
            </a:xfrm>
            <a:custGeom>
              <a:rect b="b" l="l" r="r" t="t"/>
              <a:pathLst>
                <a:path extrusionOk="0" h="2038" w="2554">
                  <a:moveTo>
                    <a:pt x="0" y="1"/>
                  </a:moveTo>
                  <a:lnTo>
                    <a:pt x="0" y="548"/>
                  </a:lnTo>
                  <a:lnTo>
                    <a:pt x="2554" y="2037"/>
                  </a:lnTo>
                  <a:lnTo>
                    <a:pt x="2554" y="14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91"/>
            <p:cNvSpPr/>
            <p:nvPr/>
          </p:nvSpPr>
          <p:spPr>
            <a:xfrm>
              <a:off x="747600" y="2695075"/>
              <a:ext cx="114775" cy="66125"/>
            </a:xfrm>
            <a:custGeom>
              <a:rect b="b" l="l" r="r" t="t"/>
              <a:pathLst>
                <a:path extrusionOk="0" h="2645" w="4591">
                  <a:moveTo>
                    <a:pt x="2037" y="1"/>
                  </a:moveTo>
                  <a:lnTo>
                    <a:pt x="0" y="1156"/>
                  </a:lnTo>
                  <a:lnTo>
                    <a:pt x="2554" y="2645"/>
                  </a:lnTo>
                  <a:lnTo>
                    <a:pt x="4590" y="1459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91"/>
            <p:cNvSpPr/>
            <p:nvPr/>
          </p:nvSpPr>
          <p:spPr>
            <a:xfrm>
              <a:off x="743050" y="2772575"/>
              <a:ext cx="50925" cy="42600"/>
            </a:xfrm>
            <a:custGeom>
              <a:rect b="b" l="l" r="r" t="t"/>
              <a:pathLst>
                <a:path extrusionOk="0" h="1704" w="2037">
                  <a:moveTo>
                    <a:pt x="2037" y="1"/>
                  </a:moveTo>
                  <a:lnTo>
                    <a:pt x="0" y="1186"/>
                  </a:lnTo>
                  <a:lnTo>
                    <a:pt x="0" y="1703"/>
                  </a:lnTo>
                  <a:lnTo>
                    <a:pt x="2037" y="548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91"/>
            <p:cNvSpPr/>
            <p:nvPr/>
          </p:nvSpPr>
          <p:spPr>
            <a:xfrm>
              <a:off x="677700" y="2764975"/>
              <a:ext cx="65375" cy="50200"/>
            </a:xfrm>
            <a:custGeom>
              <a:rect b="b" l="l" r="r" t="t"/>
              <a:pathLst>
                <a:path extrusionOk="0" h="2008" w="2615">
                  <a:moveTo>
                    <a:pt x="0" y="1"/>
                  </a:moveTo>
                  <a:lnTo>
                    <a:pt x="0" y="518"/>
                  </a:lnTo>
                  <a:lnTo>
                    <a:pt x="2614" y="2007"/>
                  </a:lnTo>
                  <a:lnTo>
                    <a:pt x="2614" y="14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91"/>
            <p:cNvSpPr/>
            <p:nvPr/>
          </p:nvSpPr>
          <p:spPr>
            <a:xfrm>
              <a:off x="677700" y="2735350"/>
              <a:ext cx="116275" cy="66900"/>
            </a:xfrm>
            <a:custGeom>
              <a:rect b="b" l="l" r="r" t="t"/>
              <a:pathLst>
                <a:path extrusionOk="0" h="2676" w="4651">
                  <a:moveTo>
                    <a:pt x="2037" y="0"/>
                  </a:moveTo>
                  <a:lnTo>
                    <a:pt x="0" y="1186"/>
                  </a:lnTo>
                  <a:lnTo>
                    <a:pt x="2614" y="2675"/>
                  </a:lnTo>
                  <a:lnTo>
                    <a:pt x="4651" y="1490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91"/>
            <p:cNvSpPr/>
            <p:nvPr/>
          </p:nvSpPr>
          <p:spPr>
            <a:xfrm>
              <a:off x="677700" y="2810575"/>
              <a:ext cx="50925" cy="42575"/>
            </a:xfrm>
            <a:custGeom>
              <a:rect b="b" l="l" r="r" t="t"/>
              <a:pathLst>
                <a:path extrusionOk="0" h="1703" w="2037">
                  <a:moveTo>
                    <a:pt x="2037" y="1"/>
                  </a:moveTo>
                  <a:lnTo>
                    <a:pt x="0" y="1186"/>
                  </a:lnTo>
                  <a:lnTo>
                    <a:pt x="0" y="1703"/>
                  </a:lnTo>
                  <a:lnTo>
                    <a:pt x="2037" y="517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91"/>
            <p:cNvSpPr/>
            <p:nvPr/>
          </p:nvSpPr>
          <p:spPr>
            <a:xfrm>
              <a:off x="613100" y="2802975"/>
              <a:ext cx="64625" cy="50175"/>
            </a:xfrm>
            <a:custGeom>
              <a:rect b="b" l="l" r="r" t="t"/>
              <a:pathLst>
                <a:path extrusionOk="0" h="2007" w="2585">
                  <a:moveTo>
                    <a:pt x="0" y="1"/>
                  </a:moveTo>
                  <a:lnTo>
                    <a:pt x="0" y="517"/>
                  </a:lnTo>
                  <a:lnTo>
                    <a:pt x="2584" y="2007"/>
                  </a:lnTo>
                  <a:lnTo>
                    <a:pt x="2584" y="14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91"/>
            <p:cNvSpPr/>
            <p:nvPr/>
          </p:nvSpPr>
          <p:spPr>
            <a:xfrm>
              <a:off x="613100" y="2773350"/>
              <a:ext cx="115525" cy="66900"/>
            </a:xfrm>
            <a:custGeom>
              <a:rect b="b" l="l" r="r" t="t"/>
              <a:pathLst>
                <a:path extrusionOk="0" h="2676" w="4621">
                  <a:moveTo>
                    <a:pt x="2037" y="0"/>
                  </a:moveTo>
                  <a:lnTo>
                    <a:pt x="0" y="1186"/>
                  </a:lnTo>
                  <a:lnTo>
                    <a:pt x="2584" y="2675"/>
                  </a:lnTo>
                  <a:lnTo>
                    <a:pt x="4621" y="1490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91"/>
            <p:cNvSpPr/>
            <p:nvPr/>
          </p:nvSpPr>
          <p:spPr>
            <a:xfrm>
              <a:off x="866900" y="2763475"/>
              <a:ext cx="50950" cy="43325"/>
            </a:xfrm>
            <a:custGeom>
              <a:rect b="b" l="l" r="r" t="t"/>
              <a:pathLst>
                <a:path extrusionOk="0" h="1733" w="2038">
                  <a:moveTo>
                    <a:pt x="2037" y="0"/>
                  </a:moveTo>
                  <a:lnTo>
                    <a:pt x="1" y="1186"/>
                  </a:lnTo>
                  <a:lnTo>
                    <a:pt x="1" y="1733"/>
                  </a:lnTo>
                  <a:lnTo>
                    <a:pt x="2037" y="547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91"/>
            <p:cNvSpPr/>
            <p:nvPr/>
          </p:nvSpPr>
          <p:spPr>
            <a:xfrm>
              <a:off x="824350" y="2768775"/>
              <a:ext cx="42575" cy="38025"/>
            </a:xfrm>
            <a:custGeom>
              <a:rect b="b" l="l" r="r" t="t"/>
              <a:pathLst>
                <a:path extrusionOk="0" h="1521" w="1703">
                  <a:moveTo>
                    <a:pt x="0" y="1"/>
                  </a:moveTo>
                  <a:lnTo>
                    <a:pt x="0" y="518"/>
                  </a:lnTo>
                  <a:lnTo>
                    <a:pt x="1703" y="1521"/>
                  </a:lnTo>
                  <a:lnTo>
                    <a:pt x="1703" y="9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91"/>
            <p:cNvSpPr/>
            <p:nvPr/>
          </p:nvSpPr>
          <p:spPr>
            <a:xfrm>
              <a:off x="824350" y="2739150"/>
              <a:ext cx="93500" cy="53975"/>
            </a:xfrm>
            <a:custGeom>
              <a:rect b="b" l="l" r="r" t="t"/>
              <a:pathLst>
                <a:path extrusionOk="0" h="2159" w="3740">
                  <a:moveTo>
                    <a:pt x="2037" y="0"/>
                  </a:moveTo>
                  <a:lnTo>
                    <a:pt x="0" y="1186"/>
                  </a:lnTo>
                  <a:lnTo>
                    <a:pt x="1703" y="2159"/>
                  </a:lnTo>
                  <a:lnTo>
                    <a:pt x="3739" y="973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91"/>
            <p:cNvSpPr/>
            <p:nvPr/>
          </p:nvSpPr>
          <p:spPr>
            <a:xfrm>
              <a:off x="797750" y="2804500"/>
              <a:ext cx="50950" cy="42575"/>
            </a:xfrm>
            <a:custGeom>
              <a:rect b="b" l="l" r="r" t="t"/>
              <a:pathLst>
                <a:path extrusionOk="0" h="1703" w="2038">
                  <a:moveTo>
                    <a:pt x="2037" y="0"/>
                  </a:moveTo>
                  <a:lnTo>
                    <a:pt x="1" y="1186"/>
                  </a:lnTo>
                  <a:lnTo>
                    <a:pt x="1" y="1703"/>
                  </a:lnTo>
                  <a:lnTo>
                    <a:pt x="2037" y="517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91"/>
            <p:cNvSpPr/>
            <p:nvPr/>
          </p:nvSpPr>
          <p:spPr>
            <a:xfrm>
              <a:off x="755200" y="2809050"/>
              <a:ext cx="42575" cy="38025"/>
            </a:xfrm>
            <a:custGeom>
              <a:rect b="b" l="l" r="r" t="t"/>
              <a:pathLst>
                <a:path extrusionOk="0" h="1521" w="1703">
                  <a:moveTo>
                    <a:pt x="0" y="1"/>
                  </a:moveTo>
                  <a:lnTo>
                    <a:pt x="0" y="548"/>
                  </a:lnTo>
                  <a:lnTo>
                    <a:pt x="1703" y="1521"/>
                  </a:lnTo>
                  <a:lnTo>
                    <a:pt x="1703" y="1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91"/>
            <p:cNvSpPr/>
            <p:nvPr/>
          </p:nvSpPr>
          <p:spPr>
            <a:xfrm>
              <a:off x="755200" y="2779425"/>
              <a:ext cx="93500" cy="54725"/>
            </a:xfrm>
            <a:custGeom>
              <a:rect b="b" l="l" r="r" t="t"/>
              <a:pathLst>
                <a:path extrusionOk="0" h="2189" w="3740">
                  <a:moveTo>
                    <a:pt x="2037" y="0"/>
                  </a:moveTo>
                  <a:lnTo>
                    <a:pt x="0" y="1186"/>
                  </a:lnTo>
                  <a:lnTo>
                    <a:pt x="1703" y="2189"/>
                  </a:lnTo>
                  <a:lnTo>
                    <a:pt x="3739" y="1003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91"/>
            <p:cNvSpPr/>
            <p:nvPr/>
          </p:nvSpPr>
          <p:spPr>
            <a:xfrm>
              <a:off x="732400" y="2842500"/>
              <a:ext cx="50950" cy="42575"/>
            </a:xfrm>
            <a:custGeom>
              <a:rect b="b" l="l" r="r" t="t"/>
              <a:pathLst>
                <a:path extrusionOk="0" h="1703" w="2038">
                  <a:moveTo>
                    <a:pt x="2037" y="0"/>
                  </a:moveTo>
                  <a:lnTo>
                    <a:pt x="1" y="1155"/>
                  </a:lnTo>
                  <a:lnTo>
                    <a:pt x="1" y="1702"/>
                  </a:lnTo>
                  <a:lnTo>
                    <a:pt x="2037" y="517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91"/>
            <p:cNvSpPr/>
            <p:nvPr/>
          </p:nvSpPr>
          <p:spPr>
            <a:xfrm>
              <a:off x="689850" y="2847050"/>
              <a:ext cx="42575" cy="38025"/>
            </a:xfrm>
            <a:custGeom>
              <a:rect b="b" l="l" r="r" t="t"/>
              <a:pathLst>
                <a:path extrusionOk="0" h="1521" w="1703">
                  <a:moveTo>
                    <a:pt x="0" y="1"/>
                  </a:moveTo>
                  <a:lnTo>
                    <a:pt x="0" y="548"/>
                  </a:lnTo>
                  <a:lnTo>
                    <a:pt x="1703" y="1520"/>
                  </a:lnTo>
                  <a:lnTo>
                    <a:pt x="1703" y="9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91"/>
            <p:cNvSpPr/>
            <p:nvPr/>
          </p:nvSpPr>
          <p:spPr>
            <a:xfrm>
              <a:off x="689850" y="2817425"/>
              <a:ext cx="93500" cy="53975"/>
            </a:xfrm>
            <a:custGeom>
              <a:rect b="b" l="l" r="r" t="t"/>
              <a:pathLst>
                <a:path extrusionOk="0" h="2159" w="3740">
                  <a:moveTo>
                    <a:pt x="2037" y="0"/>
                  </a:moveTo>
                  <a:lnTo>
                    <a:pt x="0" y="1186"/>
                  </a:lnTo>
                  <a:lnTo>
                    <a:pt x="1703" y="2158"/>
                  </a:lnTo>
                  <a:lnTo>
                    <a:pt x="3739" y="1003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91"/>
            <p:cNvSpPr/>
            <p:nvPr/>
          </p:nvSpPr>
          <p:spPr>
            <a:xfrm>
              <a:off x="645775" y="2867575"/>
              <a:ext cx="50925" cy="43325"/>
            </a:xfrm>
            <a:custGeom>
              <a:rect b="b" l="l" r="r" t="t"/>
              <a:pathLst>
                <a:path extrusionOk="0" h="1733" w="2037">
                  <a:moveTo>
                    <a:pt x="2037" y="0"/>
                  </a:moveTo>
                  <a:lnTo>
                    <a:pt x="0" y="1186"/>
                  </a:lnTo>
                  <a:lnTo>
                    <a:pt x="0" y="1733"/>
                  </a:lnTo>
                  <a:lnTo>
                    <a:pt x="2037" y="547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91"/>
            <p:cNvSpPr/>
            <p:nvPr/>
          </p:nvSpPr>
          <p:spPr>
            <a:xfrm>
              <a:off x="547750" y="2840975"/>
              <a:ext cx="98050" cy="69925"/>
            </a:xfrm>
            <a:custGeom>
              <a:rect b="b" l="l" r="r" t="t"/>
              <a:pathLst>
                <a:path extrusionOk="0" h="2797" w="3922">
                  <a:moveTo>
                    <a:pt x="0" y="0"/>
                  </a:moveTo>
                  <a:lnTo>
                    <a:pt x="0" y="517"/>
                  </a:lnTo>
                  <a:lnTo>
                    <a:pt x="3921" y="2797"/>
                  </a:lnTo>
                  <a:lnTo>
                    <a:pt x="3921" y="2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91"/>
            <p:cNvSpPr/>
            <p:nvPr/>
          </p:nvSpPr>
          <p:spPr>
            <a:xfrm>
              <a:off x="547750" y="2811350"/>
              <a:ext cx="148950" cy="85875"/>
            </a:xfrm>
            <a:custGeom>
              <a:rect b="b" l="l" r="r" t="t"/>
              <a:pathLst>
                <a:path extrusionOk="0" h="3435" w="5958">
                  <a:moveTo>
                    <a:pt x="2006" y="0"/>
                  </a:moveTo>
                  <a:lnTo>
                    <a:pt x="0" y="1185"/>
                  </a:lnTo>
                  <a:lnTo>
                    <a:pt x="3921" y="3435"/>
                  </a:lnTo>
                  <a:lnTo>
                    <a:pt x="5958" y="224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91"/>
            <p:cNvSpPr/>
            <p:nvPr/>
          </p:nvSpPr>
          <p:spPr>
            <a:xfrm>
              <a:off x="521900" y="2875175"/>
              <a:ext cx="50950" cy="43325"/>
            </a:xfrm>
            <a:custGeom>
              <a:rect b="b" l="l" r="r" t="t"/>
              <a:pathLst>
                <a:path extrusionOk="0" h="1733" w="2038">
                  <a:moveTo>
                    <a:pt x="2037" y="0"/>
                  </a:moveTo>
                  <a:lnTo>
                    <a:pt x="1" y="1186"/>
                  </a:lnTo>
                  <a:lnTo>
                    <a:pt x="1" y="1733"/>
                  </a:lnTo>
                  <a:lnTo>
                    <a:pt x="2037" y="547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91"/>
            <p:cNvSpPr/>
            <p:nvPr/>
          </p:nvSpPr>
          <p:spPr>
            <a:xfrm>
              <a:off x="479350" y="2879725"/>
              <a:ext cx="42575" cy="38775"/>
            </a:xfrm>
            <a:custGeom>
              <a:rect b="b" l="l" r="r" t="t"/>
              <a:pathLst>
                <a:path extrusionOk="0" h="1551" w="1703">
                  <a:moveTo>
                    <a:pt x="1" y="1"/>
                  </a:moveTo>
                  <a:lnTo>
                    <a:pt x="1" y="548"/>
                  </a:lnTo>
                  <a:lnTo>
                    <a:pt x="1703" y="1551"/>
                  </a:lnTo>
                  <a:lnTo>
                    <a:pt x="1703" y="10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91"/>
            <p:cNvSpPr/>
            <p:nvPr/>
          </p:nvSpPr>
          <p:spPr>
            <a:xfrm>
              <a:off x="479350" y="2850850"/>
              <a:ext cx="93500" cy="53975"/>
            </a:xfrm>
            <a:custGeom>
              <a:rect b="b" l="l" r="r" t="t"/>
              <a:pathLst>
                <a:path extrusionOk="0" h="2159" w="3740">
                  <a:moveTo>
                    <a:pt x="2037" y="1"/>
                  </a:moveTo>
                  <a:lnTo>
                    <a:pt x="1" y="1156"/>
                  </a:lnTo>
                  <a:lnTo>
                    <a:pt x="1703" y="2159"/>
                  </a:lnTo>
                  <a:lnTo>
                    <a:pt x="3739" y="973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91"/>
            <p:cNvSpPr/>
            <p:nvPr/>
          </p:nvSpPr>
          <p:spPr>
            <a:xfrm>
              <a:off x="577375" y="2907075"/>
              <a:ext cx="50950" cy="43350"/>
            </a:xfrm>
            <a:custGeom>
              <a:rect b="b" l="l" r="r" t="t"/>
              <a:pathLst>
                <a:path extrusionOk="0" h="1734" w="2038">
                  <a:moveTo>
                    <a:pt x="2037" y="1"/>
                  </a:moveTo>
                  <a:lnTo>
                    <a:pt x="1" y="1186"/>
                  </a:lnTo>
                  <a:lnTo>
                    <a:pt x="1" y="1733"/>
                  </a:lnTo>
                  <a:lnTo>
                    <a:pt x="2037" y="548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91"/>
            <p:cNvSpPr/>
            <p:nvPr/>
          </p:nvSpPr>
          <p:spPr>
            <a:xfrm>
              <a:off x="534825" y="2912400"/>
              <a:ext cx="42575" cy="38025"/>
            </a:xfrm>
            <a:custGeom>
              <a:rect b="b" l="l" r="r" t="t"/>
              <a:pathLst>
                <a:path extrusionOk="0" h="1521" w="1703">
                  <a:moveTo>
                    <a:pt x="1" y="1"/>
                  </a:moveTo>
                  <a:lnTo>
                    <a:pt x="1" y="517"/>
                  </a:lnTo>
                  <a:lnTo>
                    <a:pt x="1703" y="1520"/>
                  </a:lnTo>
                  <a:lnTo>
                    <a:pt x="1703" y="9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91"/>
            <p:cNvSpPr/>
            <p:nvPr/>
          </p:nvSpPr>
          <p:spPr>
            <a:xfrm>
              <a:off x="534825" y="2882775"/>
              <a:ext cx="93500" cy="53975"/>
            </a:xfrm>
            <a:custGeom>
              <a:rect b="b" l="l" r="r" t="t"/>
              <a:pathLst>
                <a:path extrusionOk="0" h="2159" w="3740">
                  <a:moveTo>
                    <a:pt x="2037" y="0"/>
                  </a:moveTo>
                  <a:lnTo>
                    <a:pt x="1" y="1186"/>
                  </a:lnTo>
                  <a:lnTo>
                    <a:pt x="1703" y="2158"/>
                  </a:lnTo>
                  <a:lnTo>
                    <a:pt x="3739" y="973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91"/>
            <p:cNvSpPr/>
            <p:nvPr/>
          </p:nvSpPr>
          <p:spPr>
            <a:xfrm>
              <a:off x="923125" y="2796150"/>
              <a:ext cx="50950" cy="42575"/>
            </a:xfrm>
            <a:custGeom>
              <a:rect b="b" l="l" r="r" t="t"/>
              <a:pathLst>
                <a:path extrusionOk="0" h="1703" w="2038">
                  <a:moveTo>
                    <a:pt x="2037" y="0"/>
                  </a:moveTo>
                  <a:lnTo>
                    <a:pt x="1" y="1186"/>
                  </a:lnTo>
                  <a:lnTo>
                    <a:pt x="1" y="1702"/>
                  </a:lnTo>
                  <a:lnTo>
                    <a:pt x="2007" y="517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91"/>
            <p:cNvSpPr/>
            <p:nvPr/>
          </p:nvSpPr>
          <p:spPr>
            <a:xfrm>
              <a:off x="879825" y="2800700"/>
              <a:ext cx="43325" cy="38025"/>
            </a:xfrm>
            <a:custGeom>
              <a:rect b="b" l="l" r="r" t="t"/>
              <a:pathLst>
                <a:path extrusionOk="0" h="1521" w="1733">
                  <a:moveTo>
                    <a:pt x="0" y="0"/>
                  </a:moveTo>
                  <a:lnTo>
                    <a:pt x="0" y="548"/>
                  </a:lnTo>
                  <a:lnTo>
                    <a:pt x="1733" y="1520"/>
                  </a:lnTo>
                  <a:lnTo>
                    <a:pt x="1733" y="10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91"/>
            <p:cNvSpPr/>
            <p:nvPr/>
          </p:nvSpPr>
          <p:spPr>
            <a:xfrm>
              <a:off x="879825" y="2771075"/>
              <a:ext cx="94250" cy="54725"/>
            </a:xfrm>
            <a:custGeom>
              <a:rect b="b" l="l" r="r" t="t"/>
              <a:pathLst>
                <a:path extrusionOk="0" h="2189" w="3770">
                  <a:moveTo>
                    <a:pt x="2037" y="0"/>
                  </a:moveTo>
                  <a:lnTo>
                    <a:pt x="0" y="1185"/>
                  </a:lnTo>
                  <a:lnTo>
                    <a:pt x="1733" y="2189"/>
                  </a:lnTo>
                  <a:lnTo>
                    <a:pt x="3769" y="1003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91"/>
            <p:cNvSpPr/>
            <p:nvPr/>
          </p:nvSpPr>
          <p:spPr>
            <a:xfrm>
              <a:off x="853225" y="2836425"/>
              <a:ext cx="50925" cy="42575"/>
            </a:xfrm>
            <a:custGeom>
              <a:rect b="b" l="l" r="r" t="t"/>
              <a:pathLst>
                <a:path extrusionOk="0" h="1703" w="2037">
                  <a:moveTo>
                    <a:pt x="2037" y="0"/>
                  </a:moveTo>
                  <a:lnTo>
                    <a:pt x="0" y="1186"/>
                  </a:lnTo>
                  <a:lnTo>
                    <a:pt x="0" y="1702"/>
                  </a:lnTo>
                  <a:lnTo>
                    <a:pt x="2037" y="517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91"/>
            <p:cNvSpPr/>
            <p:nvPr/>
          </p:nvSpPr>
          <p:spPr>
            <a:xfrm>
              <a:off x="810675" y="2840975"/>
              <a:ext cx="42575" cy="38025"/>
            </a:xfrm>
            <a:custGeom>
              <a:rect b="b" l="l" r="r" t="t"/>
              <a:pathLst>
                <a:path extrusionOk="0" h="1521" w="1703">
                  <a:moveTo>
                    <a:pt x="0" y="0"/>
                  </a:moveTo>
                  <a:lnTo>
                    <a:pt x="0" y="548"/>
                  </a:lnTo>
                  <a:lnTo>
                    <a:pt x="1702" y="1520"/>
                  </a:lnTo>
                  <a:lnTo>
                    <a:pt x="1702" y="10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91"/>
            <p:cNvSpPr/>
            <p:nvPr/>
          </p:nvSpPr>
          <p:spPr>
            <a:xfrm>
              <a:off x="810675" y="2811350"/>
              <a:ext cx="93475" cy="54725"/>
            </a:xfrm>
            <a:custGeom>
              <a:rect b="b" l="l" r="r" t="t"/>
              <a:pathLst>
                <a:path extrusionOk="0" h="2189" w="3739">
                  <a:moveTo>
                    <a:pt x="2037" y="0"/>
                  </a:moveTo>
                  <a:lnTo>
                    <a:pt x="0" y="1185"/>
                  </a:lnTo>
                  <a:lnTo>
                    <a:pt x="1702" y="2189"/>
                  </a:lnTo>
                  <a:lnTo>
                    <a:pt x="3739" y="1003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91"/>
            <p:cNvSpPr/>
            <p:nvPr/>
          </p:nvSpPr>
          <p:spPr>
            <a:xfrm>
              <a:off x="787875" y="2874400"/>
              <a:ext cx="50925" cy="42600"/>
            </a:xfrm>
            <a:custGeom>
              <a:rect b="b" l="l" r="r" t="t"/>
              <a:pathLst>
                <a:path extrusionOk="0" h="1704" w="2037">
                  <a:moveTo>
                    <a:pt x="2037" y="1"/>
                  </a:moveTo>
                  <a:lnTo>
                    <a:pt x="0" y="1186"/>
                  </a:lnTo>
                  <a:lnTo>
                    <a:pt x="0" y="1703"/>
                  </a:lnTo>
                  <a:lnTo>
                    <a:pt x="2037" y="518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91"/>
            <p:cNvSpPr/>
            <p:nvPr/>
          </p:nvSpPr>
          <p:spPr>
            <a:xfrm>
              <a:off x="745325" y="2878975"/>
              <a:ext cx="42575" cy="38025"/>
            </a:xfrm>
            <a:custGeom>
              <a:rect b="b" l="l" r="r" t="t"/>
              <a:pathLst>
                <a:path extrusionOk="0" h="1521" w="1703">
                  <a:moveTo>
                    <a:pt x="0" y="0"/>
                  </a:moveTo>
                  <a:lnTo>
                    <a:pt x="0" y="547"/>
                  </a:lnTo>
                  <a:lnTo>
                    <a:pt x="1702" y="1520"/>
                  </a:lnTo>
                  <a:lnTo>
                    <a:pt x="1702" y="1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91"/>
            <p:cNvSpPr/>
            <p:nvPr/>
          </p:nvSpPr>
          <p:spPr>
            <a:xfrm>
              <a:off x="745325" y="2849325"/>
              <a:ext cx="93475" cy="54750"/>
            </a:xfrm>
            <a:custGeom>
              <a:rect b="b" l="l" r="r" t="t"/>
              <a:pathLst>
                <a:path extrusionOk="0" h="2190" w="3739">
                  <a:moveTo>
                    <a:pt x="2037" y="1"/>
                  </a:moveTo>
                  <a:lnTo>
                    <a:pt x="0" y="1186"/>
                  </a:lnTo>
                  <a:lnTo>
                    <a:pt x="1702" y="2189"/>
                  </a:lnTo>
                  <a:lnTo>
                    <a:pt x="3739" y="1004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91"/>
            <p:cNvSpPr/>
            <p:nvPr/>
          </p:nvSpPr>
          <p:spPr>
            <a:xfrm>
              <a:off x="701250" y="2899475"/>
              <a:ext cx="50925" cy="43350"/>
            </a:xfrm>
            <a:custGeom>
              <a:rect b="b" l="l" r="r" t="t"/>
              <a:pathLst>
                <a:path extrusionOk="0" h="1734" w="2037">
                  <a:moveTo>
                    <a:pt x="2037" y="1"/>
                  </a:moveTo>
                  <a:lnTo>
                    <a:pt x="0" y="1186"/>
                  </a:lnTo>
                  <a:lnTo>
                    <a:pt x="0" y="1733"/>
                  </a:lnTo>
                  <a:lnTo>
                    <a:pt x="2037" y="548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91"/>
            <p:cNvSpPr/>
            <p:nvPr/>
          </p:nvSpPr>
          <p:spPr>
            <a:xfrm>
              <a:off x="658700" y="2904800"/>
              <a:ext cx="42575" cy="38025"/>
            </a:xfrm>
            <a:custGeom>
              <a:rect b="b" l="l" r="r" t="t"/>
              <a:pathLst>
                <a:path extrusionOk="0" h="1521" w="1703">
                  <a:moveTo>
                    <a:pt x="0" y="1"/>
                  </a:moveTo>
                  <a:lnTo>
                    <a:pt x="0" y="548"/>
                  </a:lnTo>
                  <a:lnTo>
                    <a:pt x="1702" y="1520"/>
                  </a:lnTo>
                  <a:lnTo>
                    <a:pt x="1702" y="9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91"/>
            <p:cNvSpPr/>
            <p:nvPr/>
          </p:nvSpPr>
          <p:spPr>
            <a:xfrm>
              <a:off x="658700" y="2875175"/>
              <a:ext cx="93475" cy="53975"/>
            </a:xfrm>
            <a:custGeom>
              <a:rect b="b" l="l" r="r" t="t"/>
              <a:pathLst>
                <a:path extrusionOk="0" h="2159" w="3739">
                  <a:moveTo>
                    <a:pt x="2037" y="0"/>
                  </a:moveTo>
                  <a:lnTo>
                    <a:pt x="0" y="1186"/>
                  </a:lnTo>
                  <a:lnTo>
                    <a:pt x="1702" y="2158"/>
                  </a:lnTo>
                  <a:lnTo>
                    <a:pt x="3739" y="973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91"/>
            <p:cNvSpPr/>
            <p:nvPr/>
          </p:nvSpPr>
          <p:spPr>
            <a:xfrm>
              <a:off x="977850" y="2827300"/>
              <a:ext cx="50925" cy="43325"/>
            </a:xfrm>
            <a:custGeom>
              <a:rect b="b" l="l" r="r" t="t"/>
              <a:pathLst>
                <a:path extrusionOk="0" h="1733" w="2037">
                  <a:moveTo>
                    <a:pt x="2037" y="0"/>
                  </a:moveTo>
                  <a:lnTo>
                    <a:pt x="0" y="1186"/>
                  </a:lnTo>
                  <a:lnTo>
                    <a:pt x="0" y="1733"/>
                  </a:lnTo>
                  <a:lnTo>
                    <a:pt x="2037" y="547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91"/>
            <p:cNvSpPr/>
            <p:nvPr/>
          </p:nvSpPr>
          <p:spPr>
            <a:xfrm>
              <a:off x="935300" y="2832625"/>
              <a:ext cx="42575" cy="38000"/>
            </a:xfrm>
            <a:custGeom>
              <a:rect b="b" l="l" r="r" t="t"/>
              <a:pathLst>
                <a:path extrusionOk="0" h="1520" w="1703">
                  <a:moveTo>
                    <a:pt x="0" y="0"/>
                  </a:moveTo>
                  <a:lnTo>
                    <a:pt x="0" y="517"/>
                  </a:lnTo>
                  <a:lnTo>
                    <a:pt x="1702" y="1520"/>
                  </a:lnTo>
                  <a:lnTo>
                    <a:pt x="1702" y="9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91"/>
            <p:cNvSpPr/>
            <p:nvPr/>
          </p:nvSpPr>
          <p:spPr>
            <a:xfrm>
              <a:off x="935300" y="2802975"/>
              <a:ext cx="93475" cy="53975"/>
            </a:xfrm>
            <a:custGeom>
              <a:rect b="b" l="l" r="r" t="t"/>
              <a:pathLst>
                <a:path extrusionOk="0" h="2159" w="3739">
                  <a:moveTo>
                    <a:pt x="2037" y="1"/>
                  </a:moveTo>
                  <a:lnTo>
                    <a:pt x="0" y="1186"/>
                  </a:lnTo>
                  <a:lnTo>
                    <a:pt x="1702" y="2159"/>
                  </a:lnTo>
                  <a:lnTo>
                    <a:pt x="3739" y="973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91"/>
            <p:cNvSpPr/>
            <p:nvPr/>
          </p:nvSpPr>
          <p:spPr>
            <a:xfrm>
              <a:off x="907925" y="2868325"/>
              <a:ext cx="50950" cy="42575"/>
            </a:xfrm>
            <a:custGeom>
              <a:rect b="b" l="l" r="r" t="t"/>
              <a:pathLst>
                <a:path extrusionOk="0" h="1703" w="2038">
                  <a:moveTo>
                    <a:pt x="2037" y="1"/>
                  </a:moveTo>
                  <a:lnTo>
                    <a:pt x="1" y="1156"/>
                  </a:lnTo>
                  <a:lnTo>
                    <a:pt x="1" y="1703"/>
                  </a:lnTo>
                  <a:lnTo>
                    <a:pt x="2037" y="517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91"/>
            <p:cNvSpPr/>
            <p:nvPr/>
          </p:nvSpPr>
          <p:spPr>
            <a:xfrm>
              <a:off x="865375" y="2872900"/>
              <a:ext cx="42575" cy="38000"/>
            </a:xfrm>
            <a:custGeom>
              <a:rect b="b" l="l" r="r" t="t"/>
              <a:pathLst>
                <a:path extrusionOk="0" h="1520" w="1703">
                  <a:moveTo>
                    <a:pt x="1" y="0"/>
                  </a:moveTo>
                  <a:lnTo>
                    <a:pt x="1" y="517"/>
                  </a:lnTo>
                  <a:lnTo>
                    <a:pt x="1703" y="1520"/>
                  </a:lnTo>
                  <a:lnTo>
                    <a:pt x="1703" y="9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91"/>
            <p:cNvSpPr/>
            <p:nvPr/>
          </p:nvSpPr>
          <p:spPr>
            <a:xfrm>
              <a:off x="865375" y="2843250"/>
              <a:ext cx="93500" cy="53975"/>
            </a:xfrm>
            <a:custGeom>
              <a:rect b="b" l="l" r="r" t="t"/>
              <a:pathLst>
                <a:path extrusionOk="0" h="2159" w="3740">
                  <a:moveTo>
                    <a:pt x="2037" y="1"/>
                  </a:moveTo>
                  <a:lnTo>
                    <a:pt x="1" y="1186"/>
                  </a:lnTo>
                  <a:lnTo>
                    <a:pt x="1703" y="2159"/>
                  </a:lnTo>
                  <a:lnTo>
                    <a:pt x="3739" y="1004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91"/>
            <p:cNvSpPr/>
            <p:nvPr/>
          </p:nvSpPr>
          <p:spPr>
            <a:xfrm>
              <a:off x="842575" y="2905575"/>
              <a:ext cx="50950" cy="43325"/>
            </a:xfrm>
            <a:custGeom>
              <a:rect b="b" l="l" r="r" t="t"/>
              <a:pathLst>
                <a:path extrusionOk="0" h="1733" w="2038">
                  <a:moveTo>
                    <a:pt x="2037" y="0"/>
                  </a:moveTo>
                  <a:lnTo>
                    <a:pt x="1" y="1186"/>
                  </a:lnTo>
                  <a:lnTo>
                    <a:pt x="1" y="1733"/>
                  </a:lnTo>
                  <a:lnTo>
                    <a:pt x="2037" y="547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91"/>
            <p:cNvSpPr/>
            <p:nvPr/>
          </p:nvSpPr>
          <p:spPr>
            <a:xfrm>
              <a:off x="800025" y="2910875"/>
              <a:ext cx="42575" cy="38025"/>
            </a:xfrm>
            <a:custGeom>
              <a:rect b="b" l="l" r="r" t="t"/>
              <a:pathLst>
                <a:path extrusionOk="0" h="1521" w="1703">
                  <a:moveTo>
                    <a:pt x="1" y="1"/>
                  </a:moveTo>
                  <a:lnTo>
                    <a:pt x="1" y="518"/>
                  </a:lnTo>
                  <a:lnTo>
                    <a:pt x="1703" y="1521"/>
                  </a:lnTo>
                  <a:lnTo>
                    <a:pt x="1703" y="9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91"/>
            <p:cNvSpPr/>
            <p:nvPr/>
          </p:nvSpPr>
          <p:spPr>
            <a:xfrm>
              <a:off x="800025" y="2881250"/>
              <a:ext cx="93500" cy="53975"/>
            </a:xfrm>
            <a:custGeom>
              <a:rect b="b" l="l" r="r" t="t"/>
              <a:pathLst>
                <a:path extrusionOk="0" h="2159" w="3740">
                  <a:moveTo>
                    <a:pt x="2037" y="0"/>
                  </a:moveTo>
                  <a:lnTo>
                    <a:pt x="1" y="1186"/>
                  </a:lnTo>
                  <a:lnTo>
                    <a:pt x="1703" y="2159"/>
                  </a:lnTo>
                  <a:lnTo>
                    <a:pt x="3739" y="973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91"/>
            <p:cNvSpPr/>
            <p:nvPr/>
          </p:nvSpPr>
          <p:spPr>
            <a:xfrm>
              <a:off x="756725" y="2932150"/>
              <a:ext cx="50925" cy="42600"/>
            </a:xfrm>
            <a:custGeom>
              <a:rect b="b" l="l" r="r" t="t"/>
              <a:pathLst>
                <a:path extrusionOk="0" h="1704" w="2037">
                  <a:moveTo>
                    <a:pt x="2037" y="1"/>
                  </a:moveTo>
                  <a:lnTo>
                    <a:pt x="0" y="1186"/>
                  </a:lnTo>
                  <a:lnTo>
                    <a:pt x="0" y="1703"/>
                  </a:lnTo>
                  <a:lnTo>
                    <a:pt x="2037" y="518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91"/>
            <p:cNvSpPr/>
            <p:nvPr/>
          </p:nvSpPr>
          <p:spPr>
            <a:xfrm>
              <a:off x="714175" y="2936725"/>
              <a:ext cx="42575" cy="38025"/>
            </a:xfrm>
            <a:custGeom>
              <a:rect b="b" l="l" r="r" t="t"/>
              <a:pathLst>
                <a:path extrusionOk="0" h="1521" w="1703">
                  <a:moveTo>
                    <a:pt x="0" y="0"/>
                  </a:moveTo>
                  <a:lnTo>
                    <a:pt x="0" y="547"/>
                  </a:lnTo>
                  <a:lnTo>
                    <a:pt x="1702" y="1520"/>
                  </a:lnTo>
                  <a:lnTo>
                    <a:pt x="1702" y="1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91"/>
            <p:cNvSpPr/>
            <p:nvPr/>
          </p:nvSpPr>
          <p:spPr>
            <a:xfrm>
              <a:off x="714175" y="2907075"/>
              <a:ext cx="93475" cy="54750"/>
            </a:xfrm>
            <a:custGeom>
              <a:rect b="b" l="l" r="r" t="t"/>
              <a:pathLst>
                <a:path extrusionOk="0" h="2190" w="3739">
                  <a:moveTo>
                    <a:pt x="2037" y="1"/>
                  </a:moveTo>
                  <a:lnTo>
                    <a:pt x="0" y="1186"/>
                  </a:lnTo>
                  <a:lnTo>
                    <a:pt x="1702" y="2189"/>
                  </a:lnTo>
                  <a:lnTo>
                    <a:pt x="3739" y="1004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91"/>
            <p:cNvSpPr/>
            <p:nvPr/>
          </p:nvSpPr>
          <p:spPr>
            <a:xfrm>
              <a:off x="1033325" y="2859975"/>
              <a:ext cx="50925" cy="42575"/>
            </a:xfrm>
            <a:custGeom>
              <a:rect b="b" l="l" r="r" t="t"/>
              <a:pathLst>
                <a:path extrusionOk="0" h="1703" w="2037">
                  <a:moveTo>
                    <a:pt x="2037" y="0"/>
                  </a:moveTo>
                  <a:lnTo>
                    <a:pt x="0" y="1155"/>
                  </a:lnTo>
                  <a:lnTo>
                    <a:pt x="0" y="1703"/>
                  </a:lnTo>
                  <a:lnTo>
                    <a:pt x="2037" y="517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91"/>
            <p:cNvSpPr/>
            <p:nvPr/>
          </p:nvSpPr>
          <p:spPr>
            <a:xfrm>
              <a:off x="990775" y="2864525"/>
              <a:ext cx="42575" cy="38025"/>
            </a:xfrm>
            <a:custGeom>
              <a:rect b="b" l="l" r="r" t="t"/>
              <a:pathLst>
                <a:path extrusionOk="0" h="1521" w="1703">
                  <a:moveTo>
                    <a:pt x="0" y="1"/>
                  </a:moveTo>
                  <a:lnTo>
                    <a:pt x="0" y="548"/>
                  </a:lnTo>
                  <a:lnTo>
                    <a:pt x="1702" y="1521"/>
                  </a:lnTo>
                  <a:lnTo>
                    <a:pt x="1702" y="9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91"/>
            <p:cNvSpPr/>
            <p:nvPr/>
          </p:nvSpPr>
          <p:spPr>
            <a:xfrm>
              <a:off x="990775" y="2834900"/>
              <a:ext cx="93475" cy="53975"/>
            </a:xfrm>
            <a:custGeom>
              <a:rect b="b" l="l" r="r" t="t"/>
              <a:pathLst>
                <a:path extrusionOk="0" h="2159" w="3739">
                  <a:moveTo>
                    <a:pt x="2037" y="0"/>
                  </a:moveTo>
                  <a:lnTo>
                    <a:pt x="0" y="1186"/>
                  </a:lnTo>
                  <a:lnTo>
                    <a:pt x="1702" y="2158"/>
                  </a:lnTo>
                  <a:lnTo>
                    <a:pt x="3739" y="1003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91"/>
            <p:cNvSpPr/>
            <p:nvPr/>
          </p:nvSpPr>
          <p:spPr>
            <a:xfrm>
              <a:off x="963400" y="2900250"/>
              <a:ext cx="50950" cy="42575"/>
            </a:xfrm>
            <a:custGeom>
              <a:rect b="b" l="l" r="r" t="t"/>
              <a:pathLst>
                <a:path extrusionOk="0" h="1703" w="2038">
                  <a:moveTo>
                    <a:pt x="2037" y="0"/>
                  </a:moveTo>
                  <a:lnTo>
                    <a:pt x="1" y="1186"/>
                  </a:lnTo>
                  <a:lnTo>
                    <a:pt x="1" y="1702"/>
                  </a:lnTo>
                  <a:lnTo>
                    <a:pt x="2037" y="517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91"/>
            <p:cNvSpPr/>
            <p:nvPr/>
          </p:nvSpPr>
          <p:spPr>
            <a:xfrm>
              <a:off x="920850" y="2904800"/>
              <a:ext cx="42575" cy="38025"/>
            </a:xfrm>
            <a:custGeom>
              <a:rect b="b" l="l" r="r" t="t"/>
              <a:pathLst>
                <a:path extrusionOk="0" h="1521" w="1703">
                  <a:moveTo>
                    <a:pt x="1" y="1"/>
                  </a:moveTo>
                  <a:lnTo>
                    <a:pt x="1" y="548"/>
                  </a:lnTo>
                  <a:lnTo>
                    <a:pt x="1703" y="1520"/>
                  </a:lnTo>
                  <a:lnTo>
                    <a:pt x="1703" y="10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91"/>
            <p:cNvSpPr/>
            <p:nvPr/>
          </p:nvSpPr>
          <p:spPr>
            <a:xfrm>
              <a:off x="920850" y="2875175"/>
              <a:ext cx="93500" cy="54725"/>
            </a:xfrm>
            <a:custGeom>
              <a:rect b="b" l="l" r="r" t="t"/>
              <a:pathLst>
                <a:path extrusionOk="0" h="2189" w="3740">
                  <a:moveTo>
                    <a:pt x="2037" y="0"/>
                  </a:moveTo>
                  <a:lnTo>
                    <a:pt x="1" y="1186"/>
                  </a:lnTo>
                  <a:lnTo>
                    <a:pt x="1703" y="2189"/>
                  </a:lnTo>
                  <a:lnTo>
                    <a:pt x="3739" y="1003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91"/>
            <p:cNvSpPr/>
            <p:nvPr/>
          </p:nvSpPr>
          <p:spPr>
            <a:xfrm>
              <a:off x="898050" y="2938250"/>
              <a:ext cx="50950" cy="42575"/>
            </a:xfrm>
            <a:custGeom>
              <a:rect b="b" l="l" r="r" t="t"/>
              <a:pathLst>
                <a:path extrusionOk="0" h="1703" w="2038">
                  <a:moveTo>
                    <a:pt x="2037" y="0"/>
                  </a:moveTo>
                  <a:lnTo>
                    <a:pt x="1" y="1155"/>
                  </a:lnTo>
                  <a:lnTo>
                    <a:pt x="1" y="1702"/>
                  </a:lnTo>
                  <a:lnTo>
                    <a:pt x="2037" y="517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91"/>
            <p:cNvSpPr/>
            <p:nvPr/>
          </p:nvSpPr>
          <p:spPr>
            <a:xfrm>
              <a:off x="855500" y="2942800"/>
              <a:ext cx="42575" cy="38025"/>
            </a:xfrm>
            <a:custGeom>
              <a:rect b="b" l="l" r="r" t="t"/>
              <a:pathLst>
                <a:path extrusionOk="0" h="1521" w="1703">
                  <a:moveTo>
                    <a:pt x="1" y="0"/>
                  </a:moveTo>
                  <a:lnTo>
                    <a:pt x="1" y="548"/>
                  </a:lnTo>
                  <a:lnTo>
                    <a:pt x="1703" y="1520"/>
                  </a:lnTo>
                  <a:lnTo>
                    <a:pt x="1703" y="9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91"/>
            <p:cNvSpPr/>
            <p:nvPr/>
          </p:nvSpPr>
          <p:spPr>
            <a:xfrm>
              <a:off x="855500" y="2913175"/>
              <a:ext cx="93500" cy="53975"/>
            </a:xfrm>
            <a:custGeom>
              <a:rect b="b" l="l" r="r" t="t"/>
              <a:pathLst>
                <a:path extrusionOk="0" h="2159" w="3740">
                  <a:moveTo>
                    <a:pt x="2037" y="0"/>
                  </a:moveTo>
                  <a:lnTo>
                    <a:pt x="1" y="1185"/>
                  </a:lnTo>
                  <a:lnTo>
                    <a:pt x="1703" y="2158"/>
                  </a:lnTo>
                  <a:lnTo>
                    <a:pt x="3739" y="1003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91"/>
            <p:cNvSpPr/>
            <p:nvPr/>
          </p:nvSpPr>
          <p:spPr>
            <a:xfrm>
              <a:off x="811425" y="2963325"/>
              <a:ext cx="50950" cy="43325"/>
            </a:xfrm>
            <a:custGeom>
              <a:rect b="b" l="l" r="r" t="t"/>
              <a:pathLst>
                <a:path extrusionOk="0" h="1733" w="2038">
                  <a:moveTo>
                    <a:pt x="2037" y="0"/>
                  </a:moveTo>
                  <a:lnTo>
                    <a:pt x="1" y="1186"/>
                  </a:lnTo>
                  <a:lnTo>
                    <a:pt x="1" y="1733"/>
                  </a:lnTo>
                  <a:lnTo>
                    <a:pt x="2037" y="547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91"/>
            <p:cNvSpPr/>
            <p:nvPr/>
          </p:nvSpPr>
          <p:spPr>
            <a:xfrm>
              <a:off x="768875" y="2968625"/>
              <a:ext cx="42575" cy="38025"/>
            </a:xfrm>
            <a:custGeom>
              <a:rect b="b" l="l" r="r" t="t"/>
              <a:pathLst>
                <a:path extrusionOk="0" h="1521" w="1703">
                  <a:moveTo>
                    <a:pt x="1" y="1"/>
                  </a:moveTo>
                  <a:lnTo>
                    <a:pt x="1" y="518"/>
                  </a:lnTo>
                  <a:lnTo>
                    <a:pt x="1703" y="1521"/>
                  </a:lnTo>
                  <a:lnTo>
                    <a:pt x="1703" y="9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91"/>
            <p:cNvSpPr/>
            <p:nvPr/>
          </p:nvSpPr>
          <p:spPr>
            <a:xfrm>
              <a:off x="768875" y="2939000"/>
              <a:ext cx="93500" cy="53975"/>
            </a:xfrm>
            <a:custGeom>
              <a:rect b="b" l="l" r="r" t="t"/>
              <a:pathLst>
                <a:path extrusionOk="0" h="2159" w="3740">
                  <a:moveTo>
                    <a:pt x="2037" y="0"/>
                  </a:moveTo>
                  <a:lnTo>
                    <a:pt x="1" y="1186"/>
                  </a:lnTo>
                  <a:lnTo>
                    <a:pt x="1703" y="2159"/>
                  </a:lnTo>
                  <a:lnTo>
                    <a:pt x="3739" y="973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91"/>
            <p:cNvSpPr/>
            <p:nvPr/>
          </p:nvSpPr>
          <p:spPr>
            <a:xfrm>
              <a:off x="1092600" y="2893400"/>
              <a:ext cx="50925" cy="43350"/>
            </a:xfrm>
            <a:custGeom>
              <a:rect b="b" l="l" r="r" t="t"/>
              <a:pathLst>
                <a:path extrusionOk="0" h="1734" w="2037">
                  <a:moveTo>
                    <a:pt x="2037" y="1"/>
                  </a:moveTo>
                  <a:lnTo>
                    <a:pt x="0" y="1186"/>
                  </a:lnTo>
                  <a:lnTo>
                    <a:pt x="0" y="1733"/>
                  </a:lnTo>
                  <a:lnTo>
                    <a:pt x="2006" y="548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91"/>
            <p:cNvSpPr/>
            <p:nvPr/>
          </p:nvSpPr>
          <p:spPr>
            <a:xfrm>
              <a:off x="1049275" y="2898725"/>
              <a:ext cx="43350" cy="38025"/>
            </a:xfrm>
            <a:custGeom>
              <a:rect b="b" l="l" r="r" t="t"/>
              <a:pathLst>
                <a:path extrusionOk="0" h="1521" w="1734">
                  <a:moveTo>
                    <a:pt x="1" y="1"/>
                  </a:moveTo>
                  <a:lnTo>
                    <a:pt x="1" y="517"/>
                  </a:lnTo>
                  <a:lnTo>
                    <a:pt x="1733" y="1520"/>
                  </a:lnTo>
                  <a:lnTo>
                    <a:pt x="1733" y="9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91"/>
            <p:cNvSpPr/>
            <p:nvPr/>
          </p:nvSpPr>
          <p:spPr>
            <a:xfrm>
              <a:off x="1049275" y="2869100"/>
              <a:ext cx="94250" cy="53975"/>
            </a:xfrm>
            <a:custGeom>
              <a:rect b="b" l="l" r="r" t="t"/>
              <a:pathLst>
                <a:path extrusionOk="0" h="2159" w="3770">
                  <a:moveTo>
                    <a:pt x="2037" y="0"/>
                  </a:moveTo>
                  <a:lnTo>
                    <a:pt x="1" y="1186"/>
                  </a:lnTo>
                  <a:lnTo>
                    <a:pt x="1733" y="2158"/>
                  </a:lnTo>
                  <a:lnTo>
                    <a:pt x="3770" y="973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91"/>
            <p:cNvSpPr/>
            <p:nvPr/>
          </p:nvSpPr>
          <p:spPr>
            <a:xfrm>
              <a:off x="1022675" y="2934450"/>
              <a:ext cx="50950" cy="42575"/>
            </a:xfrm>
            <a:custGeom>
              <a:rect b="b" l="l" r="r" t="t"/>
              <a:pathLst>
                <a:path extrusionOk="0" h="1703" w="2038">
                  <a:moveTo>
                    <a:pt x="2037" y="0"/>
                  </a:moveTo>
                  <a:lnTo>
                    <a:pt x="1" y="1186"/>
                  </a:lnTo>
                  <a:lnTo>
                    <a:pt x="1" y="1702"/>
                  </a:lnTo>
                  <a:lnTo>
                    <a:pt x="2037" y="517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91"/>
            <p:cNvSpPr/>
            <p:nvPr/>
          </p:nvSpPr>
          <p:spPr>
            <a:xfrm>
              <a:off x="980125" y="2939000"/>
              <a:ext cx="42575" cy="38025"/>
            </a:xfrm>
            <a:custGeom>
              <a:rect b="b" l="l" r="r" t="t"/>
              <a:pathLst>
                <a:path extrusionOk="0" h="1521" w="1703">
                  <a:moveTo>
                    <a:pt x="1" y="0"/>
                  </a:moveTo>
                  <a:lnTo>
                    <a:pt x="1" y="548"/>
                  </a:lnTo>
                  <a:lnTo>
                    <a:pt x="1703" y="1520"/>
                  </a:lnTo>
                  <a:lnTo>
                    <a:pt x="1703" y="10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91"/>
            <p:cNvSpPr/>
            <p:nvPr/>
          </p:nvSpPr>
          <p:spPr>
            <a:xfrm>
              <a:off x="980125" y="2909375"/>
              <a:ext cx="93500" cy="54725"/>
            </a:xfrm>
            <a:custGeom>
              <a:rect b="b" l="l" r="r" t="t"/>
              <a:pathLst>
                <a:path extrusionOk="0" h="2189" w="3740">
                  <a:moveTo>
                    <a:pt x="2037" y="0"/>
                  </a:moveTo>
                  <a:lnTo>
                    <a:pt x="1" y="1185"/>
                  </a:lnTo>
                  <a:lnTo>
                    <a:pt x="1703" y="2189"/>
                  </a:lnTo>
                  <a:lnTo>
                    <a:pt x="3739" y="1003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91"/>
            <p:cNvSpPr/>
            <p:nvPr/>
          </p:nvSpPr>
          <p:spPr>
            <a:xfrm>
              <a:off x="957325" y="2972425"/>
              <a:ext cx="50950" cy="42600"/>
            </a:xfrm>
            <a:custGeom>
              <a:rect b="b" l="l" r="r" t="t"/>
              <a:pathLst>
                <a:path extrusionOk="0" h="1704" w="2038">
                  <a:moveTo>
                    <a:pt x="2037" y="1"/>
                  </a:moveTo>
                  <a:lnTo>
                    <a:pt x="1" y="1156"/>
                  </a:lnTo>
                  <a:lnTo>
                    <a:pt x="1" y="1703"/>
                  </a:lnTo>
                  <a:lnTo>
                    <a:pt x="2037" y="518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91"/>
            <p:cNvSpPr/>
            <p:nvPr/>
          </p:nvSpPr>
          <p:spPr>
            <a:xfrm>
              <a:off x="914775" y="2977000"/>
              <a:ext cx="42575" cy="38025"/>
            </a:xfrm>
            <a:custGeom>
              <a:rect b="b" l="l" r="r" t="t"/>
              <a:pathLst>
                <a:path extrusionOk="0" h="1521" w="1703">
                  <a:moveTo>
                    <a:pt x="0" y="0"/>
                  </a:moveTo>
                  <a:lnTo>
                    <a:pt x="0" y="547"/>
                  </a:lnTo>
                  <a:lnTo>
                    <a:pt x="1703" y="1520"/>
                  </a:lnTo>
                  <a:lnTo>
                    <a:pt x="1703" y="9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91"/>
            <p:cNvSpPr/>
            <p:nvPr/>
          </p:nvSpPr>
          <p:spPr>
            <a:xfrm>
              <a:off x="914775" y="2947350"/>
              <a:ext cx="93500" cy="53975"/>
            </a:xfrm>
            <a:custGeom>
              <a:rect b="b" l="l" r="r" t="t"/>
              <a:pathLst>
                <a:path extrusionOk="0" h="2159" w="3740">
                  <a:moveTo>
                    <a:pt x="2037" y="1"/>
                  </a:moveTo>
                  <a:lnTo>
                    <a:pt x="0" y="1186"/>
                  </a:lnTo>
                  <a:lnTo>
                    <a:pt x="1703" y="2159"/>
                  </a:lnTo>
                  <a:lnTo>
                    <a:pt x="3739" y="1004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91"/>
            <p:cNvSpPr/>
            <p:nvPr/>
          </p:nvSpPr>
          <p:spPr>
            <a:xfrm>
              <a:off x="866900" y="2996000"/>
              <a:ext cx="50950" cy="42575"/>
            </a:xfrm>
            <a:custGeom>
              <a:rect b="b" l="l" r="r" t="t"/>
              <a:pathLst>
                <a:path extrusionOk="0" h="1703" w="2038">
                  <a:moveTo>
                    <a:pt x="2037" y="0"/>
                  </a:moveTo>
                  <a:lnTo>
                    <a:pt x="1" y="1186"/>
                  </a:lnTo>
                  <a:lnTo>
                    <a:pt x="1" y="1702"/>
                  </a:lnTo>
                  <a:lnTo>
                    <a:pt x="2037" y="517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91"/>
            <p:cNvSpPr/>
            <p:nvPr/>
          </p:nvSpPr>
          <p:spPr>
            <a:xfrm>
              <a:off x="824350" y="3000550"/>
              <a:ext cx="42575" cy="38025"/>
            </a:xfrm>
            <a:custGeom>
              <a:rect b="b" l="l" r="r" t="t"/>
              <a:pathLst>
                <a:path extrusionOk="0" h="1521" w="1703">
                  <a:moveTo>
                    <a:pt x="0" y="1"/>
                  </a:moveTo>
                  <a:lnTo>
                    <a:pt x="0" y="548"/>
                  </a:lnTo>
                  <a:lnTo>
                    <a:pt x="1703" y="1520"/>
                  </a:lnTo>
                  <a:lnTo>
                    <a:pt x="1703" y="1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91"/>
            <p:cNvSpPr/>
            <p:nvPr/>
          </p:nvSpPr>
          <p:spPr>
            <a:xfrm>
              <a:off x="824350" y="2970925"/>
              <a:ext cx="93500" cy="54725"/>
            </a:xfrm>
            <a:custGeom>
              <a:rect b="b" l="l" r="r" t="t"/>
              <a:pathLst>
                <a:path extrusionOk="0" h="2189" w="3740">
                  <a:moveTo>
                    <a:pt x="2037" y="0"/>
                  </a:moveTo>
                  <a:lnTo>
                    <a:pt x="0" y="1186"/>
                  </a:lnTo>
                  <a:lnTo>
                    <a:pt x="1703" y="2189"/>
                  </a:lnTo>
                  <a:lnTo>
                    <a:pt x="3739" y="1003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91"/>
            <p:cNvSpPr/>
            <p:nvPr/>
          </p:nvSpPr>
          <p:spPr>
            <a:xfrm>
              <a:off x="1151850" y="2928350"/>
              <a:ext cx="50950" cy="42600"/>
            </a:xfrm>
            <a:custGeom>
              <a:rect b="b" l="l" r="r" t="t"/>
              <a:pathLst>
                <a:path extrusionOk="0" h="1704" w="2038">
                  <a:moveTo>
                    <a:pt x="2037" y="1"/>
                  </a:moveTo>
                  <a:lnTo>
                    <a:pt x="1" y="1186"/>
                  </a:lnTo>
                  <a:lnTo>
                    <a:pt x="1" y="1703"/>
                  </a:lnTo>
                  <a:lnTo>
                    <a:pt x="2037" y="518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91"/>
            <p:cNvSpPr/>
            <p:nvPr/>
          </p:nvSpPr>
          <p:spPr>
            <a:xfrm>
              <a:off x="1109300" y="2932925"/>
              <a:ext cx="42575" cy="38025"/>
            </a:xfrm>
            <a:custGeom>
              <a:rect b="b" l="l" r="r" t="t"/>
              <a:pathLst>
                <a:path extrusionOk="0" h="1521" w="1703">
                  <a:moveTo>
                    <a:pt x="1" y="0"/>
                  </a:moveTo>
                  <a:lnTo>
                    <a:pt x="1" y="547"/>
                  </a:lnTo>
                  <a:lnTo>
                    <a:pt x="1703" y="1520"/>
                  </a:lnTo>
                  <a:lnTo>
                    <a:pt x="1703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91"/>
            <p:cNvSpPr/>
            <p:nvPr/>
          </p:nvSpPr>
          <p:spPr>
            <a:xfrm>
              <a:off x="1109300" y="2903275"/>
              <a:ext cx="93500" cy="54750"/>
            </a:xfrm>
            <a:custGeom>
              <a:rect b="b" l="l" r="r" t="t"/>
              <a:pathLst>
                <a:path extrusionOk="0" h="2190" w="3740">
                  <a:moveTo>
                    <a:pt x="2037" y="1"/>
                  </a:moveTo>
                  <a:lnTo>
                    <a:pt x="1" y="1186"/>
                  </a:lnTo>
                  <a:lnTo>
                    <a:pt x="1703" y="2189"/>
                  </a:lnTo>
                  <a:lnTo>
                    <a:pt x="3739" y="1004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91"/>
            <p:cNvSpPr/>
            <p:nvPr/>
          </p:nvSpPr>
          <p:spPr>
            <a:xfrm>
              <a:off x="1081950" y="2968625"/>
              <a:ext cx="50950" cy="43350"/>
            </a:xfrm>
            <a:custGeom>
              <a:rect b="b" l="l" r="r" t="t"/>
              <a:pathLst>
                <a:path extrusionOk="0" h="1734" w="2038">
                  <a:moveTo>
                    <a:pt x="2037" y="1"/>
                  </a:moveTo>
                  <a:lnTo>
                    <a:pt x="31" y="1186"/>
                  </a:lnTo>
                  <a:lnTo>
                    <a:pt x="1" y="1733"/>
                  </a:lnTo>
                  <a:lnTo>
                    <a:pt x="2037" y="548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91"/>
            <p:cNvSpPr/>
            <p:nvPr/>
          </p:nvSpPr>
          <p:spPr>
            <a:xfrm>
              <a:off x="1039400" y="2973200"/>
              <a:ext cx="43325" cy="38775"/>
            </a:xfrm>
            <a:custGeom>
              <a:rect b="b" l="l" r="r" t="t"/>
              <a:pathLst>
                <a:path extrusionOk="0" h="1551" w="1733">
                  <a:moveTo>
                    <a:pt x="0" y="0"/>
                  </a:moveTo>
                  <a:lnTo>
                    <a:pt x="0" y="547"/>
                  </a:lnTo>
                  <a:lnTo>
                    <a:pt x="1703" y="1550"/>
                  </a:lnTo>
                  <a:lnTo>
                    <a:pt x="1733" y="1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91"/>
            <p:cNvSpPr/>
            <p:nvPr/>
          </p:nvSpPr>
          <p:spPr>
            <a:xfrm>
              <a:off x="1039400" y="2944325"/>
              <a:ext cx="93500" cy="53975"/>
            </a:xfrm>
            <a:custGeom>
              <a:rect b="b" l="l" r="r" t="t"/>
              <a:pathLst>
                <a:path extrusionOk="0" h="2159" w="3740">
                  <a:moveTo>
                    <a:pt x="2037" y="0"/>
                  </a:moveTo>
                  <a:lnTo>
                    <a:pt x="0" y="1155"/>
                  </a:lnTo>
                  <a:lnTo>
                    <a:pt x="1733" y="2158"/>
                  </a:lnTo>
                  <a:lnTo>
                    <a:pt x="3739" y="973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91"/>
            <p:cNvSpPr/>
            <p:nvPr/>
          </p:nvSpPr>
          <p:spPr>
            <a:xfrm>
              <a:off x="1017350" y="3006625"/>
              <a:ext cx="50950" cy="42575"/>
            </a:xfrm>
            <a:custGeom>
              <a:rect b="b" l="l" r="r" t="t"/>
              <a:pathLst>
                <a:path extrusionOk="0" h="1703" w="2038">
                  <a:moveTo>
                    <a:pt x="2037" y="1"/>
                  </a:moveTo>
                  <a:lnTo>
                    <a:pt x="1" y="1186"/>
                  </a:lnTo>
                  <a:lnTo>
                    <a:pt x="1" y="1703"/>
                  </a:lnTo>
                  <a:lnTo>
                    <a:pt x="2037" y="517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91"/>
            <p:cNvSpPr/>
            <p:nvPr/>
          </p:nvSpPr>
          <p:spPr>
            <a:xfrm>
              <a:off x="974050" y="3011200"/>
              <a:ext cx="43325" cy="38000"/>
            </a:xfrm>
            <a:custGeom>
              <a:rect b="b" l="l" r="r" t="t"/>
              <a:pathLst>
                <a:path extrusionOk="0" h="1520" w="1733">
                  <a:moveTo>
                    <a:pt x="31" y="0"/>
                  </a:moveTo>
                  <a:lnTo>
                    <a:pt x="0" y="547"/>
                  </a:lnTo>
                  <a:lnTo>
                    <a:pt x="1733" y="1520"/>
                  </a:lnTo>
                  <a:lnTo>
                    <a:pt x="1733" y="100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91"/>
            <p:cNvSpPr/>
            <p:nvPr/>
          </p:nvSpPr>
          <p:spPr>
            <a:xfrm>
              <a:off x="974800" y="2981550"/>
              <a:ext cx="93500" cy="54750"/>
            </a:xfrm>
            <a:custGeom>
              <a:rect b="b" l="l" r="r" t="t"/>
              <a:pathLst>
                <a:path extrusionOk="0" h="2190" w="3740">
                  <a:moveTo>
                    <a:pt x="2007" y="1"/>
                  </a:moveTo>
                  <a:lnTo>
                    <a:pt x="1" y="1186"/>
                  </a:lnTo>
                  <a:lnTo>
                    <a:pt x="1703" y="2189"/>
                  </a:lnTo>
                  <a:lnTo>
                    <a:pt x="3739" y="1004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91"/>
            <p:cNvSpPr/>
            <p:nvPr/>
          </p:nvSpPr>
          <p:spPr>
            <a:xfrm>
              <a:off x="926175" y="3029425"/>
              <a:ext cx="50925" cy="43350"/>
            </a:xfrm>
            <a:custGeom>
              <a:rect b="b" l="l" r="r" t="t"/>
              <a:pathLst>
                <a:path extrusionOk="0" h="1734" w="2037">
                  <a:moveTo>
                    <a:pt x="2037" y="1"/>
                  </a:moveTo>
                  <a:lnTo>
                    <a:pt x="0" y="1186"/>
                  </a:lnTo>
                  <a:lnTo>
                    <a:pt x="0" y="1733"/>
                  </a:lnTo>
                  <a:lnTo>
                    <a:pt x="2037" y="548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91"/>
            <p:cNvSpPr/>
            <p:nvPr/>
          </p:nvSpPr>
          <p:spPr>
            <a:xfrm>
              <a:off x="883625" y="3034750"/>
              <a:ext cx="42575" cy="38025"/>
            </a:xfrm>
            <a:custGeom>
              <a:rect b="b" l="l" r="r" t="t"/>
              <a:pathLst>
                <a:path extrusionOk="0" h="1521" w="1703">
                  <a:moveTo>
                    <a:pt x="0" y="0"/>
                  </a:moveTo>
                  <a:lnTo>
                    <a:pt x="0" y="547"/>
                  </a:lnTo>
                  <a:lnTo>
                    <a:pt x="1702" y="1520"/>
                  </a:lnTo>
                  <a:lnTo>
                    <a:pt x="1702" y="9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91"/>
            <p:cNvSpPr/>
            <p:nvPr/>
          </p:nvSpPr>
          <p:spPr>
            <a:xfrm>
              <a:off x="883625" y="3005100"/>
              <a:ext cx="93475" cy="53975"/>
            </a:xfrm>
            <a:custGeom>
              <a:rect b="b" l="l" r="r" t="t"/>
              <a:pathLst>
                <a:path extrusionOk="0" h="2159" w="3739">
                  <a:moveTo>
                    <a:pt x="2037" y="1"/>
                  </a:moveTo>
                  <a:lnTo>
                    <a:pt x="0" y="1186"/>
                  </a:lnTo>
                  <a:lnTo>
                    <a:pt x="1702" y="2159"/>
                  </a:lnTo>
                  <a:lnTo>
                    <a:pt x="3739" y="974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91"/>
            <p:cNvSpPr/>
            <p:nvPr/>
          </p:nvSpPr>
          <p:spPr>
            <a:xfrm>
              <a:off x="981650" y="3062100"/>
              <a:ext cx="50925" cy="42575"/>
            </a:xfrm>
            <a:custGeom>
              <a:rect b="b" l="l" r="r" t="t"/>
              <a:pathLst>
                <a:path extrusionOk="0" h="1703" w="2037">
                  <a:moveTo>
                    <a:pt x="2037" y="1"/>
                  </a:moveTo>
                  <a:lnTo>
                    <a:pt x="0" y="1186"/>
                  </a:lnTo>
                  <a:lnTo>
                    <a:pt x="0" y="1703"/>
                  </a:lnTo>
                  <a:lnTo>
                    <a:pt x="2037" y="517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91"/>
            <p:cNvSpPr/>
            <p:nvPr/>
          </p:nvSpPr>
          <p:spPr>
            <a:xfrm>
              <a:off x="939100" y="3066650"/>
              <a:ext cx="42575" cy="38025"/>
            </a:xfrm>
            <a:custGeom>
              <a:rect b="b" l="l" r="r" t="t"/>
              <a:pathLst>
                <a:path extrusionOk="0" h="1521" w="1703">
                  <a:moveTo>
                    <a:pt x="0" y="1"/>
                  </a:moveTo>
                  <a:lnTo>
                    <a:pt x="0" y="548"/>
                  </a:lnTo>
                  <a:lnTo>
                    <a:pt x="1702" y="1521"/>
                  </a:lnTo>
                  <a:lnTo>
                    <a:pt x="1702" y="1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91"/>
            <p:cNvSpPr/>
            <p:nvPr/>
          </p:nvSpPr>
          <p:spPr>
            <a:xfrm>
              <a:off x="939100" y="3037025"/>
              <a:ext cx="93475" cy="54725"/>
            </a:xfrm>
            <a:custGeom>
              <a:rect b="b" l="l" r="r" t="t"/>
              <a:pathLst>
                <a:path extrusionOk="0" h="2189" w="3739">
                  <a:moveTo>
                    <a:pt x="2037" y="1"/>
                  </a:moveTo>
                  <a:lnTo>
                    <a:pt x="0" y="1186"/>
                  </a:lnTo>
                  <a:lnTo>
                    <a:pt x="1702" y="2189"/>
                  </a:lnTo>
                  <a:lnTo>
                    <a:pt x="3739" y="1004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91"/>
            <p:cNvSpPr/>
            <p:nvPr/>
          </p:nvSpPr>
          <p:spPr>
            <a:xfrm>
              <a:off x="914025" y="3101625"/>
              <a:ext cx="50925" cy="42575"/>
            </a:xfrm>
            <a:custGeom>
              <a:rect b="b" l="l" r="r" t="t"/>
              <a:pathLst>
                <a:path extrusionOk="0" h="1703" w="2037">
                  <a:moveTo>
                    <a:pt x="2037" y="0"/>
                  </a:moveTo>
                  <a:lnTo>
                    <a:pt x="0" y="1186"/>
                  </a:lnTo>
                  <a:lnTo>
                    <a:pt x="0" y="1702"/>
                  </a:lnTo>
                  <a:lnTo>
                    <a:pt x="2037" y="517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91"/>
            <p:cNvSpPr/>
            <p:nvPr/>
          </p:nvSpPr>
          <p:spPr>
            <a:xfrm>
              <a:off x="590300" y="2944325"/>
              <a:ext cx="323750" cy="199875"/>
            </a:xfrm>
            <a:custGeom>
              <a:rect b="b" l="l" r="r" t="t"/>
              <a:pathLst>
                <a:path extrusionOk="0" h="7995" w="12950">
                  <a:moveTo>
                    <a:pt x="1" y="0"/>
                  </a:moveTo>
                  <a:lnTo>
                    <a:pt x="1" y="547"/>
                  </a:lnTo>
                  <a:lnTo>
                    <a:pt x="12949" y="7994"/>
                  </a:lnTo>
                  <a:lnTo>
                    <a:pt x="12949" y="74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91"/>
            <p:cNvSpPr/>
            <p:nvPr/>
          </p:nvSpPr>
          <p:spPr>
            <a:xfrm>
              <a:off x="590300" y="2914675"/>
              <a:ext cx="374650" cy="216600"/>
            </a:xfrm>
            <a:custGeom>
              <a:rect b="b" l="l" r="r" t="t"/>
              <a:pathLst>
                <a:path extrusionOk="0" h="8664" w="14986">
                  <a:moveTo>
                    <a:pt x="2037" y="1"/>
                  </a:moveTo>
                  <a:lnTo>
                    <a:pt x="1" y="1186"/>
                  </a:lnTo>
                  <a:lnTo>
                    <a:pt x="12949" y="8664"/>
                  </a:lnTo>
                  <a:lnTo>
                    <a:pt x="14986" y="7478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91"/>
            <p:cNvSpPr/>
            <p:nvPr/>
          </p:nvSpPr>
          <p:spPr>
            <a:xfrm>
              <a:off x="1208100" y="2960275"/>
              <a:ext cx="50925" cy="43350"/>
            </a:xfrm>
            <a:custGeom>
              <a:rect b="b" l="l" r="r" t="t"/>
              <a:pathLst>
                <a:path extrusionOk="0" h="1734" w="2037">
                  <a:moveTo>
                    <a:pt x="2037" y="1"/>
                  </a:moveTo>
                  <a:lnTo>
                    <a:pt x="0" y="1186"/>
                  </a:lnTo>
                  <a:lnTo>
                    <a:pt x="0" y="1733"/>
                  </a:lnTo>
                  <a:lnTo>
                    <a:pt x="2037" y="548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91"/>
            <p:cNvSpPr/>
            <p:nvPr/>
          </p:nvSpPr>
          <p:spPr>
            <a:xfrm>
              <a:off x="1165550" y="2965600"/>
              <a:ext cx="42575" cy="38025"/>
            </a:xfrm>
            <a:custGeom>
              <a:rect b="b" l="l" r="r" t="t"/>
              <a:pathLst>
                <a:path extrusionOk="0" h="1521" w="1703">
                  <a:moveTo>
                    <a:pt x="0" y="0"/>
                  </a:moveTo>
                  <a:lnTo>
                    <a:pt x="0" y="547"/>
                  </a:lnTo>
                  <a:lnTo>
                    <a:pt x="1702" y="1520"/>
                  </a:lnTo>
                  <a:lnTo>
                    <a:pt x="1702" y="9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91"/>
            <p:cNvSpPr/>
            <p:nvPr/>
          </p:nvSpPr>
          <p:spPr>
            <a:xfrm>
              <a:off x="1165550" y="2935950"/>
              <a:ext cx="93475" cy="53975"/>
            </a:xfrm>
            <a:custGeom>
              <a:rect b="b" l="l" r="r" t="t"/>
              <a:pathLst>
                <a:path extrusionOk="0" h="2159" w="3739">
                  <a:moveTo>
                    <a:pt x="2037" y="1"/>
                  </a:moveTo>
                  <a:lnTo>
                    <a:pt x="0" y="1186"/>
                  </a:lnTo>
                  <a:lnTo>
                    <a:pt x="1702" y="2159"/>
                  </a:lnTo>
                  <a:lnTo>
                    <a:pt x="3739" y="974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91"/>
            <p:cNvSpPr/>
            <p:nvPr/>
          </p:nvSpPr>
          <p:spPr>
            <a:xfrm>
              <a:off x="1292450" y="3008900"/>
              <a:ext cx="50925" cy="43350"/>
            </a:xfrm>
            <a:custGeom>
              <a:rect b="b" l="l" r="r" t="t"/>
              <a:pathLst>
                <a:path extrusionOk="0" h="1734" w="2037">
                  <a:moveTo>
                    <a:pt x="2037" y="1"/>
                  </a:moveTo>
                  <a:lnTo>
                    <a:pt x="0" y="1186"/>
                  </a:lnTo>
                  <a:lnTo>
                    <a:pt x="0" y="1733"/>
                  </a:lnTo>
                  <a:lnTo>
                    <a:pt x="2037" y="548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91"/>
            <p:cNvSpPr/>
            <p:nvPr/>
          </p:nvSpPr>
          <p:spPr>
            <a:xfrm>
              <a:off x="1226325" y="3000550"/>
              <a:ext cx="66150" cy="51700"/>
            </a:xfrm>
            <a:custGeom>
              <a:rect b="b" l="l" r="r" t="t"/>
              <a:pathLst>
                <a:path extrusionOk="0" h="2068" w="2646">
                  <a:moveTo>
                    <a:pt x="1" y="1"/>
                  </a:moveTo>
                  <a:lnTo>
                    <a:pt x="1" y="548"/>
                  </a:lnTo>
                  <a:lnTo>
                    <a:pt x="2645" y="2067"/>
                  </a:lnTo>
                  <a:lnTo>
                    <a:pt x="2645" y="15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91"/>
            <p:cNvSpPr/>
            <p:nvPr/>
          </p:nvSpPr>
          <p:spPr>
            <a:xfrm>
              <a:off x="1226325" y="2970925"/>
              <a:ext cx="117050" cy="67650"/>
            </a:xfrm>
            <a:custGeom>
              <a:rect b="b" l="l" r="r" t="t"/>
              <a:pathLst>
                <a:path extrusionOk="0" h="2706" w="4682">
                  <a:moveTo>
                    <a:pt x="2037" y="0"/>
                  </a:moveTo>
                  <a:lnTo>
                    <a:pt x="1" y="1186"/>
                  </a:lnTo>
                  <a:lnTo>
                    <a:pt x="2645" y="2705"/>
                  </a:lnTo>
                  <a:lnTo>
                    <a:pt x="4682" y="1520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91"/>
            <p:cNvSpPr/>
            <p:nvPr/>
          </p:nvSpPr>
          <p:spPr>
            <a:xfrm>
              <a:off x="1138950" y="3001300"/>
              <a:ext cx="50175" cy="42600"/>
            </a:xfrm>
            <a:custGeom>
              <a:rect b="b" l="l" r="r" t="t"/>
              <a:pathLst>
                <a:path extrusionOk="0" h="1704" w="2007">
                  <a:moveTo>
                    <a:pt x="2006" y="1"/>
                  </a:moveTo>
                  <a:lnTo>
                    <a:pt x="0" y="1186"/>
                  </a:lnTo>
                  <a:lnTo>
                    <a:pt x="0" y="1703"/>
                  </a:lnTo>
                  <a:lnTo>
                    <a:pt x="2006" y="518"/>
                  </a:lnTo>
                  <a:lnTo>
                    <a:pt x="2006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91"/>
            <p:cNvSpPr/>
            <p:nvPr/>
          </p:nvSpPr>
          <p:spPr>
            <a:xfrm>
              <a:off x="1095625" y="3005875"/>
              <a:ext cx="43350" cy="38025"/>
            </a:xfrm>
            <a:custGeom>
              <a:rect b="b" l="l" r="r" t="t"/>
              <a:pathLst>
                <a:path extrusionOk="0" h="1521" w="1734">
                  <a:moveTo>
                    <a:pt x="1" y="0"/>
                  </a:moveTo>
                  <a:lnTo>
                    <a:pt x="1" y="547"/>
                  </a:lnTo>
                  <a:lnTo>
                    <a:pt x="1733" y="1520"/>
                  </a:lnTo>
                  <a:lnTo>
                    <a:pt x="1733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91"/>
            <p:cNvSpPr/>
            <p:nvPr/>
          </p:nvSpPr>
          <p:spPr>
            <a:xfrm>
              <a:off x="1095625" y="2976225"/>
              <a:ext cx="93500" cy="54750"/>
            </a:xfrm>
            <a:custGeom>
              <a:rect b="b" l="l" r="r" t="t"/>
              <a:pathLst>
                <a:path extrusionOk="0" h="2190" w="3740">
                  <a:moveTo>
                    <a:pt x="2037" y="1"/>
                  </a:moveTo>
                  <a:lnTo>
                    <a:pt x="1" y="1186"/>
                  </a:lnTo>
                  <a:lnTo>
                    <a:pt x="1733" y="2189"/>
                  </a:lnTo>
                  <a:lnTo>
                    <a:pt x="3739" y="1004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91"/>
            <p:cNvSpPr/>
            <p:nvPr/>
          </p:nvSpPr>
          <p:spPr>
            <a:xfrm>
              <a:off x="1208100" y="3049950"/>
              <a:ext cx="65375" cy="50925"/>
            </a:xfrm>
            <a:custGeom>
              <a:rect b="b" l="l" r="r" t="t"/>
              <a:pathLst>
                <a:path extrusionOk="0" h="2037" w="2615">
                  <a:moveTo>
                    <a:pt x="2614" y="0"/>
                  </a:moveTo>
                  <a:lnTo>
                    <a:pt x="0" y="1490"/>
                  </a:lnTo>
                  <a:lnTo>
                    <a:pt x="0" y="2037"/>
                  </a:lnTo>
                  <a:lnTo>
                    <a:pt x="2614" y="517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91"/>
            <p:cNvSpPr/>
            <p:nvPr/>
          </p:nvSpPr>
          <p:spPr>
            <a:xfrm>
              <a:off x="1190625" y="3087175"/>
              <a:ext cx="17500" cy="24350"/>
            </a:xfrm>
            <a:custGeom>
              <a:rect b="b" l="l" r="r" t="t"/>
              <a:pathLst>
                <a:path extrusionOk="0" h="974" w="700">
                  <a:moveTo>
                    <a:pt x="699" y="1"/>
                  </a:moveTo>
                  <a:lnTo>
                    <a:pt x="0" y="426"/>
                  </a:lnTo>
                  <a:lnTo>
                    <a:pt x="0" y="973"/>
                  </a:lnTo>
                  <a:lnTo>
                    <a:pt x="699" y="548"/>
                  </a:lnTo>
                  <a:lnTo>
                    <a:pt x="699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91"/>
            <p:cNvSpPr/>
            <p:nvPr/>
          </p:nvSpPr>
          <p:spPr>
            <a:xfrm>
              <a:off x="1157175" y="3097825"/>
              <a:ext cx="33475" cy="32700"/>
            </a:xfrm>
            <a:custGeom>
              <a:rect b="b" l="l" r="r" t="t"/>
              <a:pathLst>
                <a:path extrusionOk="0" h="1308" w="1339">
                  <a:moveTo>
                    <a:pt x="1338" y="0"/>
                  </a:moveTo>
                  <a:lnTo>
                    <a:pt x="1" y="760"/>
                  </a:lnTo>
                  <a:lnTo>
                    <a:pt x="1" y="1307"/>
                  </a:lnTo>
                  <a:lnTo>
                    <a:pt x="1338" y="547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91"/>
            <p:cNvSpPr/>
            <p:nvPr/>
          </p:nvSpPr>
          <p:spPr>
            <a:xfrm>
              <a:off x="1059150" y="3060575"/>
              <a:ext cx="98050" cy="69950"/>
            </a:xfrm>
            <a:custGeom>
              <a:rect b="b" l="l" r="r" t="t"/>
              <a:pathLst>
                <a:path extrusionOk="0" h="2798" w="3922">
                  <a:moveTo>
                    <a:pt x="1" y="1"/>
                  </a:moveTo>
                  <a:lnTo>
                    <a:pt x="1" y="518"/>
                  </a:lnTo>
                  <a:lnTo>
                    <a:pt x="3922" y="2797"/>
                  </a:lnTo>
                  <a:lnTo>
                    <a:pt x="3922" y="22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91"/>
            <p:cNvSpPr/>
            <p:nvPr/>
          </p:nvSpPr>
          <p:spPr>
            <a:xfrm>
              <a:off x="1059150" y="3021075"/>
              <a:ext cx="214325" cy="95775"/>
            </a:xfrm>
            <a:custGeom>
              <a:rect b="b" l="l" r="r" t="t"/>
              <a:pathLst>
                <a:path extrusionOk="0" h="3831" w="8573">
                  <a:moveTo>
                    <a:pt x="6597" y="0"/>
                  </a:moveTo>
                  <a:lnTo>
                    <a:pt x="4013" y="1520"/>
                  </a:lnTo>
                  <a:lnTo>
                    <a:pt x="2037" y="395"/>
                  </a:lnTo>
                  <a:lnTo>
                    <a:pt x="1" y="1581"/>
                  </a:lnTo>
                  <a:lnTo>
                    <a:pt x="3922" y="3830"/>
                  </a:lnTo>
                  <a:lnTo>
                    <a:pt x="5259" y="3070"/>
                  </a:lnTo>
                  <a:lnTo>
                    <a:pt x="5958" y="2645"/>
                  </a:lnTo>
                  <a:lnTo>
                    <a:pt x="8572" y="1155"/>
                  </a:lnTo>
                  <a:lnTo>
                    <a:pt x="659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91"/>
            <p:cNvSpPr/>
            <p:nvPr/>
          </p:nvSpPr>
          <p:spPr>
            <a:xfrm>
              <a:off x="1347150" y="3040825"/>
              <a:ext cx="50950" cy="43350"/>
            </a:xfrm>
            <a:custGeom>
              <a:rect b="b" l="l" r="r" t="t"/>
              <a:pathLst>
                <a:path extrusionOk="0" h="1734" w="2038">
                  <a:moveTo>
                    <a:pt x="2037" y="0"/>
                  </a:moveTo>
                  <a:lnTo>
                    <a:pt x="1" y="1186"/>
                  </a:lnTo>
                  <a:lnTo>
                    <a:pt x="1" y="1733"/>
                  </a:lnTo>
                  <a:lnTo>
                    <a:pt x="2037" y="548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91"/>
            <p:cNvSpPr/>
            <p:nvPr/>
          </p:nvSpPr>
          <p:spPr>
            <a:xfrm>
              <a:off x="1304600" y="3045375"/>
              <a:ext cx="42575" cy="38800"/>
            </a:xfrm>
            <a:custGeom>
              <a:rect b="b" l="l" r="r" t="t"/>
              <a:pathLst>
                <a:path extrusionOk="0" h="1552" w="1703">
                  <a:moveTo>
                    <a:pt x="0" y="1"/>
                  </a:moveTo>
                  <a:lnTo>
                    <a:pt x="0" y="548"/>
                  </a:lnTo>
                  <a:lnTo>
                    <a:pt x="1703" y="1551"/>
                  </a:lnTo>
                  <a:lnTo>
                    <a:pt x="1703" y="1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91"/>
            <p:cNvSpPr/>
            <p:nvPr/>
          </p:nvSpPr>
          <p:spPr>
            <a:xfrm>
              <a:off x="1304600" y="3016500"/>
              <a:ext cx="93500" cy="53975"/>
            </a:xfrm>
            <a:custGeom>
              <a:rect b="b" l="l" r="r" t="t"/>
              <a:pathLst>
                <a:path extrusionOk="0" h="2159" w="3740">
                  <a:moveTo>
                    <a:pt x="2037" y="1"/>
                  </a:moveTo>
                  <a:lnTo>
                    <a:pt x="0" y="1156"/>
                  </a:lnTo>
                  <a:lnTo>
                    <a:pt x="1703" y="2159"/>
                  </a:lnTo>
                  <a:lnTo>
                    <a:pt x="3739" y="973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91"/>
            <p:cNvSpPr/>
            <p:nvPr/>
          </p:nvSpPr>
          <p:spPr>
            <a:xfrm>
              <a:off x="1277250" y="3081100"/>
              <a:ext cx="50925" cy="43325"/>
            </a:xfrm>
            <a:custGeom>
              <a:rect b="b" l="l" r="r" t="t"/>
              <a:pathLst>
                <a:path extrusionOk="0" h="1733" w="2037">
                  <a:moveTo>
                    <a:pt x="2037" y="0"/>
                  </a:moveTo>
                  <a:lnTo>
                    <a:pt x="0" y="1186"/>
                  </a:lnTo>
                  <a:lnTo>
                    <a:pt x="0" y="1733"/>
                  </a:lnTo>
                  <a:lnTo>
                    <a:pt x="2037" y="548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91"/>
            <p:cNvSpPr/>
            <p:nvPr/>
          </p:nvSpPr>
          <p:spPr>
            <a:xfrm>
              <a:off x="1234700" y="3086425"/>
              <a:ext cx="42575" cy="38000"/>
            </a:xfrm>
            <a:custGeom>
              <a:rect b="b" l="l" r="r" t="t"/>
              <a:pathLst>
                <a:path extrusionOk="0" h="1520" w="1703">
                  <a:moveTo>
                    <a:pt x="0" y="0"/>
                  </a:moveTo>
                  <a:lnTo>
                    <a:pt x="0" y="517"/>
                  </a:lnTo>
                  <a:lnTo>
                    <a:pt x="1702" y="1520"/>
                  </a:lnTo>
                  <a:lnTo>
                    <a:pt x="1702" y="9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91"/>
            <p:cNvSpPr/>
            <p:nvPr/>
          </p:nvSpPr>
          <p:spPr>
            <a:xfrm>
              <a:off x="1234700" y="3056775"/>
              <a:ext cx="93475" cy="53975"/>
            </a:xfrm>
            <a:custGeom>
              <a:rect b="b" l="l" r="r" t="t"/>
              <a:pathLst>
                <a:path extrusionOk="0" h="2159" w="3739">
                  <a:moveTo>
                    <a:pt x="2037" y="1"/>
                  </a:moveTo>
                  <a:lnTo>
                    <a:pt x="0" y="1186"/>
                  </a:lnTo>
                  <a:lnTo>
                    <a:pt x="1702" y="2159"/>
                  </a:lnTo>
                  <a:lnTo>
                    <a:pt x="3739" y="973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91"/>
            <p:cNvSpPr/>
            <p:nvPr/>
          </p:nvSpPr>
          <p:spPr>
            <a:xfrm>
              <a:off x="1211900" y="3119100"/>
              <a:ext cx="50925" cy="43325"/>
            </a:xfrm>
            <a:custGeom>
              <a:rect b="b" l="l" r="r" t="t"/>
              <a:pathLst>
                <a:path extrusionOk="0" h="1733" w="2037">
                  <a:moveTo>
                    <a:pt x="2037" y="0"/>
                  </a:moveTo>
                  <a:lnTo>
                    <a:pt x="31" y="1186"/>
                  </a:lnTo>
                  <a:lnTo>
                    <a:pt x="0" y="1733"/>
                  </a:lnTo>
                  <a:lnTo>
                    <a:pt x="2037" y="547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91"/>
            <p:cNvSpPr/>
            <p:nvPr/>
          </p:nvSpPr>
          <p:spPr>
            <a:xfrm>
              <a:off x="1169350" y="3124425"/>
              <a:ext cx="43325" cy="38000"/>
            </a:xfrm>
            <a:custGeom>
              <a:rect b="b" l="l" r="r" t="t"/>
              <a:pathLst>
                <a:path extrusionOk="0" h="1520" w="1733">
                  <a:moveTo>
                    <a:pt x="0" y="0"/>
                  </a:moveTo>
                  <a:lnTo>
                    <a:pt x="0" y="517"/>
                  </a:lnTo>
                  <a:lnTo>
                    <a:pt x="1702" y="1520"/>
                  </a:lnTo>
                  <a:lnTo>
                    <a:pt x="1733" y="9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91"/>
            <p:cNvSpPr/>
            <p:nvPr/>
          </p:nvSpPr>
          <p:spPr>
            <a:xfrm>
              <a:off x="1169350" y="3094775"/>
              <a:ext cx="93475" cy="53975"/>
            </a:xfrm>
            <a:custGeom>
              <a:rect b="b" l="l" r="r" t="t"/>
              <a:pathLst>
                <a:path extrusionOk="0" h="2159" w="3739">
                  <a:moveTo>
                    <a:pt x="2037" y="1"/>
                  </a:moveTo>
                  <a:lnTo>
                    <a:pt x="0" y="1186"/>
                  </a:lnTo>
                  <a:lnTo>
                    <a:pt x="1733" y="2159"/>
                  </a:lnTo>
                  <a:lnTo>
                    <a:pt x="3739" y="973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91"/>
            <p:cNvSpPr/>
            <p:nvPr/>
          </p:nvSpPr>
          <p:spPr>
            <a:xfrm>
              <a:off x="1407175" y="3075025"/>
              <a:ext cx="50950" cy="43325"/>
            </a:xfrm>
            <a:custGeom>
              <a:rect b="b" l="l" r="r" t="t"/>
              <a:pathLst>
                <a:path extrusionOk="0" h="1733" w="2038">
                  <a:moveTo>
                    <a:pt x="2037" y="0"/>
                  </a:moveTo>
                  <a:lnTo>
                    <a:pt x="1" y="1186"/>
                  </a:lnTo>
                  <a:lnTo>
                    <a:pt x="1" y="1733"/>
                  </a:lnTo>
                  <a:lnTo>
                    <a:pt x="2037" y="547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91"/>
            <p:cNvSpPr/>
            <p:nvPr/>
          </p:nvSpPr>
          <p:spPr>
            <a:xfrm>
              <a:off x="1363875" y="3080350"/>
              <a:ext cx="43325" cy="38000"/>
            </a:xfrm>
            <a:custGeom>
              <a:rect b="b" l="l" r="r" t="t"/>
              <a:pathLst>
                <a:path extrusionOk="0" h="1520" w="1733">
                  <a:moveTo>
                    <a:pt x="0" y="0"/>
                  </a:moveTo>
                  <a:lnTo>
                    <a:pt x="0" y="517"/>
                  </a:lnTo>
                  <a:lnTo>
                    <a:pt x="1733" y="1520"/>
                  </a:lnTo>
                  <a:lnTo>
                    <a:pt x="1733" y="9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91"/>
            <p:cNvSpPr/>
            <p:nvPr/>
          </p:nvSpPr>
          <p:spPr>
            <a:xfrm>
              <a:off x="1363875" y="3050700"/>
              <a:ext cx="94250" cy="53975"/>
            </a:xfrm>
            <a:custGeom>
              <a:rect b="b" l="l" r="r" t="t"/>
              <a:pathLst>
                <a:path extrusionOk="0" h="2159" w="3770">
                  <a:moveTo>
                    <a:pt x="2037" y="1"/>
                  </a:moveTo>
                  <a:lnTo>
                    <a:pt x="0" y="1186"/>
                  </a:lnTo>
                  <a:lnTo>
                    <a:pt x="1733" y="2159"/>
                  </a:lnTo>
                  <a:lnTo>
                    <a:pt x="3769" y="973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91"/>
            <p:cNvSpPr/>
            <p:nvPr/>
          </p:nvSpPr>
          <p:spPr>
            <a:xfrm>
              <a:off x="1337275" y="3116050"/>
              <a:ext cx="50925" cy="42575"/>
            </a:xfrm>
            <a:custGeom>
              <a:rect b="b" l="l" r="r" t="t"/>
              <a:pathLst>
                <a:path extrusionOk="0" h="1703" w="2037">
                  <a:moveTo>
                    <a:pt x="2037" y="1"/>
                  </a:moveTo>
                  <a:lnTo>
                    <a:pt x="0" y="1186"/>
                  </a:lnTo>
                  <a:lnTo>
                    <a:pt x="0" y="1703"/>
                  </a:lnTo>
                  <a:lnTo>
                    <a:pt x="2037" y="517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91"/>
            <p:cNvSpPr/>
            <p:nvPr/>
          </p:nvSpPr>
          <p:spPr>
            <a:xfrm>
              <a:off x="1294725" y="3120625"/>
              <a:ext cx="42575" cy="38000"/>
            </a:xfrm>
            <a:custGeom>
              <a:rect b="b" l="l" r="r" t="t"/>
              <a:pathLst>
                <a:path extrusionOk="0" h="1520" w="1703">
                  <a:moveTo>
                    <a:pt x="0" y="0"/>
                  </a:moveTo>
                  <a:lnTo>
                    <a:pt x="0" y="547"/>
                  </a:lnTo>
                  <a:lnTo>
                    <a:pt x="1702" y="1520"/>
                  </a:lnTo>
                  <a:lnTo>
                    <a:pt x="1702" y="1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91"/>
            <p:cNvSpPr/>
            <p:nvPr/>
          </p:nvSpPr>
          <p:spPr>
            <a:xfrm>
              <a:off x="1294725" y="3090975"/>
              <a:ext cx="93475" cy="54750"/>
            </a:xfrm>
            <a:custGeom>
              <a:rect b="b" l="l" r="r" t="t"/>
              <a:pathLst>
                <a:path extrusionOk="0" h="2190" w="3739">
                  <a:moveTo>
                    <a:pt x="2037" y="1"/>
                  </a:moveTo>
                  <a:lnTo>
                    <a:pt x="0" y="1186"/>
                  </a:lnTo>
                  <a:lnTo>
                    <a:pt x="1702" y="2189"/>
                  </a:lnTo>
                  <a:lnTo>
                    <a:pt x="3739" y="1004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91"/>
            <p:cNvSpPr/>
            <p:nvPr/>
          </p:nvSpPr>
          <p:spPr>
            <a:xfrm>
              <a:off x="1271925" y="3154050"/>
              <a:ext cx="50925" cy="42575"/>
            </a:xfrm>
            <a:custGeom>
              <a:rect b="b" l="l" r="r" t="t"/>
              <a:pathLst>
                <a:path extrusionOk="0" h="1703" w="2037">
                  <a:moveTo>
                    <a:pt x="2037" y="0"/>
                  </a:moveTo>
                  <a:lnTo>
                    <a:pt x="0" y="1155"/>
                  </a:lnTo>
                  <a:lnTo>
                    <a:pt x="0" y="1703"/>
                  </a:lnTo>
                  <a:lnTo>
                    <a:pt x="2037" y="517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91"/>
            <p:cNvSpPr/>
            <p:nvPr/>
          </p:nvSpPr>
          <p:spPr>
            <a:xfrm>
              <a:off x="1229375" y="3158600"/>
              <a:ext cx="42575" cy="38025"/>
            </a:xfrm>
            <a:custGeom>
              <a:rect b="b" l="l" r="r" t="t"/>
              <a:pathLst>
                <a:path extrusionOk="0" h="1521" w="1703">
                  <a:moveTo>
                    <a:pt x="0" y="1"/>
                  </a:moveTo>
                  <a:lnTo>
                    <a:pt x="0" y="548"/>
                  </a:lnTo>
                  <a:lnTo>
                    <a:pt x="1702" y="1521"/>
                  </a:lnTo>
                  <a:lnTo>
                    <a:pt x="1702" y="9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91"/>
            <p:cNvSpPr/>
            <p:nvPr/>
          </p:nvSpPr>
          <p:spPr>
            <a:xfrm>
              <a:off x="1229375" y="3128975"/>
              <a:ext cx="93475" cy="53975"/>
            </a:xfrm>
            <a:custGeom>
              <a:rect b="b" l="l" r="r" t="t"/>
              <a:pathLst>
                <a:path extrusionOk="0" h="2159" w="3739">
                  <a:moveTo>
                    <a:pt x="2037" y="0"/>
                  </a:moveTo>
                  <a:lnTo>
                    <a:pt x="0" y="1186"/>
                  </a:lnTo>
                  <a:lnTo>
                    <a:pt x="1702" y="2158"/>
                  </a:lnTo>
                  <a:lnTo>
                    <a:pt x="3739" y="1003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91"/>
            <p:cNvSpPr/>
            <p:nvPr/>
          </p:nvSpPr>
          <p:spPr>
            <a:xfrm>
              <a:off x="1091825" y="3125175"/>
              <a:ext cx="50950" cy="43325"/>
            </a:xfrm>
            <a:custGeom>
              <a:rect b="b" l="l" r="r" t="t"/>
              <a:pathLst>
                <a:path extrusionOk="0" h="1733" w="2038">
                  <a:moveTo>
                    <a:pt x="2037" y="0"/>
                  </a:moveTo>
                  <a:lnTo>
                    <a:pt x="1" y="1186"/>
                  </a:lnTo>
                  <a:lnTo>
                    <a:pt x="1" y="1733"/>
                  </a:lnTo>
                  <a:lnTo>
                    <a:pt x="2037" y="548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91"/>
            <p:cNvSpPr/>
            <p:nvPr/>
          </p:nvSpPr>
          <p:spPr>
            <a:xfrm>
              <a:off x="993800" y="3098575"/>
              <a:ext cx="98050" cy="69925"/>
            </a:xfrm>
            <a:custGeom>
              <a:rect b="b" l="l" r="r" t="t"/>
              <a:pathLst>
                <a:path extrusionOk="0" h="2797" w="3922">
                  <a:moveTo>
                    <a:pt x="1" y="1"/>
                  </a:moveTo>
                  <a:lnTo>
                    <a:pt x="1" y="517"/>
                  </a:lnTo>
                  <a:lnTo>
                    <a:pt x="3922" y="2797"/>
                  </a:lnTo>
                  <a:lnTo>
                    <a:pt x="3922" y="22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91"/>
            <p:cNvSpPr/>
            <p:nvPr/>
          </p:nvSpPr>
          <p:spPr>
            <a:xfrm>
              <a:off x="993800" y="3068950"/>
              <a:ext cx="148975" cy="85875"/>
            </a:xfrm>
            <a:custGeom>
              <a:rect b="b" l="l" r="r" t="t"/>
              <a:pathLst>
                <a:path extrusionOk="0" h="3435" w="5959">
                  <a:moveTo>
                    <a:pt x="2037" y="0"/>
                  </a:moveTo>
                  <a:lnTo>
                    <a:pt x="1" y="1186"/>
                  </a:lnTo>
                  <a:lnTo>
                    <a:pt x="3922" y="3435"/>
                  </a:lnTo>
                  <a:lnTo>
                    <a:pt x="5958" y="2249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91"/>
            <p:cNvSpPr/>
            <p:nvPr/>
          </p:nvSpPr>
          <p:spPr>
            <a:xfrm>
              <a:off x="968725" y="3132775"/>
              <a:ext cx="50950" cy="43325"/>
            </a:xfrm>
            <a:custGeom>
              <a:rect b="b" l="l" r="r" t="t"/>
              <a:pathLst>
                <a:path extrusionOk="0" h="1733" w="2038">
                  <a:moveTo>
                    <a:pt x="2037" y="0"/>
                  </a:moveTo>
                  <a:lnTo>
                    <a:pt x="1" y="1186"/>
                  </a:lnTo>
                  <a:lnTo>
                    <a:pt x="1" y="1733"/>
                  </a:lnTo>
                  <a:lnTo>
                    <a:pt x="2037" y="547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91"/>
            <p:cNvSpPr/>
            <p:nvPr/>
          </p:nvSpPr>
          <p:spPr>
            <a:xfrm>
              <a:off x="926175" y="3138100"/>
              <a:ext cx="42575" cy="38000"/>
            </a:xfrm>
            <a:custGeom>
              <a:rect b="b" l="l" r="r" t="t"/>
              <a:pathLst>
                <a:path extrusionOk="0" h="1520" w="1703">
                  <a:moveTo>
                    <a:pt x="0" y="0"/>
                  </a:moveTo>
                  <a:lnTo>
                    <a:pt x="0" y="517"/>
                  </a:lnTo>
                  <a:lnTo>
                    <a:pt x="1703" y="1520"/>
                  </a:lnTo>
                  <a:lnTo>
                    <a:pt x="1703" y="9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91"/>
            <p:cNvSpPr/>
            <p:nvPr/>
          </p:nvSpPr>
          <p:spPr>
            <a:xfrm>
              <a:off x="926175" y="3108450"/>
              <a:ext cx="93500" cy="53975"/>
            </a:xfrm>
            <a:custGeom>
              <a:rect b="b" l="l" r="r" t="t"/>
              <a:pathLst>
                <a:path extrusionOk="0" h="2159" w="3740">
                  <a:moveTo>
                    <a:pt x="2037" y="1"/>
                  </a:moveTo>
                  <a:lnTo>
                    <a:pt x="0" y="1186"/>
                  </a:lnTo>
                  <a:lnTo>
                    <a:pt x="1703" y="2159"/>
                  </a:lnTo>
                  <a:lnTo>
                    <a:pt x="3739" y="973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91"/>
            <p:cNvSpPr/>
            <p:nvPr/>
          </p:nvSpPr>
          <p:spPr>
            <a:xfrm>
              <a:off x="1024200" y="3164675"/>
              <a:ext cx="50925" cy="43350"/>
            </a:xfrm>
            <a:custGeom>
              <a:rect b="b" l="l" r="r" t="t"/>
              <a:pathLst>
                <a:path extrusionOk="0" h="1734" w="2037">
                  <a:moveTo>
                    <a:pt x="2037" y="1"/>
                  </a:moveTo>
                  <a:lnTo>
                    <a:pt x="0" y="1186"/>
                  </a:lnTo>
                  <a:lnTo>
                    <a:pt x="0" y="1734"/>
                  </a:lnTo>
                  <a:lnTo>
                    <a:pt x="2037" y="548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91"/>
            <p:cNvSpPr/>
            <p:nvPr/>
          </p:nvSpPr>
          <p:spPr>
            <a:xfrm>
              <a:off x="981650" y="3170000"/>
              <a:ext cx="42575" cy="38025"/>
            </a:xfrm>
            <a:custGeom>
              <a:rect b="b" l="l" r="r" t="t"/>
              <a:pathLst>
                <a:path extrusionOk="0" h="1521" w="1703">
                  <a:moveTo>
                    <a:pt x="0" y="1"/>
                  </a:moveTo>
                  <a:lnTo>
                    <a:pt x="0" y="517"/>
                  </a:lnTo>
                  <a:lnTo>
                    <a:pt x="1702" y="1521"/>
                  </a:lnTo>
                  <a:lnTo>
                    <a:pt x="1702" y="9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91"/>
            <p:cNvSpPr/>
            <p:nvPr/>
          </p:nvSpPr>
          <p:spPr>
            <a:xfrm>
              <a:off x="981650" y="3140375"/>
              <a:ext cx="93475" cy="53975"/>
            </a:xfrm>
            <a:custGeom>
              <a:rect b="b" l="l" r="r" t="t"/>
              <a:pathLst>
                <a:path extrusionOk="0" h="2159" w="3739">
                  <a:moveTo>
                    <a:pt x="2037" y="0"/>
                  </a:moveTo>
                  <a:lnTo>
                    <a:pt x="0" y="1186"/>
                  </a:lnTo>
                  <a:lnTo>
                    <a:pt x="1702" y="2158"/>
                  </a:lnTo>
                  <a:lnTo>
                    <a:pt x="3739" y="973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91"/>
            <p:cNvSpPr/>
            <p:nvPr/>
          </p:nvSpPr>
          <p:spPr>
            <a:xfrm>
              <a:off x="1146550" y="3157100"/>
              <a:ext cx="50925" cy="43325"/>
            </a:xfrm>
            <a:custGeom>
              <a:rect b="b" l="l" r="r" t="t"/>
              <a:pathLst>
                <a:path extrusionOk="0" h="1733" w="2037">
                  <a:moveTo>
                    <a:pt x="2037" y="0"/>
                  </a:moveTo>
                  <a:lnTo>
                    <a:pt x="31" y="1185"/>
                  </a:lnTo>
                  <a:lnTo>
                    <a:pt x="0" y="1733"/>
                  </a:lnTo>
                  <a:lnTo>
                    <a:pt x="2037" y="547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91"/>
            <p:cNvSpPr/>
            <p:nvPr/>
          </p:nvSpPr>
          <p:spPr>
            <a:xfrm>
              <a:off x="1104000" y="3162400"/>
              <a:ext cx="43325" cy="38025"/>
            </a:xfrm>
            <a:custGeom>
              <a:rect b="b" l="l" r="r" t="t"/>
              <a:pathLst>
                <a:path extrusionOk="0" h="1521" w="1733">
                  <a:moveTo>
                    <a:pt x="0" y="1"/>
                  </a:moveTo>
                  <a:lnTo>
                    <a:pt x="0" y="518"/>
                  </a:lnTo>
                  <a:lnTo>
                    <a:pt x="1702" y="1521"/>
                  </a:lnTo>
                  <a:lnTo>
                    <a:pt x="1733" y="9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91"/>
            <p:cNvSpPr/>
            <p:nvPr/>
          </p:nvSpPr>
          <p:spPr>
            <a:xfrm>
              <a:off x="1104000" y="3132775"/>
              <a:ext cx="93475" cy="53975"/>
            </a:xfrm>
            <a:custGeom>
              <a:rect b="b" l="l" r="r" t="t"/>
              <a:pathLst>
                <a:path extrusionOk="0" h="2159" w="3739">
                  <a:moveTo>
                    <a:pt x="2037" y="0"/>
                  </a:moveTo>
                  <a:lnTo>
                    <a:pt x="0" y="1186"/>
                  </a:lnTo>
                  <a:lnTo>
                    <a:pt x="1733" y="2158"/>
                  </a:lnTo>
                  <a:lnTo>
                    <a:pt x="3739" y="973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91"/>
            <p:cNvSpPr/>
            <p:nvPr/>
          </p:nvSpPr>
          <p:spPr>
            <a:xfrm>
              <a:off x="1078900" y="3196600"/>
              <a:ext cx="50950" cy="43350"/>
            </a:xfrm>
            <a:custGeom>
              <a:rect b="b" l="l" r="r" t="t"/>
              <a:pathLst>
                <a:path extrusionOk="0" h="1734" w="2038">
                  <a:moveTo>
                    <a:pt x="2037" y="1"/>
                  </a:moveTo>
                  <a:lnTo>
                    <a:pt x="1" y="1186"/>
                  </a:lnTo>
                  <a:lnTo>
                    <a:pt x="1" y="1733"/>
                  </a:lnTo>
                  <a:lnTo>
                    <a:pt x="2037" y="548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91"/>
            <p:cNvSpPr/>
            <p:nvPr/>
          </p:nvSpPr>
          <p:spPr>
            <a:xfrm>
              <a:off x="1036350" y="3201925"/>
              <a:ext cx="42575" cy="38025"/>
            </a:xfrm>
            <a:custGeom>
              <a:rect b="b" l="l" r="r" t="t"/>
              <a:pathLst>
                <a:path extrusionOk="0" h="1521" w="1703">
                  <a:moveTo>
                    <a:pt x="1" y="0"/>
                  </a:moveTo>
                  <a:lnTo>
                    <a:pt x="1" y="517"/>
                  </a:lnTo>
                  <a:lnTo>
                    <a:pt x="1703" y="1520"/>
                  </a:lnTo>
                  <a:lnTo>
                    <a:pt x="1703" y="9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91"/>
            <p:cNvSpPr/>
            <p:nvPr/>
          </p:nvSpPr>
          <p:spPr>
            <a:xfrm>
              <a:off x="1036350" y="3172275"/>
              <a:ext cx="93500" cy="54000"/>
            </a:xfrm>
            <a:custGeom>
              <a:rect b="b" l="l" r="r" t="t"/>
              <a:pathLst>
                <a:path extrusionOk="0" h="2160" w="3740">
                  <a:moveTo>
                    <a:pt x="2037" y="1"/>
                  </a:moveTo>
                  <a:lnTo>
                    <a:pt x="1" y="1186"/>
                  </a:lnTo>
                  <a:lnTo>
                    <a:pt x="1703" y="2159"/>
                  </a:lnTo>
                  <a:lnTo>
                    <a:pt x="3739" y="974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91"/>
            <p:cNvSpPr/>
            <p:nvPr/>
          </p:nvSpPr>
          <p:spPr>
            <a:xfrm>
              <a:off x="1136675" y="3230025"/>
              <a:ext cx="50925" cy="42600"/>
            </a:xfrm>
            <a:custGeom>
              <a:rect b="b" l="l" r="r" t="t"/>
              <a:pathLst>
                <a:path extrusionOk="0" h="1704" w="2037">
                  <a:moveTo>
                    <a:pt x="2037" y="1"/>
                  </a:moveTo>
                  <a:lnTo>
                    <a:pt x="0" y="1186"/>
                  </a:lnTo>
                  <a:lnTo>
                    <a:pt x="0" y="1703"/>
                  </a:lnTo>
                  <a:lnTo>
                    <a:pt x="2037" y="548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91"/>
            <p:cNvSpPr/>
            <p:nvPr/>
          </p:nvSpPr>
          <p:spPr>
            <a:xfrm>
              <a:off x="1094100" y="3234600"/>
              <a:ext cx="42600" cy="38025"/>
            </a:xfrm>
            <a:custGeom>
              <a:rect b="b" l="l" r="r" t="t"/>
              <a:pathLst>
                <a:path extrusionOk="0" h="1521" w="1704">
                  <a:moveTo>
                    <a:pt x="1" y="0"/>
                  </a:moveTo>
                  <a:lnTo>
                    <a:pt x="1" y="547"/>
                  </a:lnTo>
                  <a:lnTo>
                    <a:pt x="1703" y="1520"/>
                  </a:lnTo>
                  <a:lnTo>
                    <a:pt x="1703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8E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91"/>
            <p:cNvSpPr/>
            <p:nvPr/>
          </p:nvSpPr>
          <p:spPr>
            <a:xfrm>
              <a:off x="1094100" y="3204950"/>
              <a:ext cx="93500" cy="54750"/>
            </a:xfrm>
            <a:custGeom>
              <a:rect b="b" l="l" r="r" t="t"/>
              <a:pathLst>
                <a:path extrusionOk="0" h="2190" w="3740">
                  <a:moveTo>
                    <a:pt x="2037" y="1"/>
                  </a:moveTo>
                  <a:lnTo>
                    <a:pt x="1" y="1186"/>
                  </a:lnTo>
                  <a:lnTo>
                    <a:pt x="1703" y="2189"/>
                  </a:lnTo>
                  <a:lnTo>
                    <a:pt x="3740" y="1004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91"/>
            <p:cNvSpPr/>
            <p:nvPr/>
          </p:nvSpPr>
          <p:spPr>
            <a:xfrm>
              <a:off x="470250" y="3007775"/>
              <a:ext cx="455950" cy="267700"/>
            </a:xfrm>
            <a:custGeom>
              <a:rect b="b" l="l" r="r" t="t"/>
              <a:pathLst>
                <a:path extrusionOk="0" h="10708" w="18238">
                  <a:moveTo>
                    <a:pt x="5426" y="0"/>
                  </a:moveTo>
                  <a:cubicBezTo>
                    <a:pt x="5137" y="0"/>
                    <a:pt x="4848" y="76"/>
                    <a:pt x="4590" y="228"/>
                  </a:cubicBezTo>
                  <a:lnTo>
                    <a:pt x="517" y="2599"/>
                  </a:lnTo>
                  <a:cubicBezTo>
                    <a:pt x="0" y="2903"/>
                    <a:pt x="0" y="3633"/>
                    <a:pt x="517" y="3937"/>
                  </a:cubicBezTo>
                  <a:lnTo>
                    <a:pt x="11733" y="10411"/>
                  </a:lnTo>
                  <a:cubicBezTo>
                    <a:pt x="12082" y="10608"/>
                    <a:pt x="12470" y="10707"/>
                    <a:pt x="12861" y="10707"/>
                  </a:cubicBezTo>
                  <a:cubicBezTo>
                    <a:pt x="13253" y="10707"/>
                    <a:pt x="13648" y="10608"/>
                    <a:pt x="14012" y="10411"/>
                  </a:cubicBezTo>
                  <a:lnTo>
                    <a:pt x="17690" y="8253"/>
                  </a:lnTo>
                  <a:cubicBezTo>
                    <a:pt x="18237" y="7949"/>
                    <a:pt x="18237" y="7128"/>
                    <a:pt x="17690" y="6824"/>
                  </a:cubicBezTo>
                  <a:lnTo>
                    <a:pt x="6262" y="228"/>
                  </a:lnTo>
                  <a:cubicBezTo>
                    <a:pt x="6003" y="76"/>
                    <a:pt x="5714" y="0"/>
                    <a:pt x="5426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91"/>
            <p:cNvSpPr/>
            <p:nvPr/>
          </p:nvSpPr>
          <p:spPr>
            <a:xfrm>
              <a:off x="730875" y="2696975"/>
              <a:ext cx="9150" cy="5350"/>
            </a:xfrm>
            <a:custGeom>
              <a:rect b="b" l="l" r="r" t="t"/>
              <a:pathLst>
                <a:path extrusionOk="0" h="214" w="366">
                  <a:moveTo>
                    <a:pt x="183" y="0"/>
                  </a:moveTo>
                  <a:cubicBezTo>
                    <a:pt x="138" y="0"/>
                    <a:pt x="92" y="16"/>
                    <a:pt x="62" y="46"/>
                  </a:cubicBezTo>
                  <a:cubicBezTo>
                    <a:pt x="1" y="76"/>
                    <a:pt x="1" y="137"/>
                    <a:pt x="62" y="168"/>
                  </a:cubicBezTo>
                  <a:cubicBezTo>
                    <a:pt x="92" y="198"/>
                    <a:pt x="138" y="213"/>
                    <a:pt x="183" y="213"/>
                  </a:cubicBezTo>
                  <a:cubicBezTo>
                    <a:pt x="229" y="213"/>
                    <a:pt x="274" y="198"/>
                    <a:pt x="305" y="168"/>
                  </a:cubicBezTo>
                  <a:cubicBezTo>
                    <a:pt x="365" y="137"/>
                    <a:pt x="365" y="76"/>
                    <a:pt x="305" y="46"/>
                  </a:cubicBezTo>
                  <a:cubicBezTo>
                    <a:pt x="274" y="1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91"/>
            <p:cNvSpPr/>
            <p:nvPr/>
          </p:nvSpPr>
          <p:spPr>
            <a:xfrm>
              <a:off x="745325" y="2688625"/>
              <a:ext cx="9125" cy="4775"/>
            </a:xfrm>
            <a:custGeom>
              <a:rect b="b" l="l" r="r" t="t"/>
              <a:pathLst>
                <a:path extrusionOk="0" h="191" w="365">
                  <a:moveTo>
                    <a:pt x="194" y="0"/>
                  </a:moveTo>
                  <a:cubicBezTo>
                    <a:pt x="152" y="0"/>
                    <a:pt x="107" y="15"/>
                    <a:pt x="61" y="46"/>
                  </a:cubicBezTo>
                  <a:cubicBezTo>
                    <a:pt x="0" y="76"/>
                    <a:pt x="0" y="137"/>
                    <a:pt x="61" y="167"/>
                  </a:cubicBezTo>
                  <a:cubicBezTo>
                    <a:pt x="107" y="183"/>
                    <a:pt x="152" y="190"/>
                    <a:pt x="194" y="190"/>
                  </a:cubicBezTo>
                  <a:cubicBezTo>
                    <a:pt x="236" y="190"/>
                    <a:pt x="274" y="183"/>
                    <a:pt x="304" y="167"/>
                  </a:cubicBezTo>
                  <a:cubicBezTo>
                    <a:pt x="365" y="137"/>
                    <a:pt x="365" y="76"/>
                    <a:pt x="304" y="46"/>
                  </a:cubicBezTo>
                  <a:cubicBezTo>
                    <a:pt x="274" y="15"/>
                    <a:pt x="236" y="0"/>
                    <a:pt x="194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91"/>
            <p:cNvSpPr/>
            <p:nvPr/>
          </p:nvSpPr>
          <p:spPr>
            <a:xfrm>
              <a:off x="701250" y="2714250"/>
              <a:ext cx="9150" cy="4975"/>
            </a:xfrm>
            <a:custGeom>
              <a:rect b="b" l="l" r="r" t="t"/>
              <a:pathLst>
                <a:path extrusionOk="0" h="199" w="366">
                  <a:moveTo>
                    <a:pt x="194" y="1"/>
                  </a:moveTo>
                  <a:cubicBezTo>
                    <a:pt x="152" y="1"/>
                    <a:pt x="107" y="9"/>
                    <a:pt x="61" y="24"/>
                  </a:cubicBezTo>
                  <a:cubicBezTo>
                    <a:pt x="0" y="85"/>
                    <a:pt x="0" y="145"/>
                    <a:pt x="61" y="176"/>
                  </a:cubicBezTo>
                  <a:cubicBezTo>
                    <a:pt x="107" y="191"/>
                    <a:pt x="152" y="199"/>
                    <a:pt x="194" y="199"/>
                  </a:cubicBezTo>
                  <a:cubicBezTo>
                    <a:pt x="236" y="199"/>
                    <a:pt x="274" y="191"/>
                    <a:pt x="304" y="176"/>
                  </a:cubicBezTo>
                  <a:cubicBezTo>
                    <a:pt x="365" y="145"/>
                    <a:pt x="365" y="85"/>
                    <a:pt x="304" y="24"/>
                  </a:cubicBezTo>
                  <a:cubicBezTo>
                    <a:pt x="274" y="9"/>
                    <a:pt x="236" y="1"/>
                    <a:pt x="194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91"/>
            <p:cNvSpPr/>
            <p:nvPr/>
          </p:nvSpPr>
          <p:spPr>
            <a:xfrm>
              <a:off x="716450" y="2705900"/>
              <a:ext cx="9125" cy="4775"/>
            </a:xfrm>
            <a:custGeom>
              <a:rect b="b" l="l" r="r" t="t"/>
              <a:pathLst>
                <a:path extrusionOk="0" h="191" w="365">
                  <a:moveTo>
                    <a:pt x="171" y="1"/>
                  </a:moveTo>
                  <a:cubicBezTo>
                    <a:pt x="129" y="1"/>
                    <a:pt x="91" y="8"/>
                    <a:pt x="61" y="23"/>
                  </a:cubicBezTo>
                  <a:cubicBezTo>
                    <a:pt x="0" y="54"/>
                    <a:pt x="0" y="115"/>
                    <a:pt x="61" y="145"/>
                  </a:cubicBezTo>
                  <a:cubicBezTo>
                    <a:pt x="91" y="175"/>
                    <a:pt x="129" y="191"/>
                    <a:pt x="171" y="191"/>
                  </a:cubicBezTo>
                  <a:cubicBezTo>
                    <a:pt x="213" y="191"/>
                    <a:pt x="259" y="175"/>
                    <a:pt x="304" y="145"/>
                  </a:cubicBezTo>
                  <a:cubicBezTo>
                    <a:pt x="365" y="115"/>
                    <a:pt x="365" y="54"/>
                    <a:pt x="304" y="23"/>
                  </a:cubicBezTo>
                  <a:cubicBezTo>
                    <a:pt x="259" y="8"/>
                    <a:pt x="213" y="1"/>
                    <a:pt x="171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91"/>
            <p:cNvSpPr/>
            <p:nvPr/>
          </p:nvSpPr>
          <p:spPr>
            <a:xfrm>
              <a:off x="672375" y="2731750"/>
              <a:ext cx="9125" cy="4775"/>
            </a:xfrm>
            <a:custGeom>
              <a:rect b="b" l="l" r="r" t="t"/>
              <a:pathLst>
                <a:path extrusionOk="0" h="191" w="365">
                  <a:moveTo>
                    <a:pt x="171" y="0"/>
                  </a:moveTo>
                  <a:cubicBezTo>
                    <a:pt x="129" y="0"/>
                    <a:pt x="91" y="8"/>
                    <a:pt x="61" y="23"/>
                  </a:cubicBezTo>
                  <a:cubicBezTo>
                    <a:pt x="0" y="53"/>
                    <a:pt x="0" y="114"/>
                    <a:pt x="61" y="144"/>
                  </a:cubicBezTo>
                  <a:cubicBezTo>
                    <a:pt x="91" y="175"/>
                    <a:pt x="129" y="190"/>
                    <a:pt x="171" y="190"/>
                  </a:cubicBezTo>
                  <a:cubicBezTo>
                    <a:pt x="213" y="190"/>
                    <a:pt x="259" y="175"/>
                    <a:pt x="304" y="144"/>
                  </a:cubicBezTo>
                  <a:cubicBezTo>
                    <a:pt x="365" y="114"/>
                    <a:pt x="365" y="53"/>
                    <a:pt x="304" y="23"/>
                  </a:cubicBezTo>
                  <a:cubicBezTo>
                    <a:pt x="259" y="8"/>
                    <a:pt x="213" y="0"/>
                    <a:pt x="171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91"/>
            <p:cNvSpPr/>
            <p:nvPr/>
          </p:nvSpPr>
          <p:spPr>
            <a:xfrm>
              <a:off x="686800" y="2722625"/>
              <a:ext cx="9150" cy="4950"/>
            </a:xfrm>
            <a:custGeom>
              <a:rect b="b" l="l" r="r" t="t"/>
              <a:pathLst>
                <a:path extrusionOk="0" h="198" w="366">
                  <a:moveTo>
                    <a:pt x="183" y="0"/>
                  </a:moveTo>
                  <a:cubicBezTo>
                    <a:pt x="138" y="0"/>
                    <a:pt x="92" y="8"/>
                    <a:pt x="62" y="23"/>
                  </a:cubicBezTo>
                  <a:cubicBezTo>
                    <a:pt x="1" y="84"/>
                    <a:pt x="1" y="145"/>
                    <a:pt x="62" y="175"/>
                  </a:cubicBezTo>
                  <a:cubicBezTo>
                    <a:pt x="92" y="190"/>
                    <a:pt x="138" y="198"/>
                    <a:pt x="183" y="198"/>
                  </a:cubicBezTo>
                  <a:cubicBezTo>
                    <a:pt x="229" y="198"/>
                    <a:pt x="274" y="190"/>
                    <a:pt x="305" y="175"/>
                  </a:cubicBezTo>
                  <a:cubicBezTo>
                    <a:pt x="366" y="145"/>
                    <a:pt x="366" y="84"/>
                    <a:pt x="305" y="23"/>
                  </a:cubicBezTo>
                  <a:cubicBezTo>
                    <a:pt x="274" y="8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91"/>
            <p:cNvSpPr/>
            <p:nvPr/>
          </p:nvSpPr>
          <p:spPr>
            <a:xfrm>
              <a:off x="642725" y="2748450"/>
              <a:ext cx="9150" cy="4975"/>
            </a:xfrm>
            <a:custGeom>
              <a:rect b="b" l="l" r="r" t="t"/>
              <a:pathLst>
                <a:path extrusionOk="0" h="199" w="366">
                  <a:moveTo>
                    <a:pt x="183" y="1"/>
                  </a:moveTo>
                  <a:cubicBezTo>
                    <a:pt x="138" y="1"/>
                    <a:pt x="92" y="8"/>
                    <a:pt x="62" y="24"/>
                  </a:cubicBezTo>
                  <a:cubicBezTo>
                    <a:pt x="1" y="54"/>
                    <a:pt x="1" y="145"/>
                    <a:pt x="62" y="176"/>
                  </a:cubicBezTo>
                  <a:cubicBezTo>
                    <a:pt x="92" y="191"/>
                    <a:pt x="138" y="198"/>
                    <a:pt x="183" y="198"/>
                  </a:cubicBezTo>
                  <a:cubicBezTo>
                    <a:pt x="229" y="198"/>
                    <a:pt x="274" y="191"/>
                    <a:pt x="305" y="176"/>
                  </a:cubicBezTo>
                  <a:cubicBezTo>
                    <a:pt x="366" y="115"/>
                    <a:pt x="366" y="84"/>
                    <a:pt x="305" y="24"/>
                  </a:cubicBezTo>
                  <a:cubicBezTo>
                    <a:pt x="274" y="8"/>
                    <a:pt x="229" y="1"/>
                    <a:pt x="18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91"/>
            <p:cNvSpPr/>
            <p:nvPr/>
          </p:nvSpPr>
          <p:spPr>
            <a:xfrm>
              <a:off x="657175" y="2740100"/>
              <a:ext cx="9150" cy="4975"/>
            </a:xfrm>
            <a:custGeom>
              <a:rect b="b" l="l" r="r" t="t"/>
              <a:pathLst>
                <a:path extrusionOk="0" h="199" w="366">
                  <a:moveTo>
                    <a:pt x="194" y="0"/>
                  </a:moveTo>
                  <a:cubicBezTo>
                    <a:pt x="152" y="0"/>
                    <a:pt x="107" y="8"/>
                    <a:pt x="61" y="23"/>
                  </a:cubicBezTo>
                  <a:cubicBezTo>
                    <a:pt x="0" y="54"/>
                    <a:pt x="0" y="114"/>
                    <a:pt x="61" y="175"/>
                  </a:cubicBezTo>
                  <a:cubicBezTo>
                    <a:pt x="107" y="190"/>
                    <a:pt x="152" y="198"/>
                    <a:pt x="194" y="198"/>
                  </a:cubicBezTo>
                  <a:cubicBezTo>
                    <a:pt x="236" y="198"/>
                    <a:pt x="274" y="190"/>
                    <a:pt x="304" y="175"/>
                  </a:cubicBezTo>
                  <a:cubicBezTo>
                    <a:pt x="365" y="114"/>
                    <a:pt x="365" y="54"/>
                    <a:pt x="304" y="23"/>
                  </a:cubicBezTo>
                  <a:cubicBezTo>
                    <a:pt x="274" y="8"/>
                    <a:pt x="236" y="0"/>
                    <a:pt x="194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91"/>
            <p:cNvSpPr/>
            <p:nvPr/>
          </p:nvSpPr>
          <p:spPr>
            <a:xfrm>
              <a:off x="613100" y="2765375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94" y="0"/>
                  </a:moveTo>
                  <a:cubicBezTo>
                    <a:pt x="152" y="0"/>
                    <a:pt x="107" y="15"/>
                    <a:pt x="61" y="46"/>
                  </a:cubicBezTo>
                  <a:cubicBezTo>
                    <a:pt x="0" y="76"/>
                    <a:pt x="0" y="137"/>
                    <a:pt x="61" y="167"/>
                  </a:cubicBezTo>
                  <a:cubicBezTo>
                    <a:pt x="107" y="182"/>
                    <a:pt x="152" y="190"/>
                    <a:pt x="194" y="190"/>
                  </a:cubicBezTo>
                  <a:cubicBezTo>
                    <a:pt x="236" y="190"/>
                    <a:pt x="274" y="182"/>
                    <a:pt x="304" y="167"/>
                  </a:cubicBezTo>
                  <a:cubicBezTo>
                    <a:pt x="365" y="137"/>
                    <a:pt x="365" y="76"/>
                    <a:pt x="304" y="46"/>
                  </a:cubicBezTo>
                  <a:cubicBezTo>
                    <a:pt x="274" y="15"/>
                    <a:pt x="236" y="0"/>
                    <a:pt x="194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91"/>
            <p:cNvSpPr/>
            <p:nvPr/>
          </p:nvSpPr>
          <p:spPr>
            <a:xfrm>
              <a:off x="628300" y="2756825"/>
              <a:ext cx="9150" cy="4950"/>
            </a:xfrm>
            <a:custGeom>
              <a:rect b="b" l="l" r="r" t="t"/>
              <a:pathLst>
                <a:path extrusionOk="0" h="198" w="366">
                  <a:moveTo>
                    <a:pt x="171" y="0"/>
                  </a:moveTo>
                  <a:cubicBezTo>
                    <a:pt x="129" y="0"/>
                    <a:pt x="91" y="8"/>
                    <a:pt x="61" y="23"/>
                  </a:cubicBezTo>
                  <a:cubicBezTo>
                    <a:pt x="0" y="84"/>
                    <a:pt x="0" y="145"/>
                    <a:pt x="61" y="175"/>
                  </a:cubicBezTo>
                  <a:cubicBezTo>
                    <a:pt x="91" y="190"/>
                    <a:pt x="129" y="198"/>
                    <a:pt x="171" y="198"/>
                  </a:cubicBezTo>
                  <a:cubicBezTo>
                    <a:pt x="213" y="198"/>
                    <a:pt x="259" y="190"/>
                    <a:pt x="304" y="175"/>
                  </a:cubicBezTo>
                  <a:cubicBezTo>
                    <a:pt x="365" y="145"/>
                    <a:pt x="365" y="84"/>
                    <a:pt x="304" y="23"/>
                  </a:cubicBezTo>
                  <a:cubicBezTo>
                    <a:pt x="259" y="8"/>
                    <a:pt x="213" y="0"/>
                    <a:pt x="171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91"/>
            <p:cNvSpPr/>
            <p:nvPr/>
          </p:nvSpPr>
          <p:spPr>
            <a:xfrm>
              <a:off x="584225" y="2782650"/>
              <a:ext cx="9150" cy="4975"/>
            </a:xfrm>
            <a:custGeom>
              <a:rect b="b" l="l" r="r" t="t"/>
              <a:pathLst>
                <a:path extrusionOk="0" h="199" w="366">
                  <a:moveTo>
                    <a:pt x="171" y="1"/>
                  </a:moveTo>
                  <a:cubicBezTo>
                    <a:pt x="130" y="1"/>
                    <a:pt x="92" y="8"/>
                    <a:pt x="61" y="23"/>
                  </a:cubicBezTo>
                  <a:cubicBezTo>
                    <a:pt x="0" y="54"/>
                    <a:pt x="0" y="115"/>
                    <a:pt x="61" y="175"/>
                  </a:cubicBezTo>
                  <a:cubicBezTo>
                    <a:pt x="92" y="191"/>
                    <a:pt x="130" y="198"/>
                    <a:pt x="171" y="198"/>
                  </a:cubicBezTo>
                  <a:cubicBezTo>
                    <a:pt x="213" y="198"/>
                    <a:pt x="259" y="191"/>
                    <a:pt x="304" y="175"/>
                  </a:cubicBezTo>
                  <a:cubicBezTo>
                    <a:pt x="365" y="115"/>
                    <a:pt x="365" y="54"/>
                    <a:pt x="304" y="23"/>
                  </a:cubicBezTo>
                  <a:cubicBezTo>
                    <a:pt x="259" y="8"/>
                    <a:pt x="213" y="1"/>
                    <a:pt x="171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91"/>
            <p:cNvSpPr/>
            <p:nvPr/>
          </p:nvSpPr>
          <p:spPr>
            <a:xfrm>
              <a:off x="598650" y="2774300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83" y="0"/>
                  </a:moveTo>
                  <a:cubicBezTo>
                    <a:pt x="138" y="0"/>
                    <a:pt x="92" y="8"/>
                    <a:pt x="62" y="23"/>
                  </a:cubicBezTo>
                  <a:cubicBezTo>
                    <a:pt x="1" y="53"/>
                    <a:pt x="1" y="114"/>
                    <a:pt x="62" y="145"/>
                  </a:cubicBezTo>
                  <a:cubicBezTo>
                    <a:pt x="92" y="175"/>
                    <a:pt x="138" y="190"/>
                    <a:pt x="183" y="190"/>
                  </a:cubicBezTo>
                  <a:cubicBezTo>
                    <a:pt x="229" y="190"/>
                    <a:pt x="274" y="175"/>
                    <a:pt x="305" y="145"/>
                  </a:cubicBezTo>
                  <a:cubicBezTo>
                    <a:pt x="366" y="114"/>
                    <a:pt x="366" y="53"/>
                    <a:pt x="305" y="23"/>
                  </a:cubicBezTo>
                  <a:cubicBezTo>
                    <a:pt x="274" y="8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91"/>
            <p:cNvSpPr/>
            <p:nvPr/>
          </p:nvSpPr>
          <p:spPr>
            <a:xfrm>
              <a:off x="554575" y="2799550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83" y="1"/>
                  </a:moveTo>
                  <a:cubicBezTo>
                    <a:pt x="138" y="1"/>
                    <a:pt x="92" y="16"/>
                    <a:pt x="62" y="46"/>
                  </a:cubicBezTo>
                  <a:cubicBezTo>
                    <a:pt x="1" y="77"/>
                    <a:pt x="1" y="138"/>
                    <a:pt x="62" y="168"/>
                  </a:cubicBezTo>
                  <a:cubicBezTo>
                    <a:pt x="92" y="183"/>
                    <a:pt x="138" y="191"/>
                    <a:pt x="183" y="191"/>
                  </a:cubicBezTo>
                  <a:cubicBezTo>
                    <a:pt x="229" y="191"/>
                    <a:pt x="274" y="183"/>
                    <a:pt x="305" y="168"/>
                  </a:cubicBezTo>
                  <a:cubicBezTo>
                    <a:pt x="366" y="138"/>
                    <a:pt x="366" y="77"/>
                    <a:pt x="305" y="46"/>
                  </a:cubicBezTo>
                  <a:cubicBezTo>
                    <a:pt x="274" y="16"/>
                    <a:pt x="229" y="1"/>
                    <a:pt x="18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91"/>
            <p:cNvSpPr/>
            <p:nvPr/>
          </p:nvSpPr>
          <p:spPr>
            <a:xfrm>
              <a:off x="569025" y="2791000"/>
              <a:ext cx="9150" cy="4975"/>
            </a:xfrm>
            <a:custGeom>
              <a:rect b="b" l="l" r="r" t="t"/>
              <a:pathLst>
                <a:path extrusionOk="0" h="199" w="366">
                  <a:moveTo>
                    <a:pt x="194" y="1"/>
                  </a:moveTo>
                  <a:cubicBezTo>
                    <a:pt x="152" y="1"/>
                    <a:pt x="107" y="9"/>
                    <a:pt x="61" y="24"/>
                  </a:cubicBezTo>
                  <a:cubicBezTo>
                    <a:pt x="0" y="85"/>
                    <a:pt x="0" y="145"/>
                    <a:pt x="61" y="176"/>
                  </a:cubicBezTo>
                  <a:cubicBezTo>
                    <a:pt x="107" y="191"/>
                    <a:pt x="152" y="199"/>
                    <a:pt x="194" y="199"/>
                  </a:cubicBezTo>
                  <a:cubicBezTo>
                    <a:pt x="236" y="199"/>
                    <a:pt x="274" y="191"/>
                    <a:pt x="304" y="176"/>
                  </a:cubicBezTo>
                  <a:cubicBezTo>
                    <a:pt x="365" y="145"/>
                    <a:pt x="365" y="85"/>
                    <a:pt x="304" y="24"/>
                  </a:cubicBezTo>
                  <a:cubicBezTo>
                    <a:pt x="274" y="9"/>
                    <a:pt x="236" y="1"/>
                    <a:pt x="194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91"/>
            <p:cNvSpPr/>
            <p:nvPr/>
          </p:nvSpPr>
          <p:spPr>
            <a:xfrm>
              <a:off x="524950" y="2816850"/>
              <a:ext cx="9150" cy="4950"/>
            </a:xfrm>
            <a:custGeom>
              <a:rect b="b" l="l" r="r" t="t"/>
              <a:pathLst>
                <a:path extrusionOk="0" h="198" w="366">
                  <a:moveTo>
                    <a:pt x="198" y="0"/>
                  </a:moveTo>
                  <a:cubicBezTo>
                    <a:pt x="160" y="0"/>
                    <a:pt x="122" y="8"/>
                    <a:pt x="92" y="23"/>
                  </a:cubicBezTo>
                  <a:cubicBezTo>
                    <a:pt x="0" y="54"/>
                    <a:pt x="0" y="114"/>
                    <a:pt x="92" y="175"/>
                  </a:cubicBezTo>
                  <a:cubicBezTo>
                    <a:pt x="122" y="190"/>
                    <a:pt x="160" y="198"/>
                    <a:pt x="198" y="198"/>
                  </a:cubicBezTo>
                  <a:cubicBezTo>
                    <a:pt x="236" y="198"/>
                    <a:pt x="274" y="190"/>
                    <a:pt x="304" y="175"/>
                  </a:cubicBezTo>
                  <a:cubicBezTo>
                    <a:pt x="365" y="114"/>
                    <a:pt x="365" y="54"/>
                    <a:pt x="304" y="23"/>
                  </a:cubicBezTo>
                  <a:cubicBezTo>
                    <a:pt x="274" y="8"/>
                    <a:pt x="236" y="0"/>
                    <a:pt x="198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91"/>
            <p:cNvSpPr/>
            <p:nvPr/>
          </p:nvSpPr>
          <p:spPr>
            <a:xfrm>
              <a:off x="540150" y="2808500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71" y="0"/>
                  </a:moveTo>
                  <a:cubicBezTo>
                    <a:pt x="130" y="0"/>
                    <a:pt x="92" y="8"/>
                    <a:pt x="61" y="23"/>
                  </a:cubicBezTo>
                  <a:cubicBezTo>
                    <a:pt x="0" y="53"/>
                    <a:pt x="0" y="114"/>
                    <a:pt x="61" y="144"/>
                  </a:cubicBezTo>
                  <a:cubicBezTo>
                    <a:pt x="92" y="175"/>
                    <a:pt x="130" y="190"/>
                    <a:pt x="171" y="190"/>
                  </a:cubicBezTo>
                  <a:cubicBezTo>
                    <a:pt x="213" y="190"/>
                    <a:pt x="259" y="175"/>
                    <a:pt x="304" y="144"/>
                  </a:cubicBezTo>
                  <a:cubicBezTo>
                    <a:pt x="365" y="114"/>
                    <a:pt x="365" y="53"/>
                    <a:pt x="304" y="23"/>
                  </a:cubicBezTo>
                  <a:cubicBezTo>
                    <a:pt x="259" y="8"/>
                    <a:pt x="213" y="0"/>
                    <a:pt x="171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91"/>
            <p:cNvSpPr/>
            <p:nvPr/>
          </p:nvSpPr>
          <p:spPr>
            <a:xfrm>
              <a:off x="496075" y="2833575"/>
              <a:ext cx="9150" cy="4950"/>
            </a:xfrm>
            <a:custGeom>
              <a:rect b="b" l="l" r="r" t="t"/>
              <a:pathLst>
                <a:path extrusionOk="0" h="198" w="366">
                  <a:moveTo>
                    <a:pt x="171" y="0"/>
                  </a:moveTo>
                  <a:cubicBezTo>
                    <a:pt x="130" y="0"/>
                    <a:pt x="92" y="8"/>
                    <a:pt x="61" y="23"/>
                  </a:cubicBezTo>
                  <a:cubicBezTo>
                    <a:pt x="0" y="84"/>
                    <a:pt x="0" y="144"/>
                    <a:pt x="61" y="175"/>
                  </a:cubicBezTo>
                  <a:cubicBezTo>
                    <a:pt x="92" y="190"/>
                    <a:pt x="130" y="198"/>
                    <a:pt x="171" y="198"/>
                  </a:cubicBezTo>
                  <a:cubicBezTo>
                    <a:pt x="213" y="198"/>
                    <a:pt x="259" y="190"/>
                    <a:pt x="304" y="175"/>
                  </a:cubicBezTo>
                  <a:cubicBezTo>
                    <a:pt x="365" y="144"/>
                    <a:pt x="365" y="84"/>
                    <a:pt x="304" y="23"/>
                  </a:cubicBezTo>
                  <a:cubicBezTo>
                    <a:pt x="259" y="8"/>
                    <a:pt x="213" y="0"/>
                    <a:pt x="171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91"/>
            <p:cNvSpPr/>
            <p:nvPr/>
          </p:nvSpPr>
          <p:spPr>
            <a:xfrm>
              <a:off x="510500" y="2825200"/>
              <a:ext cx="9150" cy="4975"/>
            </a:xfrm>
            <a:custGeom>
              <a:rect b="b" l="l" r="r" t="t"/>
              <a:pathLst>
                <a:path extrusionOk="0" h="199" w="366">
                  <a:moveTo>
                    <a:pt x="183" y="1"/>
                  </a:moveTo>
                  <a:cubicBezTo>
                    <a:pt x="138" y="1"/>
                    <a:pt x="92" y="8"/>
                    <a:pt x="62" y="24"/>
                  </a:cubicBezTo>
                  <a:cubicBezTo>
                    <a:pt x="1" y="84"/>
                    <a:pt x="1" y="145"/>
                    <a:pt x="62" y="176"/>
                  </a:cubicBezTo>
                  <a:cubicBezTo>
                    <a:pt x="92" y="191"/>
                    <a:pt x="138" y="198"/>
                    <a:pt x="183" y="198"/>
                  </a:cubicBezTo>
                  <a:cubicBezTo>
                    <a:pt x="229" y="198"/>
                    <a:pt x="275" y="191"/>
                    <a:pt x="305" y="176"/>
                  </a:cubicBezTo>
                  <a:cubicBezTo>
                    <a:pt x="366" y="145"/>
                    <a:pt x="366" y="84"/>
                    <a:pt x="305" y="24"/>
                  </a:cubicBezTo>
                  <a:cubicBezTo>
                    <a:pt x="275" y="8"/>
                    <a:pt x="229" y="1"/>
                    <a:pt x="18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91"/>
            <p:cNvSpPr/>
            <p:nvPr/>
          </p:nvSpPr>
          <p:spPr>
            <a:xfrm>
              <a:off x="466450" y="2851050"/>
              <a:ext cx="9125" cy="4950"/>
            </a:xfrm>
            <a:custGeom>
              <a:rect b="b" l="l" r="r" t="t"/>
              <a:pathLst>
                <a:path extrusionOk="0" h="198" w="365">
                  <a:moveTo>
                    <a:pt x="182" y="0"/>
                  </a:moveTo>
                  <a:cubicBezTo>
                    <a:pt x="137" y="0"/>
                    <a:pt x="91" y="8"/>
                    <a:pt x="61" y="23"/>
                  </a:cubicBezTo>
                  <a:cubicBezTo>
                    <a:pt x="0" y="53"/>
                    <a:pt x="0" y="114"/>
                    <a:pt x="61" y="175"/>
                  </a:cubicBezTo>
                  <a:cubicBezTo>
                    <a:pt x="91" y="190"/>
                    <a:pt x="137" y="198"/>
                    <a:pt x="182" y="198"/>
                  </a:cubicBezTo>
                  <a:cubicBezTo>
                    <a:pt x="228" y="198"/>
                    <a:pt x="274" y="190"/>
                    <a:pt x="304" y="175"/>
                  </a:cubicBezTo>
                  <a:cubicBezTo>
                    <a:pt x="365" y="114"/>
                    <a:pt x="365" y="53"/>
                    <a:pt x="304" y="23"/>
                  </a:cubicBezTo>
                  <a:cubicBezTo>
                    <a:pt x="274" y="8"/>
                    <a:pt x="228" y="0"/>
                    <a:pt x="182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91"/>
            <p:cNvSpPr/>
            <p:nvPr/>
          </p:nvSpPr>
          <p:spPr>
            <a:xfrm>
              <a:off x="480875" y="2842675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98" y="1"/>
                  </a:moveTo>
                  <a:cubicBezTo>
                    <a:pt x="160" y="1"/>
                    <a:pt x="122" y="8"/>
                    <a:pt x="92" y="24"/>
                  </a:cubicBezTo>
                  <a:cubicBezTo>
                    <a:pt x="1" y="54"/>
                    <a:pt x="1" y="115"/>
                    <a:pt x="92" y="145"/>
                  </a:cubicBezTo>
                  <a:cubicBezTo>
                    <a:pt x="122" y="176"/>
                    <a:pt x="160" y="191"/>
                    <a:pt x="198" y="191"/>
                  </a:cubicBezTo>
                  <a:cubicBezTo>
                    <a:pt x="236" y="191"/>
                    <a:pt x="274" y="176"/>
                    <a:pt x="305" y="145"/>
                  </a:cubicBezTo>
                  <a:cubicBezTo>
                    <a:pt x="365" y="115"/>
                    <a:pt x="365" y="54"/>
                    <a:pt x="305" y="24"/>
                  </a:cubicBezTo>
                  <a:cubicBezTo>
                    <a:pt x="274" y="8"/>
                    <a:pt x="236" y="1"/>
                    <a:pt x="198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91"/>
            <p:cNvSpPr/>
            <p:nvPr/>
          </p:nvSpPr>
          <p:spPr>
            <a:xfrm>
              <a:off x="452000" y="2850850"/>
              <a:ext cx="8375" cy="4575"/>
            </a:xfrm>
            <a:custGeom>
              <a:rect b="b" l="l" r="r" t="t"/>
              <a:pathLst>
                <a:path extrusionOk="0" h="183" w="335">
                  <a:moveTo>
                    <a:pt x="213" y="1"/>
                  </a:moveTo>
                  <a:cubicBezTo>
                    <a:pt x="152" y="1"/>
                    <a:pt x="92" y="1"/>
                    <a:pt x="61" y="31"/>
                  </a:cubicBezTo>
                  <a:lnTo>
                    <a:pt x="31" y="31"/>
                  </a:lnTo>
                  <a:cubicBezTo>
                    <a:pt x="1" y="61"/>
                    <a:pt x="1" y="61"/>
                    <a:pt x="1" y="92"/>
                  </a:cubicBezTo>
                  <a:cubicBezTo>
                    <a:pt x="1" y="92"/>
                    <a:pt x="1" y="92"/>
                    <a:pt x="1" y="122"/>
                  </a:cubicBezTo>
                  <a:cubicBezTo>
                    <a:pt x="1" y="122"/>
                    <a:pt x="31" y="122"/>
                    <a:pt x="31" y="153"/>
                  </a:cubicBezTo>
                  <a:lnTo>
                    <a:pt x="61" y="153"/>
                  </a:lnTo>
                  <a:cubicBezTo>
                    <a:pt x="61" y="153"/>
                    <a:pt x="61" y="183"/>
                    <a:pt x="92" y="183"/>
                  </a:cubicBezTo>
                  <a:lnTo>
                    <a:pt x="274" y="183"/>
                  </a:lnTo>
                  <a:cubicBezTo>
                    <a:pt x="274" y="183"/>
                    <a:pt x="274" y="183"/>
                    <a:pt x="304" y="153"/>
                  </a:cubicBezTo>
                  <a:cubicBezTo>
                    <a:pt x="335" y="153"/>
                    <a:pt x="335" y="92"/>
                    <a:pt x="335" y="61"/>
                  </a:cubicBezTo>
                  <a:cubicBezTo>
                    <a:pt x="335" y="61"/>
                    <a:pt x="304" y="31"/>
                    <a:pt x="304" y="31"/>
                  </a:cubicBezTo>
                  <a:cubicBezTo>
                    <a:pt x="274" y="1"/>
                    <a:pt x="244" y="1"/>
                    <a:pt x="21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91"/>
            <p:cNvSpPr/>
            <p:nvPr/>
          </p:nvSpPr>
          <p:spPr>
            <a:xfrm>
              <a:off x="730875" y="2688625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83" y="0"/>
                  </a:moveTo>
                  <a:cubicBezTo>
                    <a:pt x="138" y="0"/>
                    <a:pt x="92" y="15"/>
                    <a:pt x="62" y="46"/>
                  </a:cubicBezTo>
                  <a:cubicBezTo>
                    <a:pt x="1" y="76"/>
                    <a:pt x="1" y="137"/>
                    <a:pt x="62" y="167"/>
                  </a:cubicBezTo>
                  <a:cubicBezTo>
                    <a:pt x="92" y="183"/>
                    <a:pt x="138" y="190"/>
                    <a:pt x="183" y="190"/>
                  </a:cubicBezTo>
                  <a:cubicBezTo>
                    <a:pt x="229" y="190"/>
                    <a:pt x="274" y="183"/>
                    <a:pt x="305" y="167"/>
                  </a:cubicBezTo>
                  <a:cubicBezTo>
                    <a:pt x="365" y="137"/>
                    <a:pt x="365" y="76"/>
                    <a:pt x="305" y="46"/>
                  </a:cubicBezTo>
                  <a:cubicBezTo>
                    <a:pt x="274" y="15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91"/>
            <p:cNvSpPr/>
            <p:nvPr/>
          </p:nvSpPr>
          <p:spPr>
            <a:xfrm>
              <a:off x="715675" y="2680075"/>
              <a:ext cx="9150" cy="4950"/>
            </a:xfrm>
            <a:custGeom>
              <a:rect b="b" l="l" r="r" t="t"/>
              <a:pathLst>
                <a:path extrusionOk="0" h="198" w="366">
                  <a:moveTo>
                    <a:pt x="198" y="0"/>
                  </a:moveTo>
                  <a:cubicBezTo>
                    <a:pt x="160" y="0"/>
                    <a:pt x="122" y="8"/>
                    <a:pt x="92" y="23"/>
                  </a:cubicBezTo>
                  <a:cubicBezTo>
                    <a:pt x="1" y="84"/>
                    <a:pt x="1" y="145"/>
                    <a:pt x="92" y="175"/>
                  </a:cubicBezTo>
                  <a:cubicBezTo>
                    <a:pt x="122" y="190"/>
                    <a:pt x="160" y="198"/>
                    <a:pt x="198" y="198"/>
                  </a:cubicBezTo>
                  <a:cubicBezTo>
                    <a:pt x="236" y="198"/>
                    <a:pt x="274" y="190"/>
                    <a:pt x="305" y="175"/>
                  </a:cubicBezTo>
                  <a:cubicBezTo>
                    <a:pt x="366" y="145"/>
                    <a:pt x="366" y="84"/>
                    <a:pt x="305" y="23"/>
                  </a:cubicBezTo>
                  <a:cubicBezTo>
                    <a:pt x="274" y="8"/>
                    <a:pt x="236" y="0"/>
                    <a:pt x="198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91"/>
            <p:cNvSpPr/>
            <p:nvPr/>
          </p:nvSpPr>
          <p:spPr>
            <a:xfrm>
              <a:off x="701250" y="2680075"/>
              <a:ext cx="9150" cy="4950"/>
            </a:xfrm>
            <a:custGeom>
              <a:rect b="b" l="l" r="r" t="t"/>
              <a:pathLst>
                <a:path extrusionOk="0" h="198" w="366">
                  <a:moveTo>
                    <a:pt x="183" y="0"/>
                  </a:moveTo>
                  <a:cubicBezTo>
                    <a:pt x="137" y="0"/>
                    <a:pt x="91" y="8"/>
                    <a:pt x="61" y="23"/>
                  </a:cubicBezTo>
                  <a:cubicBezTo>
                    <a:pt x="0" y="84"/>
                    <a:pt x="0" y="145"/>
                    <a:pt x="61" y="175"/>
                  </a:cubicBezTo>
                  <a:cubicBezTo>
                    <a:pt x="91" y="190"/>
                    <a:pt x="137" y="198"/>
                    <a:pt x="183" y="198"/>
                  </a:cubicBezTo>
                  <a:cubicBezTo>
                    <a:pt x="228" y="198"/>
                    <a:pt x="274" y="190"/>
                    <a:pt x="304" y="175"/>
                  </a:cubicBezTo>
                  <a:cubicBezTo>
                    <a:pt x="365" y="145"/>
                    <a:pt x="365" y="84"/>
                    <a:pt x="304" y="23"/>
                  </a:cubicBezTo>
                  <a:cubicBezTo>
                    <a:pt x="274" y="8"/>
                    <a:pt x="228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91"/>
            <p:cNvSpPr/>
            <p:nvPr/>
          </p:nvSpPr>
          <p:spPr>
            <a:xfrm>
              <a:off x="716450" y="2688625"/>
              <a:ext cx="9125" cy="4775"/>
            </a:xfrm>
            <a:custGeom>
              <a:rect b="b" l="l" r="r" t="t"/>
              <a:pathLst>
                <a:path extrusionOk="0" h="191" w="365">
                  <a:moveTo>
                    <a:pt x="167" y="0"/>
                  </a:moveTo>
                  <a:cubicBezTo>
                    <a:pt x="129" y="0"/>
                    <a:pt x="91" y="15"/>
                    <a:pt x="61" y="46"/>
                  </a:cubicBezTo>
                  <a:cubicBezTo>
                    <a:pt x="0" y="76"/>
                    <a:pt x="0" y="137"/>
                    <a:pt x="61" y="167"/>
                  </a:cubicBezTo>
                  <a:cubicBezTo>
                    <a:pt x="91" y="183"/>
                    <a:pt x="129" y="190"/>
                    <a:pt x="167" y="190"/>
                  </a:cubicBezTo>
                  <a:cubicBezTo>
                    <a:pt x="205" y="190"/>
                    <a:pt x="243" y="183"/>
                    <a:pt x="274" y="167"/>
                  </a:cubicBezTo>
                  <a:cubicBezTo>
                    <a:pt x="365" y="137"/>
                    <a:pt x="365" y="76"/>
                    <a:pt x="274" y="46"/>
                  </a:cubicBezTo>
                  <a:cubicBezTo>
                    <a:pt x="243" y="15"/>
                    <a:pt x="205" y="0"/>
                    <a:pt x="167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91"/>
            <p:cNvSpPr/>
            <p:nvPr/>
          </p:nvSpPr>
          <p:spPr>
            <a:xfrm>
              <a:off x="715675" y="2671700"/>
              <a:ext cx="9150" cy="4975"/>
            </a:xfrm>
            <a:custGeom>
              <a:rect b="b" l="l" r="r" t="t"/>
              <a:pathLst>
                <a:path extrusionOk="0" h="199" w="366">
                  <a:moveTo>
                    <a:pt x="198" y="1"/>
                  </a:moveTo>
                  <a:cubicBezTo>
                    <a:pt x="160" y="1"/>
                    <a:pt x="122" y="8"/>
                    <a:pt x="92" y="24"/>
                  </a:cubicBezTo>
                  <a:cubicBezTo>
                    <a:pt x="1" y="54"/>
                    <a:pt x="1" y="115"/>
                    <a:pt x="92" y="176"/>
                  </a:cubicBezTo>
                  <a:cubicBezTo>
                    <a:pt x="122" y="191"/>
                    <a:pt x="160" y="198"/>
                    <a:pt x="198" y="198"/>
                  </a:cubicBezTo>
                  <a:cubicBezTo>
                    <a:pt x="236" y="198"/>
                    <a:pt x="274" y="191"/>
                    <a:pt x="305" y="176"/>
                  </a:cubicBezTo>
                  <a:cubicBezTo>
                    <a:pt x="366" y="115"/>
                    <a:pt x="366" y="54"/>
                    <a:pt x="305" y="24"/>
                  </a:cubicBezTo>
                  <a:cubicBezTo>
                    <a:pt x="274" y="8"/>
                    <a:pt x="236" y="1"/>
                    <a:pt x="198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91"/>
            <p:cNvSpPr/>
            <p:nvPr/>
          </p:nvSpPr>
          <p:spPr>
            <a:xfrm>
              <a:off x="730875" y="2680075"/>
              <a:ext cx="9150" cy="4950"/>
            </a:xfrm>
            <a:custGeom>
              <a:rect b="b" l="l" r="r" t="t"/>
              <a:pathLst>
                <a:path extrusionOk="0" h="198" w="366">
                  <a:moveTo>
                    <a:pt x="183" y="0"/>
                  </a:moveTo>
                  <a:cubicBezTo>
                    <a:pt x="138" y="0"/>
                    <a:pt x="92" y="8"/>
                    <a:pt x="62" y="23"/>
                  </a:cubicBezTo>
                  <a:cubicBezTo>
                    <a:pt x="1" y="84"/>
                    <a:pt x="1" y="145"/>
                    <a:pt x="62" y="175"/>
                  </a:cubicBezTo>
                  <a:cubicBezTo>
                    <a:pt x="92" y="190"/>
                    <a:pt x="138" y="198"/>
                    <a:pt x="183" y="198"/>
                  </a:cubicBezTo>
                  <a:cubicBezTo>
                    <a:pt x="229" y="198"/>
                    <a:pt x="274" y="190"/>
                    <a:pt x="305" y="175"/>
                  </a:cubicBezTo>
                  <a:cubicBezTo>
                    <a:pt x="365" y="145"/>
                    <a:pt x="365" y="84"/>
                    <a:pt x="305" y="23"/>
                  </a:cubicBezTo>
                  <a:cubicBezTo>
                    <a:pt x="274" y="8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91"/>
            <p:cNvSpPr/>
            <p:nvPr/>
          </p:nvSpPr>
          <p:spPr>
            <a:xfrm>
              <a:off x="701250" y="2705900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94" y="1"/>
                  </a:moveTo>
                  <a:cubicBezTo>
                    <a:pt x="152" y="1"/>
                    <a:pt x="107" y="8"/>
                    <a:pt x="61" y="23"/>
                  </a:cubicBezTo>
                  <a:cubicBezTo>
                    <a:pt x="0" y="54"/>
                    <a:pt x="0" y="115"/>
                    <a:pt x="61" y="145"/>
                  </a:cubicBezTo>
                  <a:cubicBezTo>
                    <a:pt x="107" y="175"/>
                    <a:pt x="152" y="191"/>
                    <a:pt x="194" y="191"/>
                  </a:cubicBezTo>
                  <a:cubicBezTo>
                    <a:pt x="236" y="191"/>
                    <a:pt x="274" y="175"/>
                    <a:pt x="304" y="145"/>
                  </a:cubicBezTo>
                  <a:cubicBezTo>
                    <a:pt x="365" y="115"/>
                    <a:pt x="365" y="54"/>
                    <a:pt x="304" y="23"/>
                  </a:cubicBezTo>
                  <a:cubicBezTo>
                    <a:pt x="274" y="8"/>
                    <a:pt x="236" y="1"/>
                    <a:pt x="194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91"/>
            <p:cNvSpPr/>
            <p:nvPr/>
          </p:nvSpPr>
          <p:spPr>
            <a:xfrm>
              <a:off x="686800" y="2696975"/>
              <a:ext cx="9150" cy="5350"/>
            </a:xfrm>
            <a:custGeom>
              <a:rect b="b" l="l" r="r" t="t"/>
              <a:pathLst>
                <a:path extrusionOk="0" h="214" w="366">
                  <a:moveTo>
                    <a:pt x="183" y="0"/>
                  </a:moveTo>
                  <a:cubicBezTo>
                    <a:pt x="138" y="0"/>
                    <a:pt x="92" y="16"/>
                    <a:pt x="62" y="46"/>
                  </a:cubicBezTo>
                  <a:cubicBezTo>
                    <a:pt x="1" y="76"/>
                    <a:pt x="1" y="137"/>
                    <a:pt x="62" y="168"/>
                  </a:cubicBezTo>
                  <a:cubicBezTo>
                    <a:pt x="92" y="198"/>
                    <a:pt x="138" y="213"/>
                    <a:pt x="183" y="213"/>
                  </a:cubicBezTo>
                  <a:cubicBezTo>
                    <a:pt x="229" y="213"/>
                    <a:pt x="274" y="198"/>
                    <a:pt x="305" y="168"/>
                  </a:cubicBezTo>
                  <a:cubicBezTo>
                    <a:pt x="366" y="137"/>
                    <a:pt x="366" y="76"/>
                    <a:pt x="305" y="46"/>
                  </a:cubicBezTo>
                  <a:cubicBezTo>
                    <a:pt x="274" y="1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91"/>
            <p:cNvSpPr/>
            <p:nvPr/>
          </p:nvSpPr>
          <p:spPr>
            <a:xfrm>
              <a:off x="671600" y="2696975"/>
              <a:ext cx="9150" cy="5350"/>
            </a:xfrm>
            <a:custGeom>
              <a:rect b="b" l="l" r="r" t="t"/>
              <a:pathLst>
                <a:path extrusionOk="0" h="214" w="366">
                  <a:moveTo>
                    <a:pt x="198" y="0"/>
                  </a:moveTo>
                  <a:cubicBezTo>
                    <a:pt x="160" y="0"/>
                    <a:pt x="122" y="16"/>
                    <a:pt x="92" y="46"/>
                  </a:cubicBezTo>
                  <a:cubicBezTo>
                    <a:pt x="1" y="76"/>
                    <a:pt x="1" y="137"/>
                    <a:pt x="92" y="168"/>
                  </a:cubicBezTo>
                  <a:cubicBezTo>
                    <a:pt x="122" y="198"/>
                    <a:pt x="160" y="213"/>
                    <a:pt x="198" y="213"/>
                  </a:cubicBezTo>
                  <a:cubicBezTo>
                    <a:pt x="236" y="213"/>
                    <a:pt x="274" y="198"/>
                    <a:pt x="305" y="168"/>
                  </a:cubicBezTo>
                  <a:cubicBezTo>
                    <a:pt x="366" y="137"/>
                    <a:pt x="366" y="76"/>
                    <a:pt x="305" y="46"/>
                  </a:cubicBezTo>
                  <a:cubicBezTo>
                    <a:pt x="274" y="16"/>
                    <a:pt x="236" y="0"/>
                    <a:pt x="198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91"/>
            <p:cNvSpPr/>
            <p:nvPr/>
          </p:nvSpPr>
          <p:spPr>
            <a:xfrm>
              <a:off x="686800" y="2705900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83" y="1"/>
                  </a:moveTo>
                  <a:cubicBezTo>
                    <a:pt x="138" y="1"/>
                    <a:pt x="92" y="8"/>
                    <a:pt x="62" y="23"/>
                  </a:cubicBezTo>
                  <a:cubicBezTo>
                    <a:pt x="1" y="54"/>
                    <a:pt x="1" y="115"/>
                    <a:pt x="62" y="145"/>
                  </a:cubicBezTo>
                  <a:cubicBezTo>
                    <a:pt x="92" y="175"/>
                    <a:pt x="138" y="191"/>
                    <a:pt x="183" y="191"/>
                  </a:cubicBezTo>
                  <a:cubicBezTo>
                    <a:pt x="229" y="191"/>
                    <a:pt x="274" y="175"/>
                    <a:pt x="305" y="145"/>
                  </a:cubicBezTo>
                  <a:cubicBezTo>
                    <a:pt x="366" y="115"/>
                    <a:pt x="366" y="54"/>
                    <a:pt x="305" y="23"/>
                  </a:cubicBezTo>
                  <a:cubicBezTo>
                    <a:pt x="274" y="8"/>
                    <a:pt x="229" y="1"/>
                    <a:pt x="18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91"/>
            <p:cNvSpPr/>
            <p:nvPr/>
          </p:nvSpPr>
          <p:spPr>
            <a:xfrm>
              <a:off x="686800" y="2688625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83" y="0"/>
                  </a:moveTo>
                  <a:cubicBezTo>
                    <a:pt x="138" y="0"/>
                    <a:pt x="92" y="15"/>
                    <a:pt x="62" y="46"/>
                  </a:cubicBezTo>
                  <a:cubicBezTo>
                    <a:pt x="1" y="76"/>
                    <a:pt x="1" y="137"/>
                    <a:pt x="62" y="167"/>
                  </a:cubicBezTo>
                  <a:cubicBezTo>
                    <a:pt x="92" y="183"/>
                    <a:pt x="138" y="190"/>
                    <a:pt x="183" y="190"/>
                  </a:cubicBezTo>
                  <a:cubicBezTo>
                    <a:pt x="229" y="190"/>
                    <a:pt x="274" y="183"/>
                    <a:pt x="305" y="167"/>
                  </a:cubicBezTo>
                  <a:cubicBezTo>
                    <a:pt x="366" y="137"/>
                    <a:pt x="366" y="76"/>
                    <a:pt x="305" y="46"/>
                  </a:cubicBezTo>
                  <a:cubicBezTo>
                    <a:pt x="274" y="15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91"/>
            <p:cNvSpPr/>
            <p:nvPr/>
          </p:nvSpPr>
          <p:spPr>
            <a:xfrm>
              <a:off x="701250" y="2696975"/>
              <a:ext cx="9150" cy="5350"/>
            </a:xfrm>
            <a:custGeom>
              <a:rect b="b" l="l" r="r" t="t"/>
              <a:pathLst>
                <a:path extrusionOk="0" h="214" w="366">
                  <a:moveTo>
                    <a:pt x="183" y="0"/>
                  </a:moveTo>
                  <a:cubicBezTo>
                    <a:pt x="137" y="0"/>
                    <a:pt x="91" y="16"/>
                    <a:pt x="61" y="46"/>
                  </a:cubicBezTo>
                  <a:cubicBezTo>
                    <a:pt x="0" y="76"/>
                    <a:pt x="0" y="137"/>
                    <a:pt x="61" y="168"/>
                  </a:cubicBezTo>
                  <a:cubicBezTo>
                    <a:pt x="91" y="198"/>
                    <a:pt x="137" y="213"/>
                    <a:pt x="183" y="213"/>
                  </a:cubicBezTo>
                  <a:cubicBezTo>
                    <a:pt x="228" y="213"/>
                    <a:pt x="274" y="198"/>
                    <a:pt x="304" y="168"/>
                  </a:cubicBezTo>
                  <a:cubicBezTo>
                    <a:pt x="365" y="137"/>
                    <a:pt x="365" y="76"/>
                    <a:pt x="304" y="46"/>
                  </a:cubicBezTo>
                  <a:cubicBezTo>
                    <a:pt x="274" y="16"/>
                    <a:pt x="228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91"/>
            <p:cNvSpPr/>
            <p:nvPr/>
          </p:nvSpPr>
          <p:spPr>
            <a:xfrm>
              <a:off x="716450" y="2697350"/>
              <a:ext cx="8375" cy="4600"/>
            </a:xfrm>
            <a:custGeom>
              <a:rect b="b" l="l" r="r" t="t"/>
              <a:pathLst>
                <a:path extrusionOk="0" h="184" w="335">
                  <a:moveTo>
                    <a:pt x="213" y="1"/>
                  </a:moveTo>
                  <a:cubicBezTo>
                    <a:pt x="152" y="1"/>
                    <a:pt x="91" y="1"/>
                    <a:pt x="61" y="31"/>
                  </a:cubicBezTo>
                  <a:lnTo>
                    <a:pt x="31" y="31"/>
                  </a:lnTo>
                  <a:cubicBezTo>
                    <a:pt x="0" y="61"/>
                    <a:pt x="0" y="61"/>
                    <a:pt x="0" y="92"/>
                  </a:cubicBezTo>
                  <a:cubicBezTo>
                    <a:pt x="0" y="92"/>
                    <a:pt x="0" y="92"/>
                    <a:pt x="0" y="122"/>
                  </a:cubicBezTo>
                  <a:cubicBezTo>
                    <a:pt x="0" y="122"/>
                    <a:pt x="31" y="153"/>
                    <a:pt x="31" y="153"/>
                  </a:cubicBezTo>
                  <a:lnTo>
                    <a:pt x="61" y="153"/>
                  </a:lnTo>
                  <a:cubicBezTo>
                    <a:pt x="61" y="153"/>
                    <a:pt x="61" y="183"/>
                    <a:pt x="91" y="183"/>
                  </a:cubicBezTo>
                  <a:lnTo>
                    <a:pt x="274" y="183"/>
                  </a:lnTo>
                  <a:cubicBezTo>
                    <a:pt x="274" y="183"/>
                    <a:pt x="274" y="153"/>
                    <a:pt x="274" y="153"/>
                  </a:cubicBezTo>
                  <a:cubicBezTo>
                    <a:pt x="335" y="122"/>
                    <a:pt x="335" y="92"/>
                    <a:pt x="335" y="61"/>
                  </a:cubicBezTo>
                  <a:cubicBezTo>
                    <a:pt x="335" y="61"/>
                    <a:pt x="304" y="31"/>
                    <a:pt x="274" y="31"/>
                  </a:cubicBezTo>
                  <a:cubicBezTo>
                    <a:pt x="274" y="1"/>
                    <a:pt x="243" y="1"/>
                    <a:pt x="21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91"/>
            <p:cNvSpPr/>
            <p:nvPr/>
          </p:nvSpPr>
          <p:spPr>
            <a:xfrm>
              <a:off x="702000" y="2689000"/>
              <a:ext cx="8400" cy="4575"/>
            </a:xfrm>
            <a:custGeom>
              <a:rect b="b" l="l" r="r" t="t"/>
              <a:pathLst>
                <a:path extrusionOk="0" h="183" w="336">
                  <a:moveTo>
                    <a:pt x="183" y="0"/>
                  </a:moveTo>
                  <a:cubicBezTo>
                    <a:pt x="153" y="0"/>
                    <a:pt x="92" y="0"/>
                    <a:pt x="31" y="31"/>
                  </a:cubicBezTo>
                  <a:cubicBezTo>
                    <a:pt x="1" y="61"/>
                    <a:pt x="1" y="61"/>
                    <a:pt x="1" y="92"/>
                  </a:cubicBezTo>
                  <a:cubicBezTo>
                    <a:pt x="1" y="92"/>
                    <a:pt x="1" y="92"/>
                    <a:pt x="1" y="122"/>
                  </a:cubicBezTo>
                  <a:cubicBezTo>
                    <a:pt x="1" y="122"/>
                    <a:pt x="1" y="122"/>
                    <a:pt x="31" y="152"/>
                  </a:cubicBezTo>
                  <a:lnTo>
                    <a:pt x="61" y="152"/>
                  </a:lnTo>
                  <a:cubicBezTo>
                    <a:pt x="92" y="183"/>
                    <a:pt x="92" y="183"/>
                    <a:pt x="122" y="183"/>
                  </a:cubicBezTo>
                  <a:lnTo>
                    <a:pt x="244" y="183"/>
                  </a:lnTo>
                  <a:cubicBezTo>
                    <a:pt x="244" y="152"/>
                    <a:pt x="274" y="152"/>
                    <a:pt x="274" y="152"/>
                  </a:cubicBezTo>
                  <a:cubicBezTo>
                    <a:pt x="335" y="122"/>
                    <a:pt x="335" y="92"/>
                    <a:pt x="335" y="61"/>
                  </a:cubicBezTo>
                  <a:cubicBezTo>
                    <a:pt x="305" y="61"/>
                    <a:pt x="305" y="31"/>
                    <a:pt x="274" y="31"/>
                  </a:cubicBezTo>
                  <a:cubicBezTo>
                    <a:pt x="244" y="0"/>
                    <a:pt x="213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91"/>
            <p:cNvSpPr/>
            <p:nvPr/>
          </p:nvSpPr>
          <p:spPr>
            <a:xfrm>
              <a:off x="672375" y="2722625"/>
              <a:ext cx="9125" cy="4950"/>
            </a:xfrm>
            <a:custGeom>
              <a:rect b="b" l="l" r="r" t="t"/>
              <a:pathLst>
                <a:path extrusionOk="0" h="198" w="365">
                  <a:moveTo>
                    <a:pt x="167" y="0"/>
                  </a:moveTo>
                  <a:cubicBezTo>
                    <a:pt x="129" y="0"/>
                    <a:pt x="91" y="8"/>
                    <a:pt x="61" y="23"/>
                  </a:cubicBezTo>
                  <a:cubicBezTo>
                    <a:pt x="0" y="84"/>
                    <a:pt x="0" y="145"/>
                    <a:pt x="61" y="175"/>
                  </a:cubicBezTo>
                  <a:cubicBezTo>
                    <a:pt x="91" y="190"/>
                    <a:pt x="129" y="198"/>
                    <a:pt x="167" y="198"/>
                  </a:cubicBezTo>
                  <a:cubicBezTo>
                    <a:pt x="205" y="198"/>
                    <a:pt x="243" y="190"/>
                    <a:pt x="274" y="175"/>
                  </a:cubicBezTo>
                  <a:cubicBezTo>
                    <a:pt x="365" y="145"/>
                    <a:pt x="365" y="84"/>
                    <a:pt x="274" y="23"/>
                  </a:cubicBezTo>
                  <a:cubicBezTo>
                    <a:pt x="243" y="8"/>
                    <a:pt x="205" y="0"/>
                    <a:pt x="167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91"/>
            <p:cNvSpPr/>
            <p:nvPr/>
          </p:nvSpPr>
          <p:spPr>
            <a:xfrm>
              <a:off x="657175" y="2714250"/>
              <a:ext cx="9150" cy="4975"/>
            </a:xfrm>
            <a:custGeom>
              <a:rect b="b" l="l" r="r" t="t"/>
              <a:pathLst>
                <a:path extrusionOk="0" h="199" w="366">
                  <a:moveTo>
                    <a:pt x="183" y="1"/>
                  </a:moveTo>
                  <a:cubicBezTo>
                    <a:pt x="137" y="1"/>
                    <a:pt x="92" y="9"/>
                    <a:pt x="61" y="24"/>
                  </a:cubicBezTo>
                  <a:cubicBezTo>
                    <a:pt x="0" y="85"/>
                    <a:pt x="0" y="145"/>
                    <a:pt x="61" y="176"/>
                  </a:cubicBezTo>
                  <a:cubicBezTo>
                    <a:pt x="92" y="191"/>
                    <a:pt x="137" y="199"/>
                    <a:pt x="183" y="199"/>
                  </a:cubicBezTo>
                  <a:cubicBezTo>
                    <a:pt x="228" y="199"/>
                    <a:pt x="274" y="191"/>
                    <a:pt x="304" y="176"/>
                  </a:cubicBezTo>
                  <a:cubicBezTo>
                    <a:pt x="365" y="145"/>
                    <a:pt x="365" y="85"/>
                    <a:pt x="304" y="24"/>
                  </a:cubicBezTo>
                  <a:cubicBezTo>
                    <a:pt x="274" y="9"/>
                    <a:pt x="228" y="1"/>
                    <a:pt x="18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91"/>
            <p:cNvSpPr/>
            <p:nvPr/>
          </p:nvSpPr>
          <p:spPr>
            <a:xfrm>
              <a:off x="642725" y="2714250"/>
              <a:ext cx="9150" cy="4975"/>
            </a:xfrm>
            <a:custGeom>
              <a:rect b="b" l="l" r="r" t="t"/>
              <a:pathLst>
                <a:path extrusionOk="0" h="199" w="366">
                  <a:moveTo>
                    <a:pt x="183" y="1"/>
                  </a:moveTo>
                  <a:cubicBezTo>
                    <a:pt x="138" y="1"/>
                    <a:pt x="92" y="9"/>
                    <a:pt x="62" y="24"/>
                  </a:cubicBezTo>
                  <a:cubicBezTo>
                    <a:pt x="1" y="85"/>
                    <a:pt x="1" y="145"/>
                    <a:pt x="62" y="176"/>
                  </a:cubicBezTo>
                  <a:cubicBezTo>
                    <a:pt x="92" y="191"/>
                    <a:pt x="138" y="199"/>
                    <a:pt x="183" y="199"/>
                  </a:cubicBezTo>
                  <a:cubicBezTo>
                    <a:pt x="229" y="199"/>
                    <a:pt x="274" y="191"/>
                    <a:pt x="305" y="176"/>
                  </a:cubicBezTo>
                  <a:cubicBezTo>
                    <a:pt x="366" y="145"/>
                    <a:pt x="366" y="85"/>
                    <a:pt x="305" y="24"/>
                  </a:cubicBezTo>
                  <a:cubicBezTo>
                    <a:pt x="274" y="9"/>
                    <a:pt x="229" y="1"/>
                    <a:pt x="18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91"/>
            <p:cNvSpPr/>
            <p:nvPr/>
          </p:nvSpPr>
          <p:spPr>
            <a:xfrm>
              <a:off x="657175" y="2722625"/>
              <a:ext cx="9150" cy="4950"/>
            </a:xfrm>
            <a:custGeom>
              <a:rect b="b" l="l" r="r" t="t"/>
              <a:pathLst>
                <a:path extrusionOk="0" h="198" w="366">
                  <a:moveTo>
                    <a:pt x="183" y="0"/>
                  </a:moveTo>
                  <a:cubicBezTo>
                    <a:pt x="137" y="0"/>
                    <a:pt x="92" y="8"/>
                    <a:pt x="61" y="23"/>
                  </a:cubicBezTo>
                  <a:cubicBezTo>
                    <a:pt x="0" y="84"/>
                    <a:pt x="0" y="145"/>
                    <a:pt x="61" y="175"/>
                  </a:cubicBezTo>
                  <a:cubicBezTo>
                    <a:pt x="92" y="190"/>
                    <a:pt x="137" y="198"/>
                    <a:pt x="183" y="198"/>
                  </a:cubicBezTo>
                  <a:cubicBezTo>
                    <a:pt x="228" y="198"/>
                    <a:pt x="274" y="190"/>
                    <a:pt x="304" y="175"/>
                  </a:cubicBezTo>
                  <a:cubicBezTo>
                    <a:pt x="365" y="145"/>
                    <a:pt x="365" y="84"/>
                    <a:pt x="304" y="23"/>
                  </a:cubicBezTo>
                  <a:cubicBezTo>
                    <a:pt x="274" y="8"/>
                    <a:pt x="228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91"/>
            <p:cNvSpPr/>
            <p:nvPr/>
          </p:nvSpPr>
          <p:spPr>
            <a:xfrm>
              <a:off x="657175" y="2705900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83" y="1"/>
                  </a:moveTo>
                  <a:cubicBezTo>
                    <a:pt x="137" y="1"/>
                    <a:pt x="92" y="8"/>
                    <a:pt x="61" y="23"/>
                  </a:cubicBezTo>
                  <a:cubicBezTo>
                    <a:pt x="0" y="54"/>
                    <a:pt x="0" y="115"/>
                    <a:pt x="61" y="145"/>
                  </a:cubicBezTo>
                  <a:cubicBezTo>
                    <a:pt x="92" y="175"/>
                    <a:pt x="137" y="191"/>
                    <a:pt x="183" y="191"/>
                  </a:cubicBezTo>
                  <a:cubicBezTo>
                    <a:pt x="228" y="191"/>
                    <a:pt x="274" y="175"/>
                    <a:pt x="304" y="145"/>
                  </a:cubicBezTo>
                  <a:cubicBezTo>
                    <a:pt x="365" y="115"/>
                    <a:pt x="365" y="54"/>
                    <a:pt x="304" y="23"/>
                  </a:cubicBezTo>
                  <a:cubicBezTo>
                    <a:pt x="274" y="8"/>
                    <a:pt x="228" y="1"/>
                    <a:pt x="18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91"/>
            <p:cNvSpPr/>
            <p:nvPr/>
          </p:nvSpPr>
          <p:spPr>
            <a:xfrm>
              <a:off x="672375" y="2714250"/>
              <a:ext cx="9125" cy="4975"/>
            </a:xfrm>
            <a:custGeom>
              <a:rect b="b" l="l" r="r" t="t"/>
              <a:pathLst>
                <a:path extrusionOk="0" h="199" w="365">
                  <a:moveTo>
                    <a:pt x="167" y="1"/>
                  </a:moveTo>
                  <a:cubicBezTo>
                    <a:pt x="129" y="1"/>
                    <a:pt x="91" y="9"/>
                    <a:pt x="61" y="24"/>
                  </a:cubicBezTo>
                  <a:cubicBezTo>
                    <a:pt x="0" y="85"/>
                    <a:pt x="0" y="145"/>
                    <a:pt x="61" y="176"/>
                  </a:cubicBezTo>
                  <a:cubicBezTo>
                    <a:pt x="91" y="191"/>
                    <a:pt x="129" y="199"/>
                    <a:pt x="167" y="199"/>
                  </a:cubicBezTo>
                  <a:cubicBezTo>
                    <a:pt x="205" y="199"/>
                    <a:pt x="243" y="191"/>
                    <a:pt x="274" y="176"/>
                  </a:cubicBezTo>
                  <a:cubicBezTo>
                    <a:pt x="365" y="145"/>
                    <a:pt x="365" y="85"/>
                    <a:pt x="274" y="24"/>
                  </a:cubicBezTo>
                  <a:cubicBezTo>
                    <a:pt x="243" y="9"/>
                    <a:pt x="205" y="1"/>
                    <a:pt x="167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91"/>
            <p:cNvSpPr/>
            <p:nvPr/>
          </p:nvSpPr>
          <p:spPr>
            <a:xfrm>
              <a:off x="686800" y="2714250"/>
              <a:ext cx="9150" cy="4975"/>
            </a:xfrm>
            <a:custGeom>
              <a:rect b="b" l="l" r="r" t="t"/>
              <a:pathLst>
                <a:path extrusionOk="0" h="199" w="366">
                  <a:moveTo>
                    <a:pt x="214" y="1"/>
                  </a:moveTo>
                  <a:cubicBezTo>
                    <a:pt x="183" y="1"/>
                    <a:pt x="153" y="9"/>
                    <a:pt x="122" y="24"/>
                  </a:cubicBezTo>
                  <a:lnTo>
                    <a:pt x="62" y="24"/>
                  </a:lnTo>
                  <a:cubicBezTo>
                    <a:pt x="1" y="85"/>
                    <a:pt x="1" y="145"/>
                    <a:pt x="62" y="176"/>
                  </a:cubicBezTo>
                  <a:cubicBezTo>
                    <a:pt x="92" y="191"/>
                    <a:pt x="138" y="199"/>
                    <a:pt x="183" y="199"/>
                  </a:cubicBezTo>
                  <a:cubicBezTo>
                    <a:pt x="229" y="199"/>
                    <a:pt x="274" y="191"/>
                    <a:pt x="305" y="176"/>
                  </a:cubicBezTo>
                  <a:cubicBezTo>
                    <a:pt x="305" y="176"/>
                    <a:pt x="335" y="145"/>
                    <a:pt x="335" y="145"/>
                  </a:cubicBezTo>
                  <a:cubicBezTo>
                    <a:pt x="366" y="115"/>
                    <a:pt x="335" y="54"/>
                    <a:pt x="305" y="24"/>
                  </a:cubicBezTo>
                  <a:cubicBezTo>
                    <a:pt x="274" y="9"/>
                    <a:pt x="244" y="1"/>
                    <a:pt x="214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91"/>
            <p:cNvSpPr/>
            <p:nvPr/>
          </p:nvSpPr>
          <p:spPr>
            <a:xfrm>
              <a:off x="671600" y="2705725"/>
              <a:ext cx="9150" cy="4950"/>
            </a:xfrm>
            <a:custGeom>
              <a:rect b="b" l="l" r="r" t="t"/>
              <a:pathLst>
                <a:path extrusionOk="0" h="198" w="366">
                  <a:moveTo>
                    <a:pt x="122" y="0"/>
                  </a:moveTo>
                  <a:cubicBezTo>
                    <a:pt x="92" y="0"/>
                    <a:pt x="92" y="30"/>
                    <a:pt x="62" y="30"/>
                  </a:cubicBezTo>
                  <a:cubicBezTo>
                    <a:pt x="1" y="61"/>
                    <a:pt x="1" y="122"/>
                    <a:pt x="92" y="152"/>
                  </a:cubicBezTo>
                  <a:cubicBezTo>
                    <a:pt x="122" y="182"/>
                    <a:pt x="160" y="198"/>
                    <a:pt x="198" y="198"/>
                  </a:cubicBezTo>
                  <a:cubicBezTo>
                    <a:pt x="236" y="198"/>
                    <a:pt x="274" y="182"/>
                    <a:pt x="305" y="152"/>
                  </a:cubicBezTo>
                  <a:lnTo>
                    <a:pt x="335" y="152"/>
                  </a:lnTo>
                  <a:cubicBezTo>
                    <a:pt x="366" y="91"/>
                    <a:pt x="366" y="61"/>
                    <a:pt x="305" y="30"/>
                  </a:cubicBezTo>
                  <a:cubicBezTo>
                    <a:pt x="274" y="0"/>
                    <a:pt x="183" y="0"/>
                    <a:pt x="122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91"/>
            <p:cNvSpPr/>
            <p:nvPr/>
          </p:nvSpPr>
          <p:spPr>
            <a:xfrm>
              <a:off x="642725" y="2740100"/>
              <a:ext cx="9150" cy="4975"/>
            </a:xfrm>
            <a:custGeom>
              <a:rect b="b" l="l" r="r" t="t"/>
              <a:pathLst>
                <a:path extrusionOk="0" h="199" w="366">
                  <a:moveTo>
                    <a:pt x="183" y="0"/>
                  </a:moveTo>
                  <a:cubicBezTo>
                    <a:pt x="138" y="0"/>
                    <a:pt x="92" y="8"/>
                    <a:pt x="62" y="23"/>
                  </a:cubicBezTo>
                  <a:cubicBezTo>
                    <a:pt x="1" y="54"/>
                    <a:pt x="1" y="114"/>
                    <a:pt x="62" y="175"/>
                  </a:cubicBezTo>
                  <a:cubicBezTo>
                    <a:pt x="92" y="190"/>
                    <a:pt x="138" y="198"/>
                    <a:pt x="183" y="198"/>
                  </a:cubicBezTo>
                  <a:cubicBezTo>
                    <a:pt x="229" y="198"/>
                    <a:pt x="274" y="190"/>
                    <a:pt x="305" y="175"/>
                  </a:cubicBezTo>
                  <a:cubicBezTo>
                    <a:pt x="366" y="114"/>
                    <a:pt x="366" y="54"/>
                    <a:pt x="305" y="23"/>
                  </a:cubicBezTo>
                  <a:cubicBezTo>
                    <a:pt x="274" y="8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91"/>
            <p:cNvSpPr/>
            <p:nvPr/>
          </p:nvSpPr>
          <p:spPr>
            <a:xfrm>
              <a:off x="627525" y="2731750"/>
              <a:ext cx="9925" cy="4775"/>
            </a:xfrm>
            <a:custGeom>
              <a:rect b="b" l="l" r="r" t="t"/>
              <a:pathLst>
                <a:path extrusionOk="0" h="191" w="397">
                  <a:moveTo>
                    <a:pt x="198" y="0"/>
                  </a:moveTo>
                  <a:cubicBezTo>
                    <a:pt x="160" y="0"/>
                    <a:pt x="122" y="8"/>
                    <a:pt x="92" y="23"/>
                  </a:cubicBezTo>
                  <a:cubicBezTo>
                    <a:pt x="1" y="53"/>
                    <a:pt x="1" y="114"/>
                    <a:pt x="92" y="144"/>
                  </a:cubicBezTo>
                  <a:cubicBezTo>
                    <a:pt x="122" y="175"/>
                    <a:pt x="160" y="190"/>
                    <a:pt x="198" y="190"/>
                  </a:cubicBezTo>
                  <a:cubicBezTo>
                    <a:pt x="236" y="190"/>
                    <a:pt x="274" y="175"/>
                    <a:pt x="305" y="144"/>
                  </a:cubicBezTo>
                  <a:cubicBezTo>
                    <a:pt x="396" y="114"/>
                    <a:pt x="396" y="53"/>
                    <a:pt x="305" y="23"/>
                  </a:cubicBezTo>
                  <a:cubicBezTo>
                    <a:pt x="274" y="8"/>
                    <a:pt x="236" y="0"/>
                    <a:pt x="198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91"/>
            <p:cNvSpPr/>
            <p:nvPr/>
          </p:nvSpPr>
          <p:spPr>
            <a:xfrm>
              <a:off x="613100" y="2731750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83" y="0"/>
                  </a:moveTo>
                  <a:cubicBezTo>
                    <a:pt x="137" y="0"/>
                    <a:pt x="92" y="8"/>
                    <a:pt x="61" y="23"/>
                  </a:cubicBezTo>
                  <a:cubicBezTo>
                    <a:pt x="0" y="53"/>
                    <a:pt x="0" y="114"/>
                    <a:pt x="61" y="144"/>
                  </a:cubicBezTo>
                  <a:cubicBezTo>
                    <a:pt x="92" y="175"/>
                    <a:pt x="137" y="190"/>
                    <a:pt x="183" y="190"/>
                  </a:cubicBezTo>
                  <a:cubicBezTo>
                    <a:pt x="228" y="190"/>
                    <a:pt x="274" y="175"/>
                    <a:pt x="304" y="144"/>
                  </a:cubicBezTo>
                  <a:cubicBezTo>
                    <a:pt x="365" y="114"/>
                    <a:pt x="365" y="53"/>
                    <a:pt x="304" y="23"/>
                  </a:cubicBezTo>
                  <a:cubicBezTo>
                    <a:pt x="274" y="8"/>
                    <a:pt x="228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91"/>
            <p:cNvSpPr/>
            <p:nvPr/>
          </p:nvSpPr>
          <p:spPr>
            <a:xfrm>
              <a:off x="628300" y="2740100"/>
              <a:ext cx="9150" cy="4975"/>
            </a:xfrm>
            <a:custGeom>
              <a:rect b="b" l="l" r="r" t="t"/>
              <a:pathLst>
                <a:path extrusionOk="0" h="199" w="366">
                  <a:moveTo>
                    <a:pt x="167" y="0"/>
                  </a:moveTo>
                  <a:cubicBezTo>
                    <a:pt x="129" y="0"/>
                    <a:pt x="91" y="8"/>
                    <a:pt x="61" y="23"/>
                  </a:cubicBezTo>
                  <a:cubicBezTo>
                    <a:pt x="0" y="54"/>
                    <a:pt x="0" y="114"/>
                    <a:pt x="61" y="175"/>
                  </a:cubicBezTo>
                  <a:cubicBezTo>
                    <a:pt x="91" y="190"/>
                    <a:pt x="129" y="198"/>
                    <a:pt x="167" y="198"/>
                  </a:cubicBezTo>
                  <a:cubicBezTo>
                    <a:pt x="205" y="198"/>
                    <a:pt x="243" y="190"/>
                    <a:pt x="274" y="175"/>
                  </a:cubicBezTo>
                  <a:cubicBezTo>
                    <a:pt x="365" y="114"/>
                    <a:pt x="365" y="54"/>
                    <a:pt x="274" y="23"/>
                  </a:cubicBezTo>
                  <a:cubicBezTo>
                    <a:pt x="243" y="8"/>
                    <a:pt x="205" y="0"/>
                    <a:pt x="167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91"/>
            <p:cNvSpPr/>
            <p:nvPr/>
          </p:nvSpPr>
          <p:spPr>
            <a:xfrm>
              <a:off x="627525" y="2722625"/>
              <a:ext cx="9150" cy="4950"/>
            </a:xfrm>
            <a:custGeom>
              <a:rect b="b" l="l" r="r" t="t"/>
              <a:pathLst>
                <a:path extrusionOk="0" h="198" w="366">
                  <a:moveTo>
                    <a:pt x="198" y="0"/>
                  </a:moveTo>
                  <a:cubicBezTo>
                    <a:pt x="160" y="0"/>
                    <a:pt x="122" y="8"/>
                    <a:pt x="92" y="23"/>
                  </a:cubicBezTo>
                  <a:cubicBezTo>
                    <a:pt x="1" y="84"/>
                    <a:pt x="1" y="145"/>
                    <a:pt x="92" y="175"/>
                  </a:cubicBezTo>
                  <a:cubicBezTo>
                    <a:pt x="122" y="190"/>
                    <a:pt x="160" y="198"/>
                    <a:pt x="198" y="198"/>
                  </a:cubicBezTo>
                  <a:cubicBezTo>
                    <a:pt x="236" y="198"/>
                    <a:pt x="274" y="190"/>
                    <a:pt x="305" y="175"/>
                  </a:cubicBezTo>
                  <a:cubicBezTo>
                    <a:pt x="366" y="145"/>
                    <a:pt x="366" y="84"/>
                    <a:pt x="305" y="23"/>
                  </a:cubicBezTo>
                  <a:cubicBezTo>
                    <a:pt x="274" y="8"/>
                    <a:pt x="236" y="0"/>
                    <a:pt x="198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91"/>
            <p:cNvSpPr/>
            <p:nvPr/>
          </p:nvSpPr>
          <p:spPr>
            <a:xfrm>
              <a:off x="642725" y="2731750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83" y="0"/>
                  </a:moveTo>
                  <a:cubicBezTo>
                    <a:pt x="138" y="0"/>
                    <a:pt x="92" y="8"/>
                    <a:pt x="62" y="23"/>
                  </a:cubicBezTo>
                  <a:cubicBezTo>
                    <a:pt x="1" y="53"/>
                    <a:pt x="1" y="114"/>
                    <a:pt x="62" y="144"/>
                  </a:cubicBezTo>
                  <a:cubicBezTo>
                    <a:pt x="92" y="175"/>
                    <a:pt x="138" y="190"/>
                    <a:pt x="183" y="190"/>
                  </a:cubicBezTo>
                  <a:cubicBezTo>
                    <a:pt x="229" y="190"/>
                    <a:pt x="274" y="175"/>
                    <a:pt x="305" y="144"/>
                  </a:cubicBezTo>
                  <a:cubicBezTo>
                    <a:pt x="366" y="114"/>
                    <a:pt x="366" y="53"/>
                    <a:pt x="305" y="23"/>
                  </a:cubicBezTo>
                  <a:cubicBezTo>
                    <a:pt x="274" y="8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91"/>
            <p:cNvSpPr/>
            <p:nvPr/>
          </p:nvSpPr>
          <p:spPr>
            <a:xfrm>
              <a:off x="657925" y="2731550"/>
              <a:ext cx="8400" cy="4575"/>
            </a:xfrm>
            <a:custGeom>
              <a:rect b="b" l="l" r="r" t="t"/>
              <a:pathLst>
                <a:path extrusionOk="0" h="183" w="336">
                  <a:moveTo>
                    <a:pt x="122" y="0"/>
                  </a:moveTo>
                  <a:cubicBezTo>
                    <a:pt x="92" y="0"/>
                    <a:pt x="62" y="0"/>
                    <a:pt x="31" y="31"/>
                  </a:cubicBezTo>
                  <a:cubicBezTo>
                    <a:pt x="1" y="61"/>
                    <a:pt x="1" y="61"/>
                    <a:pt x="1" y="92"/>
                  </a:cubicBezTo>
                  <a:cubicBezTo>
                    <a:pt x="1" y="92"/>
                    <a:pt x="1" y="92"/>
                    <a:pt x="1" y="122"/>
                  </a:cubicBezTo>
                  <a:cubicBezTo>
                    <a:pt x="1" y="122"/>
                    <a:pt x="1" y="122"/>
                    <a:pt x="31" y="152"/>
                  </a:cubicBezTo>
                  <a:cubicBezTo>
                    <a:pt x="62" y="152"/>
                    <a:pt x="62" y="183"/>
                    <a:pt x="62" y="183"/>
                  </a:cubicBezTo>
                  <a:lnTo>
                    <a:pt x="244" y="183"/>
                  </a:lnTo>
                  <a:cubicBezTo>
                    <a:pt x="274" y="183"/>
                    <a:pt x="274" y="183"/>
                    <a:pt x="274" y="152"/>
                  </a:cubicBezTo>
                  <a:cubicBezTo>
                    <a:pt x="305" y="152"/>
                    <a:pt x="305" y="122"/>
                    <a:pt x="335" y="122"/>
                  </a:cubicBezTo>
                  <a:cubicBezTo>
                    <a:pt x="335" y="92"/>
                    <a:pt x="335" y="61"/>
                    <a:pt x="274" y="31"/>
                  </a:cubicBezTo>
                  <a:cubicBezTo>
                    <a:pt x="244" y="0"/>
                    <a:pt x="183" y="0"/>
                    <a:pt x="122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91"/>
            <p:cNvSpPr/>
            <p:nvPr/>
          </p:nvSpPr>
          <p:spPr>
            <a:xfrm>
              <a:off x="642725" y="2723200"/>
              <a:ext cx="8400" cy="4575"/>
            </a:xfrm>
            <a:custGeom>
              <a:rect b="b" l="l" r="r" t="t"/>
              <a:pathLst>
                <a:path extrusionOk="0" h="183" w="336">
                  <a:moveTo>
                    <a:pt x="153" y="0"/>
                  </a:moveTo>
                  <a:cubicBezTo>
                    <a:pt x="122" y="0"/>
                    <a:pt x="92" y="0"/>
                    <a:pt x="62" y="31"/>
                  </a:cubicBezTo>
                  <a:lnTo>
                    <a:pt x="31" y="31"/>
                  </a:lnTo>
                  <a:cubicBezTo>
                    <a:pt x="31" y="61"/>
                    <a:pt x="1" y="61"/>
                    <a:pt x="1" y="91"/>
                  </a:cubicBezTo>
                  <a:cubicBezTo>
                    <a:pt x="31" y="122"/>
                    <a:pt x="31" y="122"/>
                    <a:pt x="31" y="152"/>
                  </a:cubicBezTo>
                  <a:lnTo>
                    <a:pt x="62" y="152"/>
                  </a:lnTo>
                  <a:cubicBezTo>
                    <a:pt x="62" y="152"/>
                    <a:pt x="62" y="152"/>
                    <a:pt x="92" y="183"/>
                  </a:cubicBezTo>
                  <a:lnTo>
                    <a:pt x="274" y="183"/>
                  </a:lnTo>
                  <a:cubicBezTo>
                    <a:pt x="274" y="183"/>
                    <a:pt x="274" y="152"/>
                    <a:pt x="305" y="152"/>
                  </a:cubicBezTo>
                  <a:cubicBezTo>
                    <a:pt x="305" y="152"/>
                    <a:pt x="335" y="122"/>
                    <a:pt x="335" y="122"/>
                  </a:cubicBezTo>
                  <a:cubicBezTo>
                    <a:pt x="335" y="91"/>
                    <a:pt x="335" y="31"/>
                    <a:pt x="305" y="31"/>
                  </a:cubicBezTo>
                  <a:cubicBezTo>
                    <a:pt x="244" y="0"/>
                    <a:pt x="183" y="0"/>
                    <a:pt x="15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91"/>
            <p:cNvSpPr/>
            <p:nvPr/>
          </p:nvSpPr>
          <p:spPr>
            <a:xfrm>
              <a:off x="613100" y="2756825"/>
              <a:ext cx="9150" cy="4950"/>
            </a:xfrm>
            <a:custGeom>
              <a:rect b="b" l="l" r="r" t="t"/>
              <a:pathLst>
                <a:path extrusionOk="0" h="198" w="366">
                  <a:moveTo>
                    <a:pt x="194" y="0"/>
                  </a:moveTo>
                  <a:cubicBezTo>
                    <a:pt x="152" y="0"/>
                    <a:pt x="107" y="8"/>
                    <a:pt x="61" y="23"/>
                  </a:cubicBezTo>
                  <a:cubicBezTo>
                    <a:pt x="0" y="84"/>
                    <a:pt x="0" y="145"/>
                    <a:pt x="61" y="175"/>
                  </a:cubicBezTo>
                  <a:cubicBezTo>
                    <a:pt x="107" y="190"/>
                    <a:pt x="152" y="198"/>
                    <a:pt x="194" y="198"/>
                  </a:cubicBezTo>
                  <a:cubicBezTo>
                    <a:pt x="236" y="198"/>
                    <a:pt x="274" y="190"/>
                    <a:pt x="304" y="175"/>
                  </a:cubicBezTo>
                  <a:cubicBezTo>
                    <a:pt x="365" y="145"/>
                    <a:pt x="365" y="84"/>
                    <a:pt x="304" y="23"/>
                  </a:cubicBezTo>
                  <a:cubicBezTo>
                    <a:pt x="274" y="8"/>
                    <a:pt x="236" y="0"/>
                    <a:pt x="194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91"/>
            <p:cNvSpPr/>
            <p:nvPr/>
          </p:nvSpPr>
          <p:spPr>
            <a:xfrm>
              <a:off x="598650" y="2748450"/>
              <a:ext cx="9150" cy="4975"/>
            </a:xfrm>
            <a:custGeom>
              <a:rect b="b" l="l" r="r" t="t"/>
              <a:pathLst>
                <a:path extrusionOk="0" h="199" w="366">
                  <a:moveTo>
                    <a:pt x="183" y="1"/>
                  </a:moveTo>
                  <a:cubicBezTo>
                    <a:pt x="138" y="1"/>
                    <a:pt x="92" y="8"/>
                    <a:pt x="62" y="24"/>
                  </a:cubicBezTo>
                  <a:cubicBezTo>
                    <a:pt x="1" y="54"/>
                    <a:pt x="1" y="145"/>
                    <a:pt x="62" y="176"/>
                  </a:cubicBezTo>
                  <a:cubicBezTo>
                    <a:pt x="92" y="191"/>
                    <a:pt x="138" y="198"/>
                    <a:pt x="183" y="198"/>
                  </a:cubicBezTo>
                  <a:cubicBezTo>
                    <a:pt x="229" y="198"/>
                    <a:pt x="274" y="191"/>
                    <a:pt x="305" y="176"/>
                  </a:cubicBezTo>
                  <a:cubicBezTo>
                    <a:pt x="366" y="115"/>
                    <a:pt x="366" y="84"/>
                    <a:pt x="305" y="24"/>
                  </a:cubicBezTo>
                  <a:cubicBezTo>
                    <a:pt x="274" y="8"/>
                    <a:pt x="229" y="1"/>
                    <a:pt x="18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91"/>
            <p:cNvSpPr/>
            <p:nvPr/>
          </p:nvSpPr>
          <p:spPr>
            <a:xfrm>
              <a:off x="583450" y="2748450"/>
              <a:ext cx="9150" cy="4975"/>
            </a:xfrm>
            <a:custGeom>
              <a:rect b="b" l="l" r="r" t="t"/>
              <a:pathLst>
                <a:path extrusionOk="0" h="199" w="366">
                  <a:moveTo>
                    <a:pt x="199" y="1"/>
                  </a:moveTo>
                  <a:cubicBezTo>
                    <a:pt x="161" y="1"/>
                    <a:pt x="123" y="8"/>
                    <a:pt x="92" y="24"/>
                  </a:cubicBezTo>
                  <a:cubicBezTo>
                    <a:pt x="1" y="54"/>
                    <a:pt x="1" y="145"/>
                    <a:pt x="92" y="176"/>
                  </a:cubicBezTo>
                  <a:cubicBezTo>
                    <a:pt x="123" y="191"/>
                    <a:pt x="161" y="198"/>
                    <a:pt x="199" y="198"/>
                  </a:cubicBezTo>
                  <a:cubicBezTo>
                    <a:pt x="237" y="198"/>
                    <a:pt x="275" y="191"/>
                    <a:pt x="305" y="176"/>
                  </a:cubicBezTo>
                  <a:cubicBezTo>
                    <a:pt x="366" y="115"/>
                    <a:pt x="366" y="84"/>
                    <a:pt x="305" y="24"/>
                  </a:cubicBezTo>
                  <a:cubicBezTo>
                    <a:pt x="275" y="8"/>
                    <a:pt x="237" y="1"/>
                    <a:pt x="199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91"/>
            <p:cNvSpPr/>
            <p:nvPr/>
          </p:nvSpPr>
          <p:spPr>
            <a:xfrm>
              <a:off x="598650" y="2756825"/>
              <a:ext cx="9150" cy="4950"/>
            </a:xfrm>
            <a:custGeom>
              <a:rect b="b" l="l" r="r" t="t"/>
              <a:pathLst>
                <a:path extrusionOk="0" h="198" w="366">
                  <a:moveTo>
                    <a:pt x="183" y="0"/>
                  </a:moveTo>
                  <a:cubicBezTo>
                    <a:pt x="138" y="0"/>
                    <a:pt x="92" y="8"/>
                    <a:pt x="62" y="23"/>
                  </a:cubicBezTo>
                  <a:cubicBezTo>
                    <a:pt x="1" y="84"/>
                    <a:pt x="1" y="145"/>
                    <a:pt x="62" y="175"/>
                  </a:cubicBezTo>
                  <a:cubicBezTo>
                    <a:pt x="92" y="190"/>
                    <a:pt x="138" y="198"/>
                    <a:pt x="183" y="198"/>
                  </a:cubicBezTo>
                  <a:cubicBezTo>
                    <a:pt x="229" y="198"/>
                    <a:pt x="274" y="190"/>
                    <a:pt x="305" y="175"/>
                  </a:cubicBezTo>
                  <a:cubicBezTo>
                    <a:pt x="366" y="145"/>
                    <a:pt x="366" y="84"/>
                    <a:pt x="305" y="23"/>
                  </a:cubicBezTo>
                  <a:cubicBezTo>
                    <a:pt x="274" y="8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91"/>
            <p:cNvSpPr/>
            <p:nvPr/>
          </p:nvSpPr>
          <p:spPr>
            <a:xfrm>
              <a:off x="598650" y="2740100"/>
              <a:ext cx="9150" cy="4975"/>
            </a:xfrm>
            <a:custGeom>
              <a:rect b="b" l="l" r="r" t="t"/>
              <a:pathLst>
                <a:path extrusionOk="0" h="199" w="366">
                  <a:moveTo>
                    <a:pt x="183" y="0"/>
                  </a:moveTo>
                  <a:cubicBezTo>
                    <a:pt x="138" y="0"/>
                    <a:pt x="92" y="8"/>
                    <a:pt x="62" y="23"/>
                  </a:cubicBezTo>
                  <a:cubicBezTo>
                    <a:pt x="1" y="54"/>
                    <a:pt x="1" y="114"/>
                    <a:pt x="62" y="175"/>
                  </a:cubicBezTo>
                  <a:cubicBezTo>
                    <a:pt x="92" y="190"/>
                    <a:pt x="138" y="198"/>
                    <a:pt x="183" y="198"/>
                  </a:cubicBezTo>
                  <a:cubicBezTo>
                    <a:pt x="229" y="198"/>
                    <a:pt x="274" y="190"/>
                    <a:pt x="305" y="175"/>
                  </a:cubicBezTo>
                  <a:cubicBezTo>
                    <a:pt x="366" y="114"/>
                    <a:pt x="366" y="54"/>
                    <a:pt x="305" y="23"/>
                  </a:cubicBezTo>
                  <a:cubicBezTo>
                    <a:pt x="274" y="8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91"/>
            <p:cNvSpPr/>
            <p:nvPr/>
          </p:nvSpPr>
          <p:spPr>
            <a:xfrm>
              <a:off x="613100" y="2748450"/>
              <a:ext cx="9150" cy="4975"/>
            </a:xfrm>
            <a:custGeom>
              <a:rect b="b" l="l" r="r" t="t"/>
              <a:pathLst>
                <a:path extrusionOk="0" h="199" w="366">
                  <a:moveTo>
                    <a:pt x="183" y="1"/>
                  </a:moveTo>
                  <a:cubicBezTo>
                    <a:pt x="137" y="1"/>
                    <a:pt x="92" y="8"/>
                    <a:pt x="61" y="24"/>
                  </a:cubicBezTo>
                  <a:cubicBezTo>
                    <a:pt x="0" y="54"/>
                    <a:pt x="0" y="145"/>
                    <a:pt x="61" y="176"/>
                  </a:cubicBezTo>
                  <a:cubicBezTo>
                    <a:pt x="92" y="191"/>
                    <a:pt x="137" y="198"/>
                    <a:pt x="183" y="198"/>
                  </a:cubicBezTo>
                  <a:cubicBezTo>
                    <a:pt x="228" y="198"/>
                    <a:pt x="274" y="191"/>
                    <a:pt x="304" y="176"/>
                  </a:cubicBezTo>
                  <a:cubicBezTo>
                    <a:pt x="365" y="115"/>
                    <a:pt x="365" y="84"/>
                    <a:pt x="304" y="24"/>
                  </a:cubicBezTo>
                  <a:cubicBezTo>
                    <a:pt x="274" y="8"/>
                    <a:pt x="228" y="1"/>
                    <a:pt x="18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91"/>
            <p:cNvSpPr/>
            <p:nvPr/>
          </p:nvSpPr>
          <p:spPr>
            <a:xfrm>
              <a:off x="628300" y="2748700"/>
              <a:ext cx="8375" cy="4900"/>
            </a:xfrm>
            <a:custGeom>
              <a:rect b="b" l="l" r="r" t="t"/>
              <a:pathLst>
                <a:path extrusionOk="0" h="196" w="335">
                  <a:moveTo>
                    <a:pt x="153" y="0"/>
                  </a:moveTo>
                  <a:cubicBezTo>
                    <a:pt x="115" y="0"/>
                    <a:pt x="81" y="14"/>
                    <a:pt x="61" y="14"/>
                  </a:cubicBezTo>
                  <a:cubicBezTo>
                    <a:pt x="61" y="44"/>
                    <a:pt x="31" y="44"/>
                    <a:pt x="31" y="44"/>
                  </a:cubicBezTo>
                  <a:cubicBezTo>
                    <a:pt x="0" y="44"/>
                    <a:pt x="0" y="74"/>
                    <a:pt x="0" y="105"/>
                  </a:cubicBezTo>
                  <a:cubicBezTo>
                    <a:pt x="0" y="135"/>
                    <a:pt x="31" y="135"/>
                    <a:pt x="31" y="135"/>
                  </a:cubicBezTo>
                  <a:cubicBezTo>
                    <a:pt x="31" y="135"/>
                    <a:pt x="61" y="166"/>
                    <a:pt x="61" y="166"/>
                  </a:cubicBezTo>
                  <a:lnTo>
                    <a:pt x="91" y="166"/>
                  </a:lnTo>
                  <a:cubicBezTo>
                    <a:pt x="91" y="166"/>
                    <a:pt x="122" y="166"/>
                    <a:pt x="152" y="196"/>
                  </a:cubicBezTo>
                  <a:lnTo>
                    <a:pt x="183" y="196"/>
                  </a:lnTo>
                  <a:cubicBezTo>
                    <a:pt x="213" y="196"/>
                    <a:pt x="243" y="196"/>
                    <a:pt x="274" y="166"/>
                  </a:cubicBezTo>
                  <a:lnTo>
                    <a:pt x="304" y="166"/>
                  </a:lnTo>
                  <a:cubicBezTo>
                    <a:pt x="335" y="135"/>
                    <a:pt x="335" y="105"/>
                    <a:pt x="335" y="74"/>
                  </a:cubicBezTo>
                  <a:cubicBezTo>
                    <a:pt x="335" y="44"/>
                    <a:pt x="304" y="44"/>
                    <a:pt x="304" y="14"/>
                  </a:cubicBezTo>
                  <a:lnTo>
                    <a:pt x="213" y="14"/>
                  </a:lnTo>
                  <a:cubicBezTo>
                    <a:pt x="193" y="3"/>
                    <a:pt x="173" y="0"/>
                    <a:pt x="15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91"/>
            <p:cNvSpPr/>
            <p:nvPr/>
          </p:nvSpPr>
          <p:spPr>
            <a:xfrm>
              <a:off x="613850" y="2739900"/>
              <a:ext cx="8400" cy="4600"/>
            </a:xfrm>
            <a:custGeom>
              <a:rect b="b" l="l" r="r" t="t"/>
              <a:pathLst>
                <a:path extrusionOk="0" h="184" w="336">
                  <a:moveTo>
                    <a:pt x="183" y="1"/>
                  </a:moveTo>
                  <a:cubicBezTo>
                    <a:pt x="122" y="1"/>
                    <a:pt x="92" y="1"/>
                    <a:pt x="31" y="31"/>
                  </a:cubicBezTo>
                  <a:lnTo>
                    <a:pt x="1" y="31"/>
                  </a:lnTo>
                  <a:cubicBezTo>
                    <a:pt x="1" y="62"/>
                    <a:pt x="1" y="92"/>
                    <a:pt x="1" y="92"/>
                  </a:cubicBezTo>
                  <a:cubicBezTo>
                    <a:pt x="1" y="92"/>
                    <a:pt x="1" y="92"/>
                    <a:pt x="1" y="122"/>
                  </a:cubicBezTo>
                  <a:cubicBezTo>
                    <a:pt x="1" y="122"/>
                    <a:pt x="1" y="153"/>
                    <a:pt x="31" y="153"/>
                  </a:cubicBezTo>
                  <a:cubicBezTo>
                    <a:pt x="62" y="183"/>
                    <a:pt x="62" y="183"/>
                    <a:pt x="62" y="183"/>
                  </a:cubicBezTo>
                  <a:lnTo>
                    <a:pt x="274" y="183"/>
                  </a:lnTo>
                  <a:lnTo>
                    <a:pt x="274" y="153"/>
                  </a:lnTo>
                  <a:cubicBezTo>
                    <a:pt x="305" y="153"/>
                    <a:pt x="335" y="122"/>
                    <a:pt x="305" y="92"/>
                  </a:cubicBezTo>
                  <a:cubicBezTo>
                    <a:pt x="305" y="62"/>
                    <a:pt x="305" y="31"/>
                    <a:pt x="274" y="31"/>
                  </a:cubicBezTo>
                  <a:cubicBezTo>
                    <a:pt x="244" y="1"/>
                    <a:pt x="214" y="1"/>
                    <a:pt x="18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91"/>
            <p:cNvSpPr/>
            <p:nvPr/>
          </p:nvSpPr>
          <p:spPr>
            <a:xfrm>
              <a:off x="584225" y="2774300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71" y="0"/>
                  </a:moveTo>
                  <a:cubicBezTo>
                    <a:pt x="130" y="0"/>
                    <a:pt x="92" y="8"/>
                    <a:pt x="61" y="23"/>
                  </a:cubicBezTo>
                  <a:cubicBezTo>
                    <a:pt x="0" y="53"/>
                    <a:pt x="0" y="114"/>
                    <a:pt x="61" y="145"/>
                  </a:cubicBezTo>
                  <a:cubicBezTo>
                    <a:pt x="92" y="175"/>
                    <a:pt x="130" y="190"/>
                    <a:pt x="171" y="190"/>
                  </a:cubicBezTo>
                  <a:cubicBezTo>
                    <a:pt x="213" y="190"/>
                    <a:pt x="259" y="175"/>
                    <a:pt x="304" y="145"/>
                  </a:cubicBezTo>
                  <a:cubicBezTo>
                    <a:pt x="365" y="114"/>
                    <a:pt x="365" y="53"/>
                    <a:pt x="304" y="23"/>
                  </a:cubicBezTo>
                  <a:cubicBezTo>
                    <a:pt x="259" y="8"/>
                    <a:pt x="213" y="0"/>
                    <a:pt x="171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91"/>
            <p:cNvSpPr/>
            <p:nvPr/>
          </p:nvSpPr>
          <p:spPr>
            <a:xfrm>
              <a:off x="569025" y="2765375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83" y="0"/>
                  </a:moveTo>
                  <a:cubicBezTo>
                    <a:pt x="137" y="0"/>
                    <a:pt x="92" y="15"/>
                    <a:pt x="61" y="46"/>
                  </a:cubicBezTo>
                  <a:cubicBezTo>
                    <a:pt x="0" y="76"/>
                    <a:pt x="0" y="137"/>
                    <a:pt x="61" y="167"/>
                  </a:cubicBezTo>
                  <a:cubicBezTo>
                    <a:pt x="92" y="182"/>
                    <a:pt x="137" y="190"/>
                    <a:pt x="183" y="190"/>
                  </a:cubicBezTo>
                  <a:cubicBezTo>
                    <a:pt x="228" y="190"/>
                    <a:pt x="274" y="182"/>
                    <a:pt x="304" y="167"/>
                  </a:cubicBezTo>
                  <a:cubicBezTo>
                    <a:pt x="365" y="137"/>
                    <a:pt x="365" y="76"/>
                    <a:pt x="304" y="46"/>
                  </a:cubicBezTo>
                  <a:cubicBezTo>
                    <a:pt x="274" y="15"/>
                    <a:pt x="228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91"/>
            <p:cNvSpPr/>
            <p:nvPr/>
          </p:nvSpPr>
          <p:spPr>
            <a:xfrm>
              <a:off x="554575" y="2765375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83" y="0"/>
                  </a:moveTo>
                  <a:cubicBezTo>
                    <a:pt x="138" y="0"/>
                    <a:pt x="92" y="15"/>
                    <a:pt x="62" y="46"/>
                  </a:cubicBezTo>
                  <a:cubicBezTo>
                    <a:pt x="1" y="76"/>
                    <a:pt x="1" y="137"/>
                    <a:pt x="62" y="167"/>
                  </a:cubicBezTo>
                  <a:cubicBezTo>
                    <a:pt x="92" y="182"/>
                    <a:pt x="138" y="190"/>
                    <a:pt x="183" y="190"/>
                  </a:cubicBezTo>
                  <a:cubicBezTo>
                    <a:pt x="229" y="190"/>
                    <a:pt x="274" y="182"/>
                    <a:pt x="305" y="167"/>
                  </a:cubicBezTo>
                  <a:cubicBezTo>
                    <a:pt x="366" y="137"/>
                    <a:pt x="366" y="76"/>
                    <a:pt x="305" y="46"/>
                  </a:cubicBezTo>
                  <a:cubicBezTo>
                    <a:pt x="274" y="15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91"/>
            <p:cNvSpPr/>
            <p:nvPr/>
          </p:nvSpPr>
          <p:spPr>
            <a:xfrm>
              <a:off x="569025" y="2774300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83" y="0"/>
                  </a:moveTo>
                  <a:cubicBezTo>
                    <a:pt x="137" y="0"/>
                    <a:pt x="92" y="8"/>
                    <a:pt x="61" y="23"/>
                  </a:cubicBezTo>
                  <a:cubicBezTo>
                    <a:pt x="0" y="53"/>
                    <a:pt x="0" y="114"/>
                    <a:pt x="61" y="145"/>
                  </a:cubicBezTo>
                  <a:cubicBezTo>
                    <a:pt x="92" y="175"/>
                    <a:pt x="137" y="190"/>
                    <a:pt x="183" y="190"/>
                  </a:cubicBezTo>
                  <a:cubicBezTo>
                    <a:pt x="228" y="190"/>
                    <a:pt x="274" y="175"/>
                    <a:pt x="304" y="145"/>
                  </a:cubicBezTo>
                  <a:cubicBezTo>
                    <a:pt x="365" y="114"/>
                    <a:pt x="365" y="53"/>
                    <a:pt x="304" y="23"/>
                  </a:cubicBezTo>
                  <a:cubicBezTo>
                    <a:pt x="274" y="8"/>
                    <a:pt x="228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91"/>
            <p:cNvSpPr/>
            <p:nvPr/>
          </p:nvSpPr>
          <p:spPr>
            <a:xfrm>
              <a:off x="569025" y="2756825"/>
              <a:ext cx="9150" cy="4950"/>
            </a:xfrm>
            <a:custGeom>
              <a:rect b="b" l="l" r="r" t="t"/>
              <a:pathLst>
                <a:path extrusionOk="0" h="198" w="366">
                  <a:moveTo>
                    <a:pt x="183" y="0"/>
                  </a:moveTo>
                  <a:cubicBezTo>
                    <a:pt x="137" y="0"/>
                    <a:pt x="92" y="8"/>
                    <a:pt x="61" y="23"/>
                  </a:cubicBezTo>
                  <a:cubicBezTo>
                    <a:pt x="0" y="84"/>
                    <a:pt x="0" y="145"/>
                    <a:pt x="61" y="175"/>
                  </a:cubicBezTo>
                  <a:cubicBezTo>
                    <a:pt x="92" y="190"/>
                    <a:pt x="137" y="198"/>
                    <a:pt x="183" y="198"/>
                  </a:cubicBezTo>
                  <a:cubicBezTo>
                    <a:pt x="228" y="198"/>
                    <a:pt x="274" y="190"/>
                    <a:pt x="304" y="175"/>
                  </a:cubicBezTo>
                  <a:cubicBezTo>
                    <a:pt x="365" y="145"/>
                    <a:pt x="365" y="84"/>
                    <a:pt x="304" y="23"/>
                  </a:cubicBezTo>
                  <a:cubicBezTo>
                    <a:pt x="274" y="8"/>
                    <a:pt x="228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91"/>
            <p:cNvSpPr/>
            <p:nvPr/>
          </p:nvSpPr>
          <p:spPr>
            <a:xfrm>
              <a:off x="584225" y="2765375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68" y="0"/>
                  </a:moveTo>
                  <a:cubicBezTo>
                    <a:pt x="130" y="0"/>
                    <a:pt x="92" y="15"/>
                    <a:pt x="61" y="46"/>
                  </a:cubicBezTo>
                  <a:cubicBezTo>
                    <a:pt x="0" y="76"/>
                    <a:pt x="0" y="137"/>
                    <a:pt x="61" y="167"/>
                  </a:cubicBezTo>
                  <a:cubicBezTo>
                    <a:pt x="92" y="182"/>
                    <a:pt x="130" y="190"/>
                    <a:pt x="168" y="190"/>
                  </a:cubicBezTo>
                  <a:cubicBezTo>
                    <a:pt x="206" y="190"/>
                    <a:pt x="244" y="182"/>
                    <a:pt x="274" y="167"/>
                  </a:cubicBezTo>
                  <a:cubicBezTo>
                    <a:pt x="365" y="137"/>
                    <a:pt x="365" y="76"/>
                    <a:pt x="274" y="46"/>
                  </a:cubicBezTo>
                  <a:cubicBezTo>
                    <a:pt x="244" y="15"/>
                    <a:pt x="206" y="0"/>
                    <a:pt x="168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91"/>
            <p:cNvSpPr/>
            <p:nvPr/>
          </p:nvSpPr>
          <p:spPr>
            <a:xfrm>
              <a:off x="598650" y="2765750"/>
              <a:ext cx="9150" cy="4400"/>
            </a:xfrm>
            <a:custGeom>
              <a:rect b="b" l="l" r="r" t="t"/>
              <a:pathLst>
                <a:path extrusionOk="0" h="176" w="366">
                  <a:moveTo>
                    <a:pt x="153" y="0"/>
                  </a:moveTo>
                  <a:cubicBezTo>
                    <a:pt x="122" y="0"/>
                    <a:pt x="92" y="0"/>
                    <a:pt x="62" y="31"/>
                  </a:cubicBezTo>
                  <a:lnTo>
                    <a:pt x="31" y="31"/>
                  </a:lnTo>
                  <a:cubicBezTo>
                    <a:pt x="1" y="61"/>
                    <a:pt x="1" y="122"/>
                    <a:pt x="62" y="152"/>
                  </a:cubicBezTo>
                  <a:cubicBezTo>
                    <a:pt x="92" y="167"/>
                    <a:pt x="130" y="175"/>
                    <a:pt x="168" y="175"/>
                  </a:cubicBezTo>
                  <a:cubicBezTo>
                    <a:pt x="206" y="175"/>
                    <a:pt x="244" y="167"/>
                    <a:pt x="274" y="152"/>
                  </a:cubicBezTo>
                  <a:lnTo>
                    <a:pt x="305" y="152"/>
                  </a:lnTo>
                  <a:cubicBezTo>
                    <a:pt x="335" y="152"/>
                    <a:pt x="335" y="122"/>
                    <a:pt x="335" y="122"/>
                  </a:cubicBezTo>
                  <a:cubicBezTo>
                    <a:pt x="366" y="91"/>
                    <a:pt x="335" y="31"/>
                    <a:pt x="305" y="31"/>
                  </a:cubicBezTo>
                  <a:cubicBezTo>
                    <a:pt x="244" y="0"/>
                    <a:pt x="214" y="0"/>
                    <a:pt x="15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91"/>
            <p:cNvSpPr/>
            <p:nvPr/>
          </p:nvSpPr>
          <p:spPr>
            <a:xfrm>
              <a:off x="583450" y="2757050"/>
              <a:ext cx="9150" cy="4725"/>
            </a:xfrm>
            <a:custGeom>
              <a:rect b="b" l="l" r="r" t="t"/>
              <a:pathLst>
                <a:path extrusionOk="0" h="189" w="366">
                  <a:moveTo>
                    <a:pt x="222" y="0"/>
                  </a:moveTo>
                  <a:cubicBezTo>
                    <a:pt x="207" y="0"/>
                    <a:pt x="193" y="4"/>
                    <a:pt x="183" y="14"/>
                  </a:cubicBezTo>
                  <a:lnTo>
                    <a:pt x="92" y="14"/>
                  </a:lnTo>
                  <a:lnTo>
                    <a:pt x="305" y="166"/>
                  </a:lnTo>
                  <a:lnTo>
                    <a:pt x="305" y="166"/>
                  </a:lnTo>
                  <a:lnTo>
                    <a:pt x="92" y="44"/>
                  </a:lnTo>
                  <a:lnTo>
                    <a:pt x="62" y="44"/>
                  </a:lnTo>
                  <a:cubicBezTo>
                    <a:pt x="1" y="75"/>
                    <a:pt x="31" y="136"/>
                    <a:pt x="92" y="166"/>
                  </a:cubicBezTo>
                  <a:cubicBezTo>
                    <a:pt x="107" y="181"/>
                    <a:pt x="138" y="189"/>
                    <a:pt x="176" y="189"/>
                  </a:cubicBezTo>
                  <a:cubicBezTo>
                    <a:pt x="214" y="189"/>
                    <a:pt x="259" y="181"/>
                    <a:pt x="305" y="166"/>
                  </a:cubicBezTo>
                  <a:cubicBezTo>
                    <a:pt x="335" y="136"/>
                    <a:pt x="366" y="136"/>
                    <a:pt x="366" y="105"/>
                  </a:cubicBezTo>
                  <a:cubicBezTo>
                    <a:pt x="366" y="75"/>
                    <a:pt x="366" y="44"/>
                    <a:pt x="305" y="14"/>
                  </a:cubicBezTo>
                  <a:cubicBezTo>
                    <a:pt x="285" y="14"/>
                    <a:pt x="251" y="0"/>
                    <a:pt x="222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91"/>
            <p:cNvSpPr/>
            <p:nvPr/>
          </p:nvSpPr>
          <p:spPr>
            <a:xfrm>
              <a:off x="554575" y="2791000"/>
              <a:ext cx="9150" cy="4975"/>
            </a:xfrm>
            <a:custGeom>
              <a:rect b="b" l="l" r="r" t="t"/>
              <a:pathLst>
                <a:path extrusionOk="0" h="199" w="366">
                  <a:moveTo>
                    <a:pt x="183" y="1"/>
                  </a:moveTo>
                  <a:cubicBezTo>
                    <a:pt x="138" y="1"/>
                    <a:pt x="92" y="9"/>
                    <a:pt x="62" y="24"/>
                  </a:cubicBezTo>
                  <a:cubicBezTo>
                    <a:pt x="1" y="85"/>
                    <a:pt x="1" y="145"/>
                    <a:pt x="62" y="176"/>
                  </a:cubicBezTo>
                  <a:cubicBezTo>
                    <a:pt x="92" y="191"/>
                    <a:pt x="138" y="199"/>
                    <a:pt x="183" y="199"/>
                  </a:cubicBezTo>
                  <a:cubicBezTo>
                    <a:pt x="229" y="199"/>
                    <a:pt x="274" y="191"/>
                    <a:pt x="305" y="176"/>
                  </a:cubicBezTo>
                  <a:cubicBezTo>
                    <a:pt x="366" y="145"/>
                    <a:pt x="366" y="85"/>
                    <a:pt x="305" y="24"/>
                  </a:cubicBezTo>
                  <a:cubicBezTo>
                    <a:pt x="274" y="9"/>
                    <a:pt x="229" y="1"/>
                    <a:pt x="18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91"/>
            <p:cNvSpPr/>
            <p:nvPr/>
          </p:nvSpPr>
          <p:spPr>
            <a:xfrm>
              <a:off x="539400" y="2782650"/>
              <a:ext cx="9900" cy="4975"/>
            </a:xfrm>
            <a:custGeom>
              <a:rect b="b" l="l" r="r" t="t"/>
              <a:pathLst>
                <a:path extrusionOk="0" h="199" w="396">
                  <a:moveTo>
                    <a:pt x="198" y="1"/>
                  </a:moveTo>
                  <a:cubicBezTo>
                    <a:pt x="160" y="1"/>
                    <a:pt x="122" y="8"/>
                    <a:pt x="91" y="23"/>
                  </a:cubicBezTo>
                  <a:cubicBezTo>
                    <a:pt x="0" y="54"/>
                    <a:pt x="0" y="115"/>
                    <a:pt x="91" y="175"/>
                  </a:cubicBezTo>
                  <a:cubicBezTo>
                    <a:pt x="122" y="191"/>
                    <a:pt x="160" y="198"/>
                    <a:pt x="198" y="198"/>
                  </a:cubicBezTo>
                  <a:cubicBezTo>
                    <a:pt x="236" y="198"/>
                    <a:pt x="274" y="191"/>
                    <a:pt x="304" y="175"/>
                  </a:cubicBezTo>
                  <a:cubicBezTo>
                    <a:pt x="395" y="115"/>
                    <a:pt x="395" y="54"/>
                    <a:pt x="304" y="23"/>
                  </a:cubicBezTo>
                  <a:cubicBezTo>
                    <a:pt x="274" y="8"/>
                    <a:pt x="236" y="1"/>
                    <a:pt x="198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91"/>
            <p:cNvSpPr/>
            <p:nvPr/>
          </p:nvSpPr>
          <p:spPr>
            <a:xfrm>
              <a:off x="524950" y="2782650"/>
              <a:ext cx="9150" cy="4975"/>
            </a:xfrm>
            <a:custGeom>
              <a:rect b="b" l="l" r="r" t="t"/>
              <a:pathLst>
                <a:path extrusionOk="0" h="199" w="366">
                  <a:moveTo>
                    <a:pt x="183" y="1"/>
                  </a:moveTo>
                  <a:cubicBezTo>
                    <a:pt x="137" y="1"/>
                    <a:pt x="92" y="8"/>
                    <a:pt x="61" y="23"/>
                  </a:cubicBezTo>
                  <a:cubicBezTo>
                    <a:pt x="0" y="54"/>
                    <a:pt x="0" y="115"/>
                    <a:pt x="61" y="175"/>
                  </a:cubicBezTo>
                  <a:cubicBezTo>
                    <a:pt x="92" y="191"/>
                    <a:pt x="137" y="198"/>
                    <a:pt x="183" y="198"/>
                  </a:cubicBezTo>
                  <a:cubicBezTo>
                    <a:pt x="228" y="198"/>
                    <a:pt x="274" y="191"/>
                    <a:pt x="304" y="175"/>
                  </a:cubicBezTo>
                  <a:cubicBezTo>
                    <a:pt x="365" y="115"/>
                    <a:pt x="365" y="54"/>
                    <a:pt x="304" y="23"/>
                  </a:cubicBezTo>
                  <a:cubicBezTo>
                    <a:pt x="274" y="8"/>
                    <a:pt x="228" y="1"/>
                    <a:pt x="18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91"/>
            <p:cNvSpPr/>
            <p:nvPr/>
          </p:nvSpPr>
          <p:spPr>
            <a:xfrm>
              <a:off x="540150" y="2791000"/>
              <a:ext cx="9150" cy="4975"/>
            </a:xfrm>
            <a:custGeom>
              <a:rect b="b" l="l" r="r" t="t"/>
              <a:pathLst>
                <a:path extrusionOk="0" h="199" w="366">
                  <a:moveTo>
                    <a:pt x="168" y="1"/>
                  </a:moveTo>
                  <a:cubicBezTo>
                    <a:pt x="130" y="1"/>
                    <a:pt x="92" y="9"/>
                    <a:pt x="61" y="24"/>
                  </a:cubicBezTo>
                  <a:cubicBezTo>
                    <a:pt x="0" y="85"/>
                    <a:pt x="0" y="145"/>
                    <a:pt x="61" y="176"/>
                  </a:cubicBezTo>
                  <a:cubicBezTo>
                    <a:pt x="92" y="191"/>
                    <a:pt x="130" y="199"/>
                    <a:pt x="168" y="199"/>
                  </a:cubicBezTo>
                  <a:cubicBezTo>
                    <a:pt x="206" y="199"/>
                    <a:pt x="244" y="191"/>
                    <a:pt x="274" y="176"/>
                  </a:cubicBezTo>
                  <a:cubicBezTo>
                    <a:pt x="365" y="145"/>
                    <a:pt x="365" y="85"/>
                    <a:pt x="274" y="24"/>
                  </a:cubicBezTo>
                  <a:cubicBezTo>
                    <a:pt x="244" y="9"/>
                    <a:pt x="206" y="1"/>
                    <a:pt x="168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91"/>
            <p:cNvSpPr/>
            <p:nvPr/>
          </p:nvSpPr>
          <p:spPr>
            <a:xfrm>
              <a:off x="539400" y="2774300"/>
              <a:ext cx="9125" cy="4775"/>
            </a:xfrm>
            <a:custGeom>
              <a:rect b="b" l="l" r="r" t="t"/>
              <a:pathLst>
                <a:path extrusionOk="0" h="191" w="365">
                  <a:moveTo>
                    <a:pt x="198" y="0"/>
                  </a:moveTo>
                  <a:cubicBezTo>
                    <a:pt x="160" y="0"/>
                    <a:pt x="122" y="8"/>
                    <a:pt x="91" y="23"/>
                  </a:cubicBezTo>
                  <a:cubicBezTo>
                    <a:pt x="0" y="53"/>
                    <a:pt x="0" y="114"/>
                    <a:pt x="91" y="145"/>
                  </a:cubicBezTo>
                  <a:cubicBezTo>
                    <a:pt x="122" y="175"/>
                    <a:pt x="160" y="190"/>
                    <a:pt x="198" y="190"/>
                  </a:cubicBezTo>
                  <a:cubicBezTo>
                    <a:pt x="236" y="190"/>
                    <a:pt x="274" y="175"/>
                    <a:pt x="304" y="145"/>
                  </a:cubicBezTo>
                  <a:cubicBezTo>
                    <a:pt x="365" y="114"/>
                    <a:pt x="365" y="53"/>
                    <a:pt x="304" y="23"/>
                  </a:cubicBezTo>
                  <a:cubicBezTo>
                    <a:pt x="274" y="8"/>
                    <a:pt x="236" y="0"/>
                    <a:pt x="198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91"/>
            <p:cNvSpPr/>
            <p:nvPr/>
          </p:nvSpPr>
          <p:spPr>
            <a:xfrm>
              <a:off x="554575" y="2782650"/>
              <a:ext cx="9150" cy="4975"/>
            </a:xfrm>
            <a:custGeom>
              <a:rect b="b" l="l" r="r" t="t"/>
              <a:pathLst>
                <a:path extrusionOk="0" h="199" w="366">
                  <a:moveTo>
                    <a:pt x="183" y="1"/>
                  </a:moveTo>
                  <a:cubicBezTo>
                    <a:pt x="138" y="1"/>
                    <a:pt x="92" y="8"/>
                    <a:pt x="62" y="23"/>
                  </a:cubicBezTo>
                  <a:cubicBezTo>
                    <a:pt x="1" y="54"/>
                    <a:pt x="1" y="115"/>
                    <a:pt x="62" y="175"/>
                  </a:cubicBezTo>
                  <a:cubicBezTo>
                    <a:pt x="92" y="191"/>
                    <a:pt x="138" y="198"/>
                    <a:pt x="183" y="198"/>
                  </a:cubicBezTo>
                  <a:cubicBezTo>
                    <a:pt x="229" y="198"/>
                    <a:pt x="274" y="191"/>
                    <a:pt x="305" y="175"/>
                  </a:cubicBezTo>
                  <a:cubicBezTo>
                    <a:pt x="366" y="115"/>
                    <a:pt x="366" y="54"/>
                    <a:pt x="305" y="23"/>
                  </a:cubicBezTo>
                  <a:cubicBezTo>
                    <a:pt x="274" y="8"/>
                    <a:pt x="229" y="1"/>
                    <a:pt x="18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91"/>
            <p:cNvSpPr/>
            <p:nvPr/>
          </p:nvSpPr>
          <p:spPr>
            <a:xfrm>
              <a:off x="569775" y="2782450"/>
              <a:ext cx="8400" cy="5350"/>
            </a:xfrm>
            <a:custGeom>
              <a:rect b="b" l="l" r="r" t="t"/>
              <a:pathLst>
                <a:path extrusionOk="0" h="214" w="336">
                  <a:moveTo>
                    <a:pt x="183" y="1"/>
                  </a:moveTo>
                  <a:cubicBezTo>
                    <a:pt x="153" y="1"/>
                    <a:pt x="92" y="1"/>
                    <a:pt x="31" y="31"/>
                  </a:cubicBezTo>
                  <a:cubicBezTo>
                    <a:pt x="31" y="31"/>
                    <a:pt x="31" y="31"/>
                    <a:pt x="31" y="62"/>
                  </a:cubicBezTo>
                  <a:cubicBezTo>
                    <a:pt x="1" y="62"/>
                    <a:pt x="1" y="92"/>
                    <a:pt x="1" y="9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" y="123"/>
                    <a:pt x="1" y="153"/>
                    <a:pt x="31" y="153"/>
                  </a:cubicBezTo>
                  <a:cubicBezTo>
                    <a:pt x="31" y="153"/>
                    <a:pt x="31" y="153"/>
                    <a:pt x="31" y="183"/>
                  </a:cubicBezTo>
                  <a:lnTo>
                    <a:pt x="62" y="183"/>
                  </a:lnTo>
                  <a:cubicBezTo>
                    <a:pt x="92" y="183"/>
                    <a:pt x="122" y="214"/>
                    <a:pt x="122" y="214"/>
                  </a:cubicBezTo>
                  <a:lnTo>
                    <a:pt x="153" y="214"/>
                  </a:lnTo>
                  <a:cubicBezTo>
                    <a:pt x="183" y="214"/>
                    <a:pt x="214" y="183"/>
                    <a:pt x="244" y="183"/>
                  </a:cubicBezTo>
                  <a:lnTo>
                    <a:pt x="274" y="183"/>
                  </a:lnTo>
                  <a:cubicBezTo>
                    <a:pt x="335" y="153"/>
                    <a:pt x="335" y="123"/>
                    <a:pt x="335" y="92"/>
                  </a:cubicBezTo>
                  <a:cubicBezTo>
                    <a:pt x="305" y="62"/>
                    <a:pt x="305" y="62"/>
                    <a:pt x="274" y="31"/>
                  </a:cubicBezTo>
                  <a:cubicBezTo>
                    <a:pt x="244" y="31"/>
                    <a:pt x="214" y="1"/>
                    <a:pt x="18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91"/>
            <p:cNvSpPr/>
            <p:nvPr/>
          </p:nvSpPr>
          <p:spPr>
            <a:xfrm>
              <a:off x="554575" y="2774100"/>
              <a:ext cx="8400" cy="5350"/>
            </a:xfrm>
            <a:custGeom>
              <a:rect b="b" l="l" r="r" t="t"/>
              <a:pathLst>
                <a:path extrusionOk="0" h="214" w="336">
                  <a:moveTo>
                    <a:pt x="214" y="1"/>
                  </a:moveTo>
                  <a:cubicBezTo>
                    <a:pt x="153" y="1"/>
                    <a:pt x="92" y="1"/>
                    <a:pt x="62" y="31"/>
                  </a:cubicBezTo>
                  <a:cubicBezTo>
                    <a:pt x="62" y="31"/>
                    <a:pt x="31" y="31"/>
                    <a:pt x="31" y="61"/>
                  </a:cubicBezTo>
                  <a:cubicBezTo>
                    <a:pt x="31" y="61"/>
                    <a:pt x="1" y="92"/>
                    <a:pt x="1" y="122"/>
                  </a:cubicBezTo>
                  <a:lnTo>
                    <a:pt x="31" y="153"/>
                  </a:lnTo>
                  <a:lnTo>
                    <a:pt x="62" y="153"/>
                  </a:lnTo>
                  <a:cubicBezTo>
                    <a:pt x="62" y="183"/>
                    <a:pt x="62" y="183"/>
                    <a:pt x="92" y="183"/>
                  </a:cubicBezTo>
                  <a:lnTo>
                    <a:pt x="153" y="183"/>
                  </a:lnTo>
                  <a:cubicBezTo>
                    <a:pt x="153" y="183"/>
                    <a:pt x="153" y="213"/>
                    <a:pt x="183" y="213"/>
                  </a:cubicBezTo>
                  <a:cubicBezTo>
                    <a:pt x="214" y="213"/>
                    <a:pt x="244" y="183"/>
                    <a:pt x="274" y="183"/>
                  </a:cubicBezTo>
                  <a:lnTo>
                    <a:pt x="305" y="183"/>
                  </a:lnTo>
                  <a:cubicBezTo>
                    <a:pt x="335" y="153"/>
                    <a:pt x="335" y="122"/>
                    <a:pt x="335" y="92"/>
                  </a:cubicBezTo>
                  <a:cubicBezTo>
                    <a:pt x="335" y="61"/>
                    <a:pt x="305" y="61"/>
                    <a:pt x="305" y="31"/>
                  </a:cubicBezTo>
                  <a:cubicBezTo>
                    <a:pt x="274" y="31"/>
                    <a:pt x="244" y="1"/>
                    <a:pt x="214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91"/>
            <p:cNvSpPr/>
            <p:nvPr/>
          </p:nvSpPr>
          <p:spPr>
            <a:xfrm>
              <a:off x="524950" y="2808500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94" y="0"/>
                  </a:moveTo>
                  <a:cubicBezTo>
                    <a:pt x="152" y="0"/>
                    <a:pt x="107" y="8"/>
                    <a:pt x="61" y="23"/>
                  </a:cubicBezTo>
                  <a:cubicBezTo>
                    <a:pt x="0" y="53"/>
                    <a:pt x="0" y="114"/>
                    <a:pt x="61" y="144"/>
                  </a:cubicBezTo>
                  <a:cubicBezTo>
                    <a:pt x="107" y="175"/>
                    <a:pt x="152" y="190"/>
                    <a:pt x="194" y="190"/>
                  </a:cubicBezTo>
                  <a:cubicBezTo>
                    <a:pt x="236" y="190"/>
                    <a:pt x="274" y="175"/>
                    <a:pt x="304" y="144"/>
                  </a:cubicBezTo>
                  <a:cubicBezTo>
                    <a:pt x="365" y="114"/>
                    <a:pt x="365" y="53"/>
                    <a:pt x="304" y="23"/>
                  </a:cubicBezTo>
                  <a:cubicBezTo>
                    <a:pt x="274" y="8"/>
                    <a:pt x="236" y="0"/>
                    <a:pt x="194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91"/>
            <p:cNvSpPr/>
            <p:nvPr/>
          </p:nvSpPr>
          <p:spPr>
            <a:xfrm>
              <a:off x="510500" y="2799550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83" y="1"/>
                  </a:moveTo>
                  <a:cubicBezTo>
                    <a:pt x="138" y="1"/>
                    <a:pt x="92" y="16"/>
                    <a:pt x="62" y="46"/>
                  </a:cubicBezTo>
                  <a:cubicBezTo>
                    <a:pt x="1" y="77"/>
                    <a:pt x="1" y="138"/>
                    <a:pt x="62" y="168"/>
                  </a:cubicBezTo>
                  <a:cubicBezTo>
                    <a:pt x="92" y="183"/>
                    <a:pt x="138" y="191"/>
                    <a:pt x="183" y="191"/>
                  </a:cubicBezTo>
                  <a:cubicBezTo>
                    <a:pt x="229" y="191"/>
                    <a:pt x="275" y="183"/>
                    <a:pt x="305" y="168"/>
                  </a:cubicBezTo>
                  <a:cubicBezTo>
                    <a:pt x="366" y="138"/>
                    <a:pt x="366" y="77"/>
                    <a:pt x="305" y="46"/>
                  </a:cubicBezTo>
                  <a:cubicBezTo>
                    <a:pt x="275" y="16"/>
                    <a:pt x="229" y="1"/>
                    <a:pt x="18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91"/>
            <p:cNvSpPr/>
            <p:nvPr/>
          </p:nvSpPr>
          <p:spPr>
            <a:xfrm>
              <a:off x="495325" y="2799550"/>
              <a:ext cx="9125" cy="4775"/>
            </a:xfrm>
            <a:custGeom>
              <a:rect b="b" l="l" r="r" t="t"/>
              <a:pathLst>
                <a:path extrusionOk="0" h="191" w="365">
                  <a:moveTo>
                    <a:pt x="198" y="1"/>
                  </a:moveTo>
                  <a:cubicBezTo>
                    <a:pt x="160" y="1"/>
                    <a:pt x="122" y="16"/>
                    <a:pt x="91" y="46"/>
                  </a:cubicBezTo>
                  <a:cubicBezTo>
                    <a:pt x="0" y="77"/>
                    <a:pt x="0" y="138"/>
                    <a:pt x="91" y="168"/>
                  </a:cubicBezTo>
                  <a:cubicBezTo>
                    <a:pt x="122" y="183"/>
                    <a:pt x="160" y="191"/>
                    <a:pt x="198" y="191"/>
                  </a:cubicBezTo>
                  <a:cubicBezTo>
                    <a:pt x="236" y="191"/>
                    <a:pt x="274" y="183"/>
                    <a:pt x="304" y="168"/>
                  </a:cubicBezTo>
                  <a:cubicBezTo>
                    <a:pt x="365" y="138"/>
                    <a:pt x="365" y="77"/>
                    <a:pt x="304" y="46"/>
                  </a:cubicBezTo>
                  <a:cubicBezTo>
                    <a:pt x="274" y="16"/>
                    <a:pt x="236" y="1"/>
                    <a:pt x="198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91"/>
            <p:cNvSpPr/>
            <p:nvPr/>
          </p:nvSpPr>
          <p:spPr>
            <a:xfrm>
              <a:off x="510500" y="2808500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83" y="0"/>
                  </a:moveTo>
                  <a:cubicBezTo>
                    <a:pt x="138" y="0"/>
                    <a:pt x="92" y="8"/>
                    <a:pt x="62" y="23"/>
                  </a:cubicBezTo>
                  <a:cubicBezTo>
                    <a:pt x="1" y="53"/>
                    <a:pt x="1" y="114"/>
                    <a:pt x="62" y="144"/>
                  </a:cubicBezTo>
                  <a:cubicBezTo>
                    <a:pt x="92" y="175"/>
                    <a:pt x="138" y="190"/>
                    <a:pt x="183" y="190"/>
                  </a:cubicBezTo>
                  <a:cubicBezTo>
                    <a:pt x="229" y="190"/>
                    <a:pt x="275" y="175"/>
                    <a:pt x="305" y="144"/>
                  </a:cubicBezTo>
                  <a:cubicBezTo>
                    <a:pt x="366" y="114"/>
                    <a:pt x="366" y="53"/>
                    <a:pt x="305" y="23"/>
                  </a:cubicBezTo>
                  <a:cubicBezTo>
                    <a:pt x="275" y="8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91"/>
            <p:cNvSpPr/>
            <p:nvPr/>
          </p:nvSpPr>
          <p:spPr>
            <a:xfrm>
              <a:off x="510500" y="2791000"/>
              <a:ext cx="9150" cy="4975"/>
            </a:xfrm>
            <a:custGeom>
              <a:rect b="b" l="l" r="r" t="t"/>
              <a:pathLst>
                <a:path extrusionOk="0" h="199" w="366">
                  <a:moveTo>
                    <a:pt x="183" y="1"/>
                  </a:moveTo>
                  <a:cubicBezTo>
                    <a:pt x="138" y="1"/>
                    <a:pt x="92" y="9"/>
                    <a:pt x="62" y="24"/>
                  </a:cubicBezTo>
                  <a:cubicBezTo>
                    <a:pt x="1" y="85"/>
                    <a:pt x="1" y="145"/>
                    <a:pt x="62" y="176"/>
                  </a:cubicBezTo>
                  <a:cubicBezTo>
                    <a:pt x="92" y="191"/>
                    <a:pt x="138" y="199"/>
                    <a:pt x="183" y="199"/>
                  </a:cubicBezTo>
                  <a:cubicBezTo>
                    <a:pt x="229" y="199"/>
                    <a:pt x="275" y="191"/>
                    <a:pt x="305" y="176"/>
                  </a:cubicBezTo>
                  <a:cubicBezTo>
                    <a:pt x="366" y="145"/>
                    <a:pt x="366" y="85"/>
                    <a:pt x="305" y="24"/>
                  </a:cubicBezTo>
                  <a:cubicBezTo>
                    <a:pt x="275" y="9"/>
                    <a:pt x="229" y="1"/>
                    <a:pt x="18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91"/>
            <p:cNvSpPr/>
            <p:nvPr/>
          </p:nvSpPr>
          <p:spPr>
            <a:xfrm>
              <a:off x="524950" y="2799550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94" y="1"/>
                  </a:moveTo>
                  <a:cubicBezTo>
                    <a:pt x="152" y="1"/>
                    <a:pt x="107" y="16"/>
                    <a:pt x="61" y="46"/>
                  </a:cubicBezTo>
                  <a:cubicBezTo>
                    <a:pt x="0" y="77"/>
                    <a:pt x="0" y="138"/>
                    <a:pt x="61" y="168"/>
                  </a:cubicBezTo>
                  <a:cubicBezTo>
                    <a:pt x="107" y="183"/>
                    <a:pt x="152" y="191"/>
                    <a:pt x="194" y="191"/>
                  </a:cubicBezTo>
                  <a:cubicBezTo>
                    <a:pt x="236" y="191"/>
                    <a:pt x="274" y="183"/>
                    <a:pt x="304" y="168"/>
                  </a:cubicBezTo>
                  <a:cubicBezTo>
                    <a:pt x="365" y="138"/>
                    <a:pt x="365" y="77"/>
                    <a:pt x="304" y="46"/>
                  </a:cubicBezTo>
                  <a:cubicBezTo>
                    <a:pt x="274" y="16"/>
                    <a:pt x="236" y="1"/>
                    <a:pt x="194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91"/>
            <p:cNvSpPr/>
            <p:nvPr/>
          </p:nvSpPr>
          <p:spPr>
            <a:xfrm>
              <a:off x="540150" y="2799950"/>
              <a:ext cx="8375" cy="4575"/>
            </a:xfrm>
            <a:custGeom>
              <a:rect b="b" l="l" r="r" t="t"/>
              <a:pathLst>
                <a:path extrusionOk="0" h="183" w="335">
                  <a:moveTo>
                    <a:pt x="213" y="0"/>
                  </a:moveTo>
                  <a:cubicBezTo>
                    <a:pt x="152" y="0"/>
                    <a:pt x="92" y="0"/>
                    <a:pt x="61" y="30"/>
                  </a:cubicBezTo>
                  <a:lnTo>
                    <a:pt x="31" y="30"/>
                  </a:lnTo>
                  <a:cubicBezTo>
                    <a:pt x="0" y="61"/>
                    <a:pt x="0" y="61"/>
                    <a:pt x="0" y="91"/>
                  </a:cubicBezTo>
                  <a:cubicBezTo>
                    <a:pt x="0" y="91"/>
                    <a:pt x="0" y="91"/>
                    <a:pt x="0" y="122"/>
                  </a:cubicBezTo>
                  <a:cubicBezTo>
                    <a:pt x="0" y="122"/>
                    <a:pt x="31" y="122"/>
                    <a:pt x="31" y="152"/>
                  </a:cubicBezTo>
                  <a:lnTo>
                    <a:pt x="61" y="152"/>
                  </a:lnTo>
                  <a:cubicBezTo>
                    <a:pt x="61" y="152"/>
                    <a:pt x="61" y="182"/>
                    <a:pt x="92" y="182"/>
                  </a:cubicBezTo>
                  <a:lnTo>
                    <a:pt x="274" y="182"/>
                  </a:lnTo>
                  <a:cubicBezTo>
                    <a:pt x="274" y="182"/>
                    <a:pt x="274" y="182"/>
                    <a:pt x="274" y="152"/>
                  </a:cubicBezTo>
                  <a:cubicBezTo>
                    <a:pt x="335" y="152"/>
                    <a:pt x="335" y="91"/>
                    <a:pt x="335" y="61"/>
                  </a:cubicBezTo>
                  <a:cubicBezTo>
                    <a:pt x="335" y="61"/>
                    <a:pt x="304" y="30"/>
                    <a:pt x="274" y="30"/>
                  </a:cubicBezTo>
                  <a:cubicBezTo>
                    <a:pt x="274" y="0"/>
                    <a:pt x="244" y="0"/>
                    <a:pt x="21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91"/>
            <p:cNvSpPr/>
            <p:nvPr/>
          </p:nvSpPr>
          <p:spPr>
            <a:xfrm>
              <a:off x="525700" y="2791275"/>
              <a:ext cx="8400" cy="4900"/>
            </a:xfrm>
            <a:custGeom>
              <a:rect b="b" l="l" r="r" t="t"/>
              <a:pathLst>
                <a:path extrusionOk="0" h="196" w="336">
                  <a:moveTo>
                    <a:pt x="150" y="0"/>
                  </a:moveTo>
                  <a:cubicBezTo>
                    <a:pt x="120" y="0"/>
                    <a:pt x="83" y="22"/>
                    <a:pt x="62" y="43"/>
                  </a:cubicBezTo>
                  <a:lnTo>
                    <a:pt x="31" y="43"/>
                  </a:lnTo>
                  <a:cubicBezTo>
                    <a:pt x="1" y="74"/>
                    <a:pt x="1" y="74"/>
                    <a:pt x="1" y="104"/>
                  </a:cubicBezTo>
                  <a:cubicBezTo>
                    <a:pt x="1" y="134"/>
                    <a:pt x="1" y="134"/>
                    <a:pt x="31" y="134"/>
                  </a:cubicBezTo>
                  <a:cubicBezTo>
                    <a:pt x="31" y="165"/>
                    <a:pt x="31" y="165"/>
                    <a:pt x="31" y="165"/>
                  </a:cubicBezTo>
                  <a:lnTo>
                    <a:pt x="62" y="165"/>
                  </a:lnTo>
                  <a:cubicBezTo>
                    <a:pt x="92" y="195"/>
                    <a:pt x="122" y="195"/>
                    <a:pt x="122" y="195"/>
                  </a:cubicBezTo>
                  <a:lnTo>
                    <a:pt x="153" y="195"/>
                  </a:lnTo>
                  <a:cubicBezTo>
                    <a:pt x="183" y="195"/>
                    <a:pt x="214" y="195"/>
                    <a:pt x="244" y="165"/>
                  </a:cubicBezTo>
                  <a:lnTo>
                    <a:pt x="274" y="165"/>
                  </a:lnTo>
                  <a:cubicBezTo>
                    <a:pt x="335" y="134"/>
                    <a:pt x="335" y="104"/>
                    <a:pt x="335" y="74"/>
                  </a:cubicBezTo>
                  <a:cubicBezTo>
                    <a:pt x="335" y="74"/>
                    <a:pt x="305" y="43"/>
                    <a:pt x="274" y="43"/>
                  </a:cubicBezTo>
                  <a:cubicBezTo>
                    <a:pt x="274" y="13"/>
                    <a:pt x="244" y="13"/>
                    <a:pt x="183" y="13"/>
                  </a:cubicBezTo>
                  <a:cubicBezTo>
                    <a:pt x="174" y="4"/>
                    <a:pt x="163" y="0"/>
                    <a:pt x="150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91"/>
            <p:cNvSpPr/>
            <p:nvPr/>
          </p:nvSpPr>
          <p:spPr>
            <a:xfrm>
              <a:off x="496075" y="2825200"/>
              <a:ext cx="9150" cy="4975"/>
            </a:xfrm>
            <a:custGeom>
              <a:rect b="b" l="l" r="r" t="t"/>
              <a:pathLst>
                <a:path extrusionOk="0" h="199" w="366">
                  <a:moveTo>
                    <a:pt x="171" y="1"/>
                  </a:moveTo>
                  <a:cubicBezTo>
                    <a:pt x="130" y="1"/>
                    <a:pt x="92" y="8"/>
                    <a:pt x="61" y="24"/>
                  </a:cubicBezTo>
                  <a:cubicBezTo>
                    <a:pt x="0" y="84"/>
                    <a:pt x="0" y="145"/>
                    <a:pt x="61" y="176"/>
                  </a:cubicBezTo>
                  <a:cubicBezTo>
                    <a:pt x="92" y="191"/>
                    <a:pt x="130" y="198"/>
                    <a:pt x="171" y="198"/>
                  </a:cubicBezTo>
                  <a:cubicBezTo>
                    <a:pt x="213" y="198"/>
                    <a:pt x="259" y="191"/>
                    <a:pt x="304" y="176"/>
                  </a:cubicBezTo>
                  <a:cubicBezTo>
                    <a:pt x="365" y="145"/>
                    <a:pt x="365" y="84"/>
                    <a:pt x="304" y="24"/>
                  </a:cubicBezTo>
                  <a:cubicBezTo>
                    <a:pt x="259" y="8"/>
                    <a:pt x="213" y="1"/>
                    <a:pt x="171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91"/>
            <p:cNvSpPr/>
            <p:nvPr/>
          </p:nvSpPr>
          <p:spPr>
            <a:xfrm>
              <a:off x="480875" y="2816850"/>
              <a:ext cx="9150" cy="4950"/>
            </a:xfrm>
            <a:custGeom>
              <a:rect b="b" l="l" r="r" t="t"/>
              <a:pathLst>
                <a:path extrusionOk="0" h="198" w="366">
                  <a:moveTo>
                    <a:pt x="183" y="0"/>
                  </a:moveTo>
                  <a:cubicBezTo>
                    <a:pt x="137" y="0"/>
                    <a:pt x="92" y="8"/>
                    <a:pt x="61" y="23"/>
                  </a:cubicBezTo>
                  <a:cubicBezTo>
                    <a:pt x="1" y="54"/>
                    <a:pt x="1" y="114"/>
                    <a:pt x="61" y="175"/>
                  </a:cubicBezTo>
                  <a:cubicBezTo>
                    <a:pt x="92" y="190"/>
                    <a:pt x="137" y="198"/>
                    <a:pt x="183" y="198"/>
                  </a:cubicBezTo>
                  <a:cubicBezTo>
                    <a:pt x="229" y="198"/>
                    <a:pt x="274" y="190"/>
                    <a:pt x="305" y="175"/>
                  </a:cubicBezTo>
                  <a:cubicBezTo>
                    <a:pt x="365" y="114"/>
                    <a:pt x="365" y="54"/>
                    <a:pt x="305" y="23"/>
                  </a:cubicBezTo>
                  <a:cubicBezTo>
                    <a:pt x="274" y="8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91"/>
            <p:cNvSpPr/>
            <p:nvPr/>
          </p:nvSpPr>
          <p:spPr>
            <a:xfrm>
              <a:off x="466450" y="2816850"/>
              <a:ext cx="9125" cy="4950"/>
            </a:xfrm>
            <a:custGeom>
              <a:rect b="b" l="l" r="r" t="t"/>
              <a:pathLst>
                <a:path extrusionOk="0" h="198" w="365">
                  <a:moveTo>
                    <a:pt x="182" y="0"/>
                  </a:moveTo>
                  <a:cubicBezTo>
                    <a:pt x="137" y="0"/>
                    <a:pt x="91" y="8"/>
                    <a:pt x="61" y="23"/>
                  </a:cubicBezTo>
                  <a:cubicBezTo>
                    <a:pt x="0" y="54"/>
                    <a:pt x="0" y="114"/>
                    <a:pt x="61" y="175"/>
                  </a:cubicBezTo>
                  <a:cubicBezTo>
                    <a:pt x="91" y="190"/>
                    <a:pt x="137" y="198"/>
                    <a:pt x="182" y="198"/>
                  </a:cubicBezTo>
                  <a:cubicBezTo>
                    <a:pt x="228" y="198"/>
                    <a:pt x="274" y="190"/>
                    <a:pt x="304" y="175"/>
                  </a:cubicBezTo>
                  <a:cubicBezTo>
                    <a:pt x="365" y="114"/>
                    <a:pt x="365" y="54"/>
                    <a:pt x="304" y="23"/>
                  </a:cubicBezTo>
                  <a:cubicBezTo>
                    <a:pt x="274" y="8"/>
                    <a:pt x="228" y="0"/>
                    <a:pt x="182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91"/>
            <p:cNvSpPr/>
            <p:nvPr/>
          </p:nvSpPr>
          <p:spPr>
            <a:xfrm>
              <a:off x="480875" y="2825200"/>
              <a:ext cx="9150" cy="4975"/>
            </a:xfrm>
            <a:custGeom>
              <a:rect b="b" l="l" r="r" t="t"/>
              <a:pathLst>
                <a:path extrusionOk="0" h="199" w="366">
                  <a:moveTo>
                    <a:pt x="194" y="1"/>
                  </a:moveTo>
                  <a:cubicBezTo>
                    <a:pt x="153" y="1"/>
                    <a:pt x="107" y="8"/>
                    <a:pt x="61" y="24"/>
                  </a:cubicBezTo>
                  <a:cubicBezTo>
                    <a:pt x="1" y="84"/>
                    <a:pt x="1" y="145"/>
                    <a:pt x="61" y="176"/>
                  </a:cubicBezTo>
                  <a:cubicBezTo>
                    <a:pt x="107" y="191"/>
                    <a:pt x="153" y="198"/>
                    <a:pt x="194" y="198"/>
                  </a:cubicBezTo>
                  <a:cubicBezTo>
                    <a:pt x="236" y="198"/>
                    <a:pt x="274" y="191"/>
                    <a:pt x="305" y="176"/>
                  </a:cubicBezTo>
                  <a:cubicBezTo>
                    <a:pt x="365" y="145"/>
                    <a:pt x="365" y="84"/>
                    <a:pt x="305" y="24"/>
                  </a:cubicBezTo>
                  <a:cubicBezTo>
                    <a:pt x="274" y="8"/>
                    <a:pt x="236" y="1"/>
                    <a:pt x="194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91"/>
            <p:cNvSpPr/>
            <p:nvPr/>
          </p:nvSpPr>
          <p:spPr>
            <a:xfrm>
              <a:off x="480875" y="2808500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83" y="0"/>
                  </a:moveTo>
                  <a:cubicBezTo>
                    <a:pt x="137" y="0"/>
                    <a:pt x="92" y="8"/>
                    <a:pt x="61" y="23"/>
                  </a:cubicBezTo>
                  <a:cubicBezTo>
                    <a:pt x="1" y="53"/>
                    <a:pt x="1" y="114"/>
                    <a:pt x="61" y="144"/>
                  </a:cubicBezTo>
                  <a:cubicBezTo>
                    <a:pt x="92" y="175"/>
                    <a:pt x="137" y="190"/>
                    <a:pt x="183" y="190"/>
                  </a:cubicBezTo>
                  <a:cubicBezTo>
                    <a:pt x="229" y="190"/>
                    <a:pt x="274" y="175"/>
                    <a:pt x="305" y="144"/>
                  </a:cubicBezTo>
                  <a:cubicBezTo>
                    <a:pt x="365" y="114"/>
                    <a:pt x="365" y="53"/>
                    <a:pt x="305" y="23"/>
                  </a:cubicBezTo>
                  <a:cubicBezTo>
                    <a:pt x="274" y="8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91"/>
            <p:cNvSpPr/>
            <p:nvPr/>
          </p:nvSpPr>
          <p:spPr>
            <a:xfrm>
              <a:off x="496075" y="2816850"/>
              <a:ext cx="9150" cy="4950"/>
            </a:xfrm>
            <a:custGeom>
              <a:rect b="b" l="l" r="r" t="t"/>
              <a:pathLst>
                <a:path extrusionOk="0" h="198" w="366">
                  <a:moveTo>
                    <a:pt x="168" y="0"/>
                  </a:moveTo>
                  <a:cubicBezTo>
                    <a:pt x="130" y="0"/>
                    <a:pt x="92" y="8"/>
                    <a:pt x="61" y="23"/>
                  </a:cubicBezTo>
                  <a:cubicBezTo>
                    <a:pt x="0" y="54"/>
                    <a:pt x="0" y="114"/>
                    <a:pt x="61" y="175"/>
                  </a:cubicBezTo>
                  <a:cubicBezTo>
                    <a:pt x="92" y="190"/>
                    <a:pt x="130" y="198"/>
                    <a:pt x="168" y="198"/>
                  </a:cubicBezTo>
                  <a:cubicBezTo>
                    <a:pt x="206" y="198"/>
                    <a:pt x="244" y="190"/>
                    <a:pt x="274" y="175"/>
                  </a:cubicBezTo>
                  <a:cubicBezTo>
                    <a:pt x="365" y="114"/>
                    <a:pt x="365" y="54"/>
                    <a:pt x="274" y="23"/>
                  </a:cubicBezTo>
                  <a:cubicBezTo>
                    <a:pt x="244" y="8"/>
                    <a:pt x="206" y="0"/>
                    <a:pt x="168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91"/>
            <p:cNvSpPr/>
            <p:nvPr/>
          </p:nvSpPr>
          <p:spPr>
            <a:xfrm>
              <a:off x="510500" y="2816650"/>
              <a:ext cx="9150" cy="5150"/>
            </a:xfrm>
            <a:custGeom>
              <a:rect b="b" l="l" r="r" t="t"/>
              <a:pathLst>
                <a:path extrusionOk="0" h="206" w="366">
                  <a:moveTo>
                    <a:pt x="153" y="1"/>
                  </a:moveTo>
                  <a:cubicBezTo>
                    <a:pt x="123" y="1"/>
                    <a:pt x="92" y="1"/>
                    <a:pt x="62" y="31"/>
                  </a:cubicBezTo>
                  <a:lnTo>
                    <a:pt x="31" y="31"/>
                  </a:lnTo>
                  <a:cubicBezTo>
                    <a:pt x="1" y="92"/>
                    <a:pt x="1" y="153"/>
                    <a:pt x="62" y="183"/>
                  </a:cubicBezTo>
                  <a:cubicBezTo>
                    <a:pt x="92" y="198"/>
                    <a:pt x="130" y="206"/>
                    <a:pt x="168" y="206"/>
                  </a:cubicBezTo>
                  <a:cubicBezTo>
                    <a:pt x="206" y="206"/>
                    <a:pt x="244" y="198"/>
                    <a:pt x="275" y="183"/>
                  </a:cubicBezTo>
                  <a:lnTo>
                    <a:pt x="305" y="183"/>
                  </a:lnTo>
                  <a:lnTo>
                    <a:pt x="183" y="92"/>
                  </a:lnTo>
                  <a:lnTo>
                    <a:pt x="305" y="153"/>
                  </a:lnTo>
                  <a:cubicBezTo>
                    <a:pt x="335" y="153"/>
                    <a:pt x="335" y="122"/>
                    <a:pt x="335" y="122"/>
                  </a:cubicBezTo>
                  <a:cubicBezTo>
                    <a:pt x="366" y="92"/>
                    <a:pt x="335" y="62"/>
                    <a:pt x="305" y="31"/>
                  </a:cubicBezTo>
                  <a:cubicBezTo>
                    <a:pt x="244" y="1"/>
                    <a:pt x="214" y="1"/>
                    <a:pt x="15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91"/>
            <p:cNvSpPr/>
            <p:nvPr/>
          </p:nvSpPr>
          <p:spPr>
            <a:xfrm>
              <a:off x="496075" y="2808300"/>
              <a:ext cx="8375" cy="4575"/>
            </a:xfrm>
            <a:custGeom>
              <a:rect b="b" l="l" r="r" t="t"/>
              <a:pathLst>
                <a:path extrusionOk="0" h="183" w="335">
                  <a:moveTo>
                    <a:pt x="152" y="0"/>
                  </a:moveTo>
                  <a:cubicBezTo>
                    <a:pt x="122" y="0"/>
                    <a:pt x="92" y="0"/>
                    <a:pt x="61" y="31"/>
                  </a:cubicBezTo>
                  <a:lnTo>
                    <a:pt x="31" y="31"/>
                  </a:lnTo>
                  <a:cubicBezTo>
                    <a:pt x="0" y="92"/>
                    <a:pt x="0" y="122"/>
                    <a:pt x="61" y="152"/>
                  </a:cubicBezTo>
                  <a:cubicBezTo>
                    <a:pt x="122" y="183"/>
                    <a:pt x="213" y="183"/>
                    <a:pt x="274" y="183"/>
                  </a:cubicBezTo>
                  <a:cubicBezTo>
                    <a:pt x="274" y="183"/>
                    <a:pt x="274" y="183"/>
                    <a:pt x="274" y="152"/>
                  </a:cubicBezTo>
                  <a:cubicBezTo>
                    <a:pt x="304" y="152"/>
                    <a:pt x="335" y="122"/>
                    <a:pt x="335" y="122"/>
                  </a:cubicBezTo>
                  <a:cubicBezTo>
                    <a:pt x="335" y="92"/>
                    <a:pt x="335" y="61"/>
                    <a:pt x="274" y="31"/>
                  </a:cubicBezTo>
                  <a:cubicBezTo>
                    <a:pt x="244" y="0"/>
                    <a:pt x="183" y="0"/>
                    <a:pt x="152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91"/>
            <p:cNvSpPr/>
            <p:nvPr/>
          </p:nvSpPr>
          <p:spPr>
            <a:xfrm>
              <a:off x="466450" y="2842675"/>
              <a:ext cx="9125" cy="4775"/>
            </a:xfrm>
            <a:custGeom>
              <a:rect b="b" l="l" r="r" t="t"/>
              <a:pathLst>
                <a:path extrusionOk="0" h="191" w="365">
                  <a:moveTo>
                    <a:pt x="182" y="1"/>
                  </a:moveTo>
                  <a:cubicBezTo>
                    <a:pt x="137" y="1"/>
                    <a:pt x="91" y="8"/>
                    <a:pt x="61" y="24"/>
                  </a:cubicBezTo>
                  <a:cubicBezTo>
                    <a:pt x="0" y="54"/>
                    <a:pt x="0" y="115"/>
                    <a:pt x="61" y="145"/>
                  </a:cubicBezTo>
                  <a:cubicBezTo>
                    <a:pt x="91" y="176"/>
                    <a:pt x="137" y="191"/>
                    <a:pt x="182" y="191"/>
                  </a:cubicBezTo>
                  <a:cubicBezTo>
                    <a:pt x="228" y="191"/>
                    <a:pt x="274" y="176"/>
                    <a:pt x="304" y="145"/>
                  </a:cubicBezTo>
                  <a:cubicBezTo>
                    <a:pt x="365" y="115"/>
                    <a:pt x="365" y="54"/>
                    <a:pt x="304" y="24"/>
                  </a:cubicBezTo>
                  <a:cubicBezTo>
                    <a:pt x="274" y="8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91"/>
            <p:cNvSpPr/>
            <p:nvPr/>
          </p:nvSpPr>
          <p:spPr>
            <a:xfrm>
              <a:off x="452000" y="2833575"/>
              <a:ext cx="9150" cy="4950"/>
            </a:xfrm>
            <a:custGeom>
              <a:rect b="b" l="l" r="r" t="t"/>
              <a:pathLst>
                <a:path extrusionOk="0" h="198" w="366">
                  <a:moveTo>
                    <a:pt x="168" y="0"/>
                  </a:moveTo>
                  <a:cubicBezTo>
                    <a:pt x="130" y="0"/>
                    <a:pt x="92" y="8"/>
                    <a:pt x="61" y="23"/>
                  </a:cubicBezTo>
                  <a:cubicBezTo>
                    <a:pt x="1" y="84"/>
                    <a:pt x="1" y="144"/>
                    <a:pt x="61" y="175"/>
                  </a:cubicBezTo>
                  <a:cubicBezTo>
                    <a:pt x="92" y="190"/>
                    <a:pt x="130" y="198"/>
                    <a:pt x="168" y="198"/>
                  </a:cubicBezTo>
                  <a:cubicBezTo>
                    <a:pt x="206" y="198"/>
                    <a:pt x="244" y="190"/>
                    <a:pt x="274" y="175"/>
                  </a:cubicBezTo>
                  <a:cubicBezTo>
                    <a:pt x="365" y="144"/>
                    <a:pt x="365" y="84"/>
                    <a:pt x="274" y="23"/>
                  </a:cubicBezTo>
                  <a:cubicBezTo>
                    <a:pt x="244" y="8"/>
                    <a:pt x="206" y="0"/>
                    <a:pt x="168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91"/>
            <p:cNvSpPr/>
            <p:nvPr/>
          </p:nvSpPr>
          <p:spPr>
            <a:xfrm>
              <a:off x="436800" y="2833575"/>
              <a:ext cx="9150" cy="4950"/>
            </a:xfrm>
            <a:custGeom>
              <a:rect b="b" l="l" r="r" t="t"/>
              <a:pathLst>
                <a:path extrusionOk="0" h="198" w="366">
                  <a:moveTo>
                    <a:pt x="183" y="0"/>
                  </a:moveTo>
                  <a:cubicBezTo>
                    <a:pt x="137" y="0"/>
                    <a:pt x="92" y="8"/>
                    <a:pt x="61" y="23"/>
                  </a:cubicBezTo>
                  <a:cubicBezTo>
                    <a:pt x="1" y="84"/>
                    <a:pt x="1" y="144"/>
                    <a:pt x="61" y="175"/>
                  </a:cubicBezTo>
                  <a:cubicBezTo>
                    <a:pt x="92" y="190"/>
                    <a:pt x="137" y="198"/>
                    <a:pt x="183" y="198"/>
                  </a:cubicBezTo>
                  <a:cubicBezTo>
                    <a:pt x="229" y="198"/>
                    <a:pt x="274" y="190"/>
                    <a:pt x="305" y="175"/>
                  </a:cubicBezTo>
                  <a:cubicBezTo>
                    <a:pt x="365" y="144"/>
                    <a:pt x="365" y="84"/>
                    <a:pt x="305" y="23"/>
                  </a:cubicBezTo>
                  <a:cubicBezTo>
                    <a:pt x="274" y="8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91"/>
            <p:cNvSpPr/>
            <p:nvPr/>
          </p:nvSpPr>
          <p:spPr>
            <a:xfrm>
              <a:off x="452000" y="2842675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68" y="1"/>
                  </a:moveTo>
                  <a:cubicBezTo>
                    <a:pt x="130" y="1"/>
                    <a:pt x="92" y="8"/>
                    <a:pt x="61" y="24"/>
                  </a:cubicBezTo>
                  <a:cubicBezTo>
                    <a:pt x="1" y="54"/>
                    <a:pt x="1" y="115"/>
                    <a:pt x="61" y="145"/>
                  </a:cubicBezTo>
                  <a:cubicBezTo>
                    <a:pt x="92" y="176"/>
                    <a:pt x="130" y="191"/>
                    <a:pt x="168" y="191"/>
                  </a:cubicBezTo>
                  <a:cubicBezTo>
                    <a:pt x="206" y="191"/>
                    <a:pt x="244" y="176"/>
                    <a:pt x="274" y="145"/>
                  </a:cubicBezTo>
                  <a:cubicBezTo>
                    <a:pt x="365" y="115"/>
                    <a:pt x="365" y="54"/>
                    <a:pt x="274" y="24"/>
                  </a:cubicBezTo>
                  <a:cubicBezTo>
                    <a:pt x="244" y="8"/>
                    <a:pt x="206" y="1"/>
                    <a:pt x="168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91"/>
            <p:cNvSpPr/>
            <p:nvPr/>
          </p:nvSpPr>
          <p:spPr>
            <a:xfrm>
              <a:off x="451250" y="2825200"/>
              <a:ext cx="9125" cy="4975"/>
            </a:xfrm>
            <a:custGeom>
              <a:rect b="b" l="l" r="r" t="t"/>
              <a:pathLst>
                <a:path extrusionOk="0" h="199" w="365">
                  <a:moveTo>
                    <a:pt x="198" y="1"/>
                  </a:moveTo>
                  <a:cubicBezTo>
                    <a:pt x="160" y="1"/>
                    <a:pt x="122" y="8"/>
                    <a:pt x="91" y="24"/>
                  </a:cubicBezTo>
                  <a:cubicBezTo>
                    <a:pt x="0" y="84"/>
                    <a:pt x="0" y="145"/>
                    <a:pt x="91" y="176"/>
                  </a:cubicBezTo>
                  <a:cubicBezTo>
                    <a:pt x="122" y="191"/>
                    <a:pt x="160" y="198"/>
                    <a:pt x="198" y="198"/>
                  </a:cubicBezTo>
                  <a:cubicBezTo>
                    <a:pt x="236" y="198"/>
                    <a:pt x="274" y="191"/>
                    <a:pt x="304" y="176"/>
                  </a:cubicBezTo>
                  <a:cubicBezTo>
                    <a:pt x="365" y="145"/>
                    <a:pt x="365" y="84"/>
                    <a:pt x="304" y="24"/>
                  </a:cubicBezTo>
                  <a:cubicBezTo>
                    <a:pt x="274" y="8"/>
                    <a:pt x="236" y="1"/>
                    <a:pt x="198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91"/>
            <p:cNvSpPr/>
            <p:nvPr/>
          </p:nvSpPr>
          <p:spPr>
            <a:xfrm>
              <a:off x="466450" y="2833575"/>
              <a:ext cx="9125" cy="4950"/>
            </a:xfrm>
            <a:custGeom>
              <a:rect b="b" l="l" r="r" t="t"/>
              <a:pathLst>
                <a:path extrusionOk="0" h="198" w="365">
                  <a:moveTo>
                    <a:pt x="182" y="0"/>
                  </a:moveTo>
                  <a:cubicBezTo>
                    <a:pt x="137" y="0"/>
                    <a:pt x="91" y="8"/>
                    <a:pt x="61" y="23"/>
                  </a:cubicBezTo>
                  <a:cubicBezTo>
                    <a:pt x="0" y="84"/>
                    <a:pt x="0" y="144"/>
                    <a:pt x="61" y="175"/>
                  </a:cubicBezTo>
                  <a:cubicBezTo>
                    <a:pt x="91" y="190"/>
                    <a:pt x="137" y="198"/>
                    <a:pt x="182" y="198"/>
                  </a:cubicBezTo>
                  <a:cubicBezTo>
                    <a:pt x="228" y="198"/>
                    <a:pt x="274" y="190"/>
                    <a:pt x="304" y="175"/>
                  </a:cubicBezTo>
                  <a:cubicBezTo>
                    <a:pt x="365" y="144"/>
                    <a:pt x="365" y="84"/>
                    <a:pt x="304" y="23"/>
                  </a:cubicBezTo>
                  <a:cubicBezTo>
                    <a:pt x="274" y="8"/>
                    <a:pt x="228" y="0"/>
                    <a:pt x="182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91"/>
            <p:cNvSpPr/>
            <p:nvPr/>
          </p:nvSpPr>
          <p:spPr>
            <a:xfrm>
              <a:off x="481625" y="2834125"/>
              <a:ext cx="8400" cy="4600"/>
            </a:xfrm>
            <a:custGeom>
              <a:rect b="b" l="l" r="r" t="t"/>
              <a:pathLst>
                <a:path extrusionOk="0" h="184" w="336">
                  <a:moveTo>
                    <a:pt x="183" y="1"/>
                  </a:moveTo>
                  <a:cubicBezTo>
                    <a:pt x="153" y="1"/>
                    <a:pt x="92" y="1"/>
                    <a:pt x="62" y="31"/>
                  </a:cubicBezTo>
                  <a:lnTo>
                    <a:pt x="31" y="31"/>
                  </a:lnTo>
                  <a:cubicBezTo>
                    <a:pt x="1" y="62"/>
                    <a:pt x="1" y="62"/>
                    <a:pt x="1" y="92"/>
                  </a:cubicBezTo>
                  <a:cubicBezTo>
                    <a:pt x="1" y="92"/>
                    <a:pt x="1" y="92"/>
                    <a:pt x="1" y="122"/>
                  </a:cubicBezTo>
                  <a:lnTo>
                    <a:pt x="31" y="122"/>
                  </a:lnTo>
                  <a:cubicBezTo>
                    <a:pt x="31" y="153"/>
                    <a:pt x="31" y="153"/>
                    <a:pt x="31" y="153"/>
                  </a:cubicBezTo>
                  <a:lnTo>
                    <a:pt x="92" y="122"/>
                  </a:lnTo>
                  <a:lnTo>
                    <a:pt x="62" y="153"/>
                  </a:lnTo>
                  <a:cubicBezTo>
                    <a:pt x="92" y="183"/>
                    <a:pt x="123" y="183"/>
                    <a:pt x="123" y="183"/>
                  </a:cubicBezTo>
                  <a:lnTo>
                    <a:pt x="153" y="183"/>
                  </a:lnTo>
                  <a:cubicBezTo>
                    <a:pt x="183" y="183"/>
                    <a:pt x="244" y="183"/>
                    <a:pt x="275" y="153"/>
                  </a:cubicBezTo>
                  <a:cubicBezTo>
                    <a:pt x="335" y="122"/>
                    <a:pt x="335" y="92"/>
                    <a:pt x="335" y="62"/>
                  </a:cubicBezTo>
                  <a:cubicBezTo>
                    <a:pt x="335" y="62"/>
                    <a:pt x="305" y="31"/>
                    <a:pt x="275" y="31"/>
                  </a:cubicBezTo>
                  <a:cubicBezTo>
                    <a:pt x="275" y="1"/>
                    <a:pt x="244" y="1"/>
                    <a:pt x="18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91"/>
            <p:cNvSpPr/>
            <p:nvPr/>
          </p:nvSpPr>
          <p:spPr>
            <a:xfrm>
              <a:off x="467200" y="2825450"/>
              <a:ext cx="8375" cy="4900"/>
            </a:xfrm>
            <a:custGeom>
              <a:rect b="b" l="l" r="r" t="t"/>
              <a:pathLst>
                <a:path extrusionOk="0" h="196" w="335">
                  <a:moveTo>
                    <a:pt x="123" y="0"/>
                  </a:moveTo>
                  <a:cubicBezTo>
                    <a:pt x="85" y="0"/>
                    <a:pt x="51" y="14"/>
                    <a:pt x="31" y="14"/>
                  </a:cubicBezTo>
                  <a:lnTo>
                    <a:pt x="152" y="105"/>
                  </a:lnTo>
                  <a:lnTo>
                    <a:pt x="31" y="44"/>
                  </a:lnTo>
                  <a:lnTo>
                    <a:pt x="0" y="44"/>
                  </a:lnTo>
                  <a:cubicBezTo>
                    <a:pt x="0" y="74"/>
                    <a:pt x="0" y="74"/>
                    <a:pt x="0" y="10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31" y="166"/>
                    <a:pt x="31" y="166"/>
                  </a:cubicBezTo>
                  <a:lnTo>
                    <a:pt x="61" y="166"/>
                  </a:lnTo>
                  <a:cubicBezTo>
                    <a:pt x="92" y="196"/>
                    <a:pt x="92" y="196"/>
                    <a:pt x="122" y="196"/>
                  </a:cubicBezTo>
                  <a:lnTo>
                    <a:pt x="152" y="196"/>
                  </a:lnTo>
                  <a:cubicBezTo>
                    <a:pt x="183" y="196"/>
                    <a:pt x="213" y="196"/>
                    <a:pt x="244" y="166"/>
                  </a:cubicBezTo>
                  <a:lnTo>
                    <a:pt x="274" y="166"/>
                  </a:lnTo>
                  <a:cubicBezTo>
                    <a:pt x="304" y="135"/>
                    <a:pt x="335" y="105"/>
                    <a:pt x="304" y="74"/>
                  </a:cubicBezTo>
                  <a:cubicBezTo>
                    <a:pt x="304" y="44"/>
                    <a:pt x="304" y="44"/>
                    <a:pt x="274" y="14"/>
                  </a:cubicBezTo>
                  <a:lnTo>
                    <a:pt x="183" y="14"/>
                  </a:lnTo>
                  <a:cubicBezTo>
                    <a:pt x="163" y="3"/>
                    <a:pt x="142" y="0"/>
                    <a:pt x="12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91"/>
            <p:cNvSpPr/>
            <p:nvPr/>
          </p:nvSpPr>
          <p:spPr>
            <a:xfrm>
              <a:off x="437550" y="2842500"/>
              <a:ext cx="8400" cy="4575"/>
            </a:xfrm>
            <a:custGeom>
              <a:rect b="b" l="l" r="r" t="t"/>
              <a:pathLst>
                <a:path extrusionOk="0" h="183" w="336">
                  <a:moveTo>
                    <a:pt x="183" y="0"/>
                  </a:moveTo>
                  <a:cubicBezTo>
                    <a:pt x="123" y="0"/>
                    <a:pt x="92" y="0"/>
                    <a:pt x="31" y="31"/>
                  </a:cubicBezTo>
                  <a:cubicBezTo>
                    <a:pt x="1" y="61"/>
                    <a:pt x="1" y="91"/>
                    <a:pt x="1" y="91"/>
                  </a:cubicBezTo>
                  <a:cubicBezTo>
                    <a:pt x="1" y="91"/>
                    <a:pt x="1" y="122"/>
                    <a:pt x="1" y="122"/>
                  </a:cubicBezTo>
                  <a:cubicBezTo>
                    <a:pt x="1" y="122"/>
                    <a:pt x="1" y="152"/>
                    <a:pt x="31" y="152"/>
                  </a:cubicBezTo>
                  <a:cubicBezTo>
                    <a:pt x="62" y="152"/>
                    <a:pt x="62" y="183"/>
                    <a:pt x="62" y="183"/>
                  </a:cubicBezTo>
                  <a:lnTo>
                    <a:pt x="244" y="183"/>
                  </a:lnTo>
                  <a:cubicBezTo>
                    <a:pt x="244" y="183"/>
                    <a:pt x="275" y="183"/>
                    <a:pt x="275" y="152"/>
                  </a:cubicBezTo>
                  <a:cubicBezTo>
                    <a:pt x="305" y="152"/>
                    <a:pt x="335" y="122"/>
                    <a:pt x="335" y="91"/>
                  </a:cubicBezTo>
                  <a:cubicBezTo>
                    <a:pt x="305" y="61"/>
                    <a:pt x="305" y="31"/>
                    <a:pt x="275" y="31"/>
                  </a:cubicBezTo>
                  <a:cubicBezTo>
                    <a:pt x="244" y="0"/>
                    <a:pt x="214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91"/>
            <p:cNvSpPr/>
            <p:nvPr/>
          </p:nvSpPr>
          <p:spPr>
            <a:xfrm>
              <a:off x="1497600" y="3145875"/>
              <a:ext cx="9150" cy="4975"/>
            </a:xfrm>
            <a:custGeom>
              <a:rect b="b" l="l" r="r" t="t"/>
              <a:pathLst>
                <a:path extrusionOk="0" h="199" w="366">
                  <a:moveTo>
                    <a:pt x="195" y="1"/>
                  </a:moveTo>
                  <a:cubicBezTo>
                    <a:pt x="153" y="1"/>
                    <a:pt x="107" y="8"/>
                    <a:pt x="62" y="23"/>
                  </a:cubicBezTo>
                  <a:cubicBezTo>
                    <a:pt x="1" y="54"/>
                    <a:pt x="1" y="115"/>
                    <a:pt x="62" y="175"/>
                  </a:cubicBezTo>
                  <a:cubicBezTo>
                    <a:pt x="107" y="191"/>
                    <a:pt x="153" y="198"/>
                    <a:pt x="195" y="198"/>
                  </a:cubicBezTo>
                  <a:cubicBezTo>
                    <a:pt x="237" y="198"/>
                    <a:pt x="275" y="191"/>
                    <a:pt x="305" y="175"/>
                  </a:cubicBezTo>
                  <a:cubicBezTo>
                    <a:pt x="366" y="115"/>
                    <a:pt x="366" y="54"/>
                    <a:pt x="305" y="23"/>
                  </a:cubicBezTo>
                  <a:cubicBezTo>
                    <a:pt x="275" y="8"/>
                    <a:pt x="237" y="1"/>
                    <a:pt x="195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91"/>
            <p:cNvSpPr/>
            <p:nvPr/>
          </p:nvSpPr>
          <p:spPr>
            <a:xfrm>
              <a:off x="1512800" y="3137525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68" y="0"/>
                  </a:moveTo>
                  <a:cubicBezTo>
                    <a:pt x="130" y="0"/>
                    <a:pt x="92" y="8"/>
                    <a:pt x="62" y="23"/>
                  </a:cubicBezTo>
                  <a:cubicBezTo>
                    <a:pt x="1" y="54"/>
                    <a:pt x="1" y="114"/>
                    <a:pt x="62" y="145"/>
                  </a:cubicBezTo>
                  <a:cubicBezTo>
                    <a:pt x="92" y="175"/>
                    <a:pt x="130" y="190"/>
                    <a:pt x="168" y="190"/>
                  </a:cubicBezTo>
                  <a:cubicBezTo>
                    <a:pt x="206" y="190"/>
                    <a:pt x="244" y="175"/>
                    <a:pt x="274" y="145"/>
                  </a:cubicBezTo>
                  <a:cubicBezTo>
                    <a:pt x="366" y="114"/>
                    <a:pt x="366" y="54"/>
                    <a:pt x="274" y="23"/>
                  </a:cubicBezTo>
                  <a:cubicBezTo>
                    <a:pt x="244" y="8"/>
                    <a:pt x="206" y="0"/>
                    <a:pt x="168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91"/>
            <p:cNvSpPr/>
            <p:nvPr/>
          </p:nvSpPr>
          <p:spPr>
            <a:xfrm>
              <a:off x="1468725" y="3162775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72" y="1"/>
                  </a:moveTo>
                  <a:cubicBezTo>
                    <a:pt x="130" y="1"/>
                    <a:pt x="92" y="16"/>
                    <a:pt x="62" y="47"/>
                  </a:cubicBezTo>
                  <a:cubicBezTo>
                    <a:pt x="1" y="77"/>
                    <a:pt x="1" y="138"/>
                    <a:pt x="62" y="168"/>
                  </a:cubicBezTo>
                  <a:cubicBezTo>
                    <a:pt x="92" y="183"/>
                    <a:pt x="130" y="191"/>
                    <a:pt x="172" y="191"/>
                  </a:cubicBezTo>
                  <a:cubicBezTo>
                    <a:pt x="214" y="191"/>
                    <a:pt x="259" y="183"/>
                    <a:pt x="305" y="168"/>
                  </a:cubicBezTo>
                  <a:cubicBezTo>
                    <a:pt x="366" y="138"/>
                    <a:pt x="366" y="77"/>
                    <a:pt x="305" y="47"/>
                  </a:cubicBezTo>
                  <a:cubicBezTo>
                    <a:pt x="259" y="16"/>
                    <a:pt x="214" y="1"/>
                    <a:pt x="172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91"/>
            <p:cNvSpPr/>
            <p:nvPr/>
          </p:nvSpPr>
          <p:spPr>
            <a:xfrm>
              <a:off x="1483175" y="3154250"/>
              <a:ext cx="9150" cy="4950"/>
            </a:xfrm>
            <a:custGeom>
              <a:rect b="b" l="l" r="r" t="t"/>
              <a:pathLst>
                <a:path extrusionOk="0" h="198" w="366">
                  <a:moveTo>
                    <a:pt x="183" y="0"/>
                  </a:moveTo>
                  <a:cubicBezTo>
                    <a:pt x="137" y="0"/>
                    <a:pt x="92" y="8"/>
                    <a:pt x="61" y="23"/>
                  </a:cubicBezTo>
                  <a:cubicBezTo>
                    <a:pt x="0" y="84"/>
                    <a:pt x="0" y="144"/>
                    <a:pt x="61" y="175"/>
                  </a:cubicBezTo>
                  <a:cubicBezTo>
                    <a:pt x="92" y="190"/>
                    <a:pt x="137" y="198"/>
                    <a:pt x="183" y="198"/>
                  </a:cubicBezTo>
                  <a:cubicBezTo>
                    <a:pt x="228" y="198"/>
                    <a:pt x="274" y="190"/>
                    <a:pt x="304" y="175"/>
                  </a:cubicBezTo>
                  <a:cubicBezTo>
                    <a:pt x="365" y="144"/>
                    <a:pt x="365" y="84"/>
                    <a:pt x="304" y="23"/>
                  </a:cubicBezTo>
                  <a:cubicBezTo>
                    <a:pt x="274" y="8"/>
                    <a:pt x="228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91"/>
            <p:cNvSpPr/>
            <p:nvPr/>
          </p:nvSpPr>
          <p:spPr>
            <a:xfrm>
              <a:off x="1439100" y="3180075"/>
              <a:ext cx="9150" cy="4975"/>
            </a:xfrm>
            <a:custGeom>
              <a:rect b="b" l="l" r="r" t="t"/>
              <a:pathLst>
                <a:path extrusionOk="0" h="199" w="366">
                  <a:moveTo>
                    <a:pt x="183" y="0"/>
                  </a:moveTo>
                  <a:cubicBezTo>
                    <a:pt x="137" y="0"/>
                    <a:pt x="92" y="8"/>
                    <a:pt x="61" y="23"/>
                  </a:cubicBezTo>
                  <a:cubicBezTo>
                    <a:pt x="1" y="54"/>
                    <a:pt x="1" y="114"/>
                    <a:pt x="61" y="175"/>
                  </a:cubicBezTo>
                  <a:cubicBezTo>
                    <a:pt x="92" y="190"/>
                    <a:pt x="137" y="198"/>
                    <a:pt x="183" y="198"/>
                  </a:cubicBezTo>
                  <a:cubicBezTo>
                    <a:pt x="228" y="198"/>
                    <a:pt x="274" y="190"/>
                    <a:pt x="304" y="175"/>
                  </a:cubicBezTo>
                  <a:cubicBezTo>
                    <a:pt x="365" y="114"/>
                    <a:pt x="365" y="54"/>
                    <a:pt x="304" y="23"/>
                  </a:cubicBezTo>
                  <a:cubicBezTo>
                    <a:pt x="274" y="8"/>
                    <a:pt x="228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91"/>
            <p:cNvSpPr/>
            <p:nvPr/>
          </p:nvSpPr>
          <p:spPr>
            <a:xfrm>
              <a:off x="1453550" y="3171725"/>
              <a:ext cx="9125" cy="4775"/>
            </a:xfrm>
            <a:custGeom>
              <a:rect b="b" l="l" r="r" t="t"/>
              <a:pathLst>
                <a:path extrusionOk="0" h="191" w="365">
                  <a:moveTo>
                    <a:pt x="194" y="0"/>
                  </a:moveTo>
                  <a:cubicBezTo>
                    <a:pt x="152" y="0"/>
                    <a:pt x="106" y="8"/>
                    <a:pt x="61" y="23"/>
                  </a:cubicBezTo>
                  <a:cubicBezTo>
                    <a:pt x="0" y="53"/>
                    <a:pt x="0" y="114"/>
                    <a:pt x="61" y="145"/>
                  </a:cubicBezTo>
                  <a:cubicBezTo>
                    <a:pt x="106" y="175"/>
                    <a:pt x="152" y="190"/>
                    <a:pt x="194" y="190"/>
                  </a:cubicBezTo>
                  <a:cubicBezTo>
                    <a:pt x="236" y="190"/>
                    <a:pt x="274" y="175"/>
                    <a:pt x="304" y="145"/>
                  </a:cubicBezTo>
                  <a:cubicBezTo>
                    <a:pt x="365" y="114"/>
                    <a:pt x="365" y="53"/>
                    <a:pt x="304" y="23"/>
                  </a:cubicBezTo>
                  <a:cubicBezTo>
                    <a:pt x="274" y="8"/>
                    <a:pt x="236" y="0"/>
                    <a:pt x="194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91"/>
            <p:cNvSpPr/>
            <p:nvPr/>
          </p:nvSpPr>
          <p:spPr>
            <a:xfrm>
              <a:off x="1409475" y="3196975"/>
              <a:ext cx="9125" cy="4775"/>
            </a:xfrm>
            <a:custGeom>
              <a:rect b="b" l="l" r="r" t="t"/>
              <a:pathLst>
                <a:path extrusionOk="0" h="191" w="365">
                  <a:moveTo>
                    <a:pt x="194" y="1"/>
                  </a:moveTo>
                  <a:cubicBezTo>
                    <a:pt x="152" y="1"/>
                    <a:pt x="106" y="16"/>
                    <a:pt x="61" y="46"/>
                  </a:cubicBezTo>
                  <a:cubicBezTo>
                    <a:pt x="0" y="77"/>
                    <a:pt x="0" y="138"/>
                    <a:pt x="61" y="168"/>
                  </a:cubicBezTo>
                  <a:cubicBezTo>
                    <a:pt x="106" y="183"/>
                    <a:pt x="152" y="191"/>
                    <a:pt x="194" y="191"/>
                  </a:cubicBezTo>
                  <a:cubicBezTo>
                    <a:pt x="236" y="191"/>
                    <a:pt x="274" y="183"/>
                    <a:pt x="304" y="168"/>
                  </a:cubicBezTo>
                  <a:cubicBezTo>
                    <a:pt x="365" y="138"/>
                    <a:pt x="365" y="77"/>
                    <a:pt x="304" y="46"/>
                  </a:cubicBezTo>
                  <a:cubicBezTo>
                    <a:pt x="274" y="16"/>
                    <a:pt x="236" y="1"/>
                    <a:pt x="194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91"/>
            <p:cNvSpPr/>
            <p:nvPr/>
          </p:nvSpPr>
          <p:spPr>
            <a:xfrm>
              <a:off x="1424675" y="3188425"/>
              <a:ext cx="9125" cy="4975"/>
            </a:xfrm>
            <a:custGeom>
              <a:rect b="b" l="l" r="r" t="t"/>
              <a:pathLst>
                <a:path extrusionOk="0" h="199" w="365">
                  <a:moveTo>
                    <a:pt x="171" y="1"/>
                  </a:moveTo>
                  <a:cubicBezTo>
                    <a:pt x="129" y="1"/>
                    <a:pt x="91" y="8"/>
                    <a:pt x="61" y="24"/>
                  </a:cubicBezTo>
                  <a:cubicBezTo>
                    <a:pt x="0" y="54"/>
                    <a:pt x="0" y="145"/>
                    <a:pt x="61" y="176"/>
                  </a:cubicBezTo>
                  <a:cubicBezTo>
                    <a:pt x="91" y="191"/>
                    <a:pt x="129" y="198"/>
                    <a:pt x="171" y="198"/>
                  </a:cubicBezTo>
                  <a:cubicBezTo>
                    <a:pt x="213" y="198"/>
                    <a:pt x="258" y="191"/>
                    <a:pt x="304" y="176"/>
                  </a:cubicBezTo>
                  <a:cubicBezTo>
                    <a:pt x="365" y="145"/>
                    <a:pt x="365" y="84"/>
                    <a:pt x="304" y="24"/>
                  </a:cubicBezTo>
                  <a:cubicBezTo>
                    <a:pt x="258" y="8"/>
                    <a:pt x="213" y="1"/>
                    <a:pt x="171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91"/>
            <p:cNvSpPr/>
            <p:nvPr/>
          </p:nvSpPr>
          <p:spPr>
            <a:xfrm>
              <a:off x="1380600" y="3214275"/>
              <a:ext cx="9125" cy="4950"/>
            </a:xfrm>
            <a:custGeom>
              <a:rect b="b" l="l" r="r" t="t"/>
              <a:pathLst>
                <a:path extrusionOk="0" h="198" w="365">
                  <a:moveTo>
                    <a:pt x="171" y="0"/>
                  </a:moveTo>
                  <a:cubicBezTo>
                    <a:pt x="129" y="0"/>
                    <a:pt x="91" y="8"/>
                    <a:pt x="61" y="23"/>
                  </a:cubicBezTo>
                  <a:cubicBezTo>
                    <a:pt x="0" y="53"/>
                    <a:pt x="0" y="114"/>
                    <a:pt x="61" y="175"/>
                  </a:cubicBezTo>
                  <a:cubicBezTo>
                    <a:pt x="91" y="190"/>
                    <a:pt x="129" y="198"/>
                    <a:pt x="171" y="198"/>
                  </a:cubicBezTo>
                  <a:cubicBezTo>
                    <a:pt x="213" y="198"/>
                    <a:pt x="258" y="190"/>
                    <a:pt x="304" y="175"/>
                  </a:cubicBezTo>
                  <a:cubicBezTo>
                    <a:pt x="365" y="114"/>
                    <a:pt x="365" y="53"/>
                    <a:pt x="304" y="23"/>
                  </a:cubicBezTo>
                  <a:cubicBezTo>
                    <a:pt x="258" y="8"/>
                    <a:pt x="213" y="0"/>
                    <a:pt x="171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91"/>
            <p:cNvSpPr/>
            <p:nvPr/>
          </p:nvSpPr>
          <p:spPr>
            <a:xfrm>
              <a:off x="1395025" y="3205350"/>
              <a:ext cx="9150" cy="5325"/>
            </a:xfrm>
            <a:custGeom>
              <a:rect b="b" l="l" r="r" t="t"/>
              <a:pathLst>
                <a:path extrusionOk="0" h="213" w="366">
                  <a:moveTo>
                    <a:pt x="183" y="0"/>
                  </a:moveTo>
                  <a:cubicBezTo>
                    <a:pt x="137" y="0"/>
                    <a:pt x="92" y="15"/>
                    <a:pt x="61" y="46"/>
                  </a:cubicBezTo>
                  <a:cubicBezTo>
                    <a:pt x="1" y="76"/>
                    <a:pt x="1" y="137"/>
                    <a:pt x="61" y="167"/>
                  </a:cubicBezTo>
                  <a:cubicBezTo>
                    <a:pt x="92" y="198"/>
                    <a:pt x="137" y="213"/>
                    <a:pt x="183" y="213"/>
                  </a:cubicBezTo>
                  <a:cubicBezTo>
                    <a:pt x="229" y="213"/>
                    <a:pt x="274" y="198"/>
                    <a:pt x="305" y="167"/>
                  </a:cubicBezTo>
                  <a:cubicBezTo>
                    <a:pt x="365" y="137"/>
                    <a:pt x="365" y="76"/>
                    <a:pt x="305" y="46"/>
                  </a:cubicBezTo>
                  <a:cubicBezTo>
                    <a:pt x="274" y="15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91"/>
            <p:cNvSpPr/>
            <p:nvPr/>
          </p:nvSpPr>
          <p:spPr>
            <a:xfrm>
              <a:off x="1350950" y="3231175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83" y="1"/>
                  </a:moveTo>
                  <a:cubicBezTo>
                    <a:pt x="137" y="1"/>
                    <a:pt x="92" y="16"/>
                    <a:pt x="61" y="46"/>
                  </a:cubicBezTo>
                  <a:cubicBezTo>
                    <a:pt x="1" y="77"/>
                    <a:pt x="1" y="137"/>
                    <a:pt x="61" y="168"/>
                  </a:cubicBezTo>
                  <a:cubicBezTo>
                    <a:pt x="92" y="183"/>
                    <a:pt x="137" y="191"/>
                    <a:pt x="183" y="191"/>
                  </a:cubicBezTo>
                  <a:cubicBezTo>
                    <a:pt x="229" y="191"/>
                    <a:pt x="274" y="183"/>
                    <a:pt x="305" y="168"/>
                  </a:cubicBezTo>
                  <a:cubicBezTo>
                    <a:pt x="365" y="137"/>
                    <a:pt x="365" y="77"/>
                    <a:pt x="305" y="46"/>
                  </a:cubicBezTo>
                  <a:cubicBezTo>
                    <a:pt x="274" y="16"/>
                    <a:pt x="229" y="1"/>
                    <a:pt x="18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91"/>
            <p:cNvSpPr/>
            <p:nvPr/>
          </p:nvSpPr>
          <p:spPr>
            <a:xfrm>
              <a:off x="1365400" y="3222625"/>
              <a:ext cx="9125" cy="4975"/>
            </a:xfrm>
            <a:custGeom>
              <a:rect b="b" l="l" r="r" t="t"/>
              <a:pathLst>
                <a:path extrusionOk="0" h="199" w="365">
                  <a:moveTo>
                    <a:pt x="194" y="1"/>
                  </a:moveTo>
                  <a:cubicBezTo>
                    <a:pt x="152" y="1"/>
                    <a:pt x="107" y="8"/>
                    <a:pt x="61" y="23"/>
                  </a:cubicBezTo>
                  <a:cubicBezTo>
                    <a:pt x="0" y="84"/>
                    <a:pt x="0" y="145"/>
                    <a:pt x="61" y="175"/>
                  </a:cubicBezTo>
                  <a:cubicBezTo>
                    <a:pt x="107" y="191"/>
                    <a:pt x="152" y="198"/>
                    <a:pt x="194" y="198"/>
                  </a:cubicBezTo>
                  <a:cubicBezTo>
                    <a:pt x="236" y="198"/>
                    <a:pt x="274" y="191"/>
                    <a:pt x="304" y="175"/>
                  </a:cubicBezTo>
                  <a:cubicBezTo>
                    <a:pt x="365" y="115"/>
                    <a:pt x="365" y="84"/>
                    <a:pt x="304" y="23"/>
                  </a:cubicBezTo>
                  <a:cubicBezTo>
                    <a:pt x="274" y="8"/>
                    <a:pt x="236" y="1"/>
                    <a:pt x="194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91"/>
            <p:cNvSpPr/>
            <p:nvPr/>
          </p:nvSpPr>
          <p:spPr>
            <a:xfrm>
              <a:off x="1321325" y="3248475"/>
              <a:ext cx="9125" cy="4950"/>
            </a:xfrm>
            <a:custGeom>
              <a:rect b="b" l="l" r="r" t="t"/>
              <a:pathLst>
                <a:path extrusionOk="0" h="198" w="365">
                  <a:moveTo>
                    <a:pt x="194" y="0"/>
                  </a:moveTo>
                  <a:cubicBezTo>
                    <a:pt x="152" y="0"/>
                    <a:pt x="107" y="8"/>
                    <a:pt x="61" y="23"/>
                  </a:cubicBezTo>
                  <a:cubicBezTo>
                    <a:pt x="0" y="53"/>
                    <a:pt x="0" y="114"/>
                    <a:pt x="61" y="175"/>
                  </a:cubicBezTo>
                  <a:cubicBezTo>
                    <a:pt x="107" y="190"/>
                    <a:pt x="152" y="198"/>
                    <a:pt x="194" y="198"/>
                  </a:cubicBezTo>
                  <a:cubicBezTo>
                    <a:pt x="236" y="198"/>
                    <a:pt x="274" y="190"/>
                    <a:pt x="304" y="175"/>
                  </a:cubicBezTo>
                  <a:cubicBezTo>
                    <a:pt x="365" y="114"/>
                    <a:pt x="365" y="53"/>
                    <a:pt x="304" y="23"/>
                  </a:cubicBezTo>
                  <a:cubicBezTo>
                    <a:pt x="274" y="8"/>
                    <a:pt x="236" y="0"/>
                    <a:pt x="194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91"/>
            <p:cNvSpPr/>
            <p:nvPr/>
          </p:nvSpPr>
          <p:spPr>
            <a:xfrm>
              <a:off x="1336525" y="3239525"/>
              <a:ext cx="9125" cy="5350"/>
            </a:xfrm>
            <a:custGeom>
              <a:rect b="b" l="l" r="r" t="t"/>
              <a:pathLst>
                <a:path extrusionOk="0" h="214" w="365">
                  <a:moveTo>
                    <a:pt x="171" y="1"/>
                  </a:moveTo>
                  <a:cubicBezTo>
                    <a:pt x="129" y="1"/>
                    <a:pt x="91" y="16"/>
                    <a:pt x="61" y="47"/>
                  </a:cubicBezTo>
                  <a:cubicBezTo>
                    <a:pt x="0" y="77"/>
                    <a:pt x="0" y="138"/>
                    <a:pt x="61" y="168"/>
                  </a:cubicBezTo>
                  <a:cubicBezTo>
                    <a:pt x="91" y="199"/>
                    <a:pt x="129" y="214"/>
                    <a:pt x="171" y="214"/>
                  </a:cubicBezTo>
                  <a:cubicBezTo>
                    <a:pt x="213" y="214"/>
                    <a:pt x="258" y="199"/>
                    <a:pt x="304" y="168"/>
                  </a:cubicBezTo>
                  <a:cubicBezTo>
                    <a:pt x="365" y="138"/>
                    <a:pt x="365" y="77"/>
                    <a:pt x="304" y="47"/>
                  </a:cubicBezTo>
                  <a:cubicBezTo>
                    <a:pt x="258" y="16"/>
                    <a:pt x="213" y="1"/>
                    <a:pt x="171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91"/>
            <p:cNvSpPr/>
            <p:nvPr/>
          </p:nvSpPr>
          <p:spPr>
            <a:xfrm>
              <a:off x="1292450" y="3265175"/>
              <a:ext cx="9125" cy="4975"/>
            </a:xfrm>
            <a:custGeom>
              <a:rect b="b" l="l" r="r" t="t"/>
              <a:pathLst>
                <a:path extrusionOk="0" h="199" w="365">
                  <a:moveTo>
                    <a:pt x="171" y="1"/>
                  </a:moveTo>
                  <a:cubicBezTo>
                    <a:pt x="129" y="1"/>
                    <a:pt x="91" y="8"/>
                    <a:pt x="61" y="24"/>
                  </a:cubicBezTo>
                  <a:cubicBezTo>
                    <a:pt x="0" y="84"/>
                    <a:pt x="0" y="145"/>
                    <a:pt x="61" y="176"/>
                  </a:cubicBezTo>
                  <a:cubicBezTo>
                    <a:pt x="91" y="191"/>
                    <a:pt x="129" y="198"/>
                    <a:pt x="171" y="198"/>
                  </a:cubicBezTo>
                  <a:cubicBezTo>
                    <a:pt x="213" y="198"/>
                    <a:pt x="259" y="191"/>
                    <a:pt x="304" y="176"/>
                  </a:cubicBezTo>
                  <a:cubicBezTo>
                    <a:pt x="365" y="145"/>
                    <a:pt x="365" y="84"/>
                    <a:pt x="304" y="24"/>
                  </a:cubicBezTo>
                  <a:cubicBezTo>
                    <a:pt x="259" y="8"/>
                    <a:pt x="213" y="1"/>
                    <a:pt x="171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91"/>
            <p:cNvSpPr/>
            <p:nvPr/>
          </p:nvSpPr>
          <p:spPr>
            <a:xfrm>
              <a:off x="1306875" y="3256825"/>
              <a:ext cx="9150" cy="4950"/>
            </a:xfrm>
            <a:custGeom>
              <a:rect b="b" l="l" r="r" t="t"/>
              <a:pathLst>
                <a:path extrusionOk="0" h="198" w="366">
                  <a:moveTo>
                    <a:pt x="183" y="0"/>
                  </a:moveTo>
                  <a:cubicBezTo>
                    <a:pt x="137" y="0"/>
                    <a:pt x="92" y="8"/>
                    <a:pt x="61" y="23"/>
                  </a:cubicBezTo>
                  <a:cubicBezTo>
                    <a:pt x="1" y="54"/>
                    <a:pt x="1" y="114"/>
                    <a:pt x="61" y="175"/>
                  </a:cubicBezTo>
                  <a:cubicBezTo>
                    <a:pt x="92" y="190"/>
                    <a:pt x="137" y="198"/>
                    <a:pt x="183" y="198"/>
                  </a:cubicBezTo>
                  <a:cubicBezTo>
                    <a:pt x="229" y="198"/>
                    <a:pt x="274" y="190"/>
                    <a:pt x="305" y="175"/>
                  </a:cubicBezTo>
                  <a:cubicBezTo>
                    <a:pt x="365" y="114"/>
                    <a:pt x="365" y="54"/>
                    <a:pt x="305" y="23"/>
                  </a:cubicBezTo>
                  <a:cubicBezTo>
                    <a:pt x="274" y="8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91"/>
            <p:cNvSpPr/>
            <p:nvPr/>
          </p:nvSpPr>
          <p:spPr>
            <a:xfrm>
              <a:off x="1262800" y="3282650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83" y="1"/>
                  </a:moveTo>
                  <a:cubicBezTo>
                    <a:pt x="138" y="1"/>
                    <a:pt x="92" y="8"/>
                    <a:pt x="62" y="24"/>
                  </a:cubicBezTo>
                  <a:cubicBezTo>
                    <a:pt x="1" y="54"/>
                    <a:pt x="1" y="115"/>
                    <a:pt x="62" y="145"/>
                  </a:cubicBezTo>
                  <a:cubicBezTo>
                    <a:pt x="92" y="176"/>
                    <a:pt x="138" y="191"/>
                    <a:pt x="183" y="191"/>
                  </a:cubicBezTo>
                  <a:cubicBezTo>
                    <a:pt x="229" y="191"/>
                    <a:pt x="274" y="176"/>
                    <a:pt x="305" y="145"/>
                  </a:cubicBezTo>
                  <a:cubicBezTo>
                    <a:pt x="365" y="115"/>
                    <a:pt x="365" y="54"/>
                    <a:pt x="305" y="24"/>
                  </a:cubicBezTo>
                  <a:cubicBezTo>
                    <a:pt x="274" y="8"/>
                    <a:pt x="229" y="1"/>
                    <a:pt x="18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91"/>
            <p:cNvSpPr/>
            <p:nvPr/>
          </p:nvSpPr>
          <p:spPr>
            <a:xfrm>
              <a:off x="1277250" y="3273725"/>
              <a:ext cx="9125" cy="4775"/>
            </a:xfrm>
            <a:custGeom>
              <a:rect b="b" l="l" r="r" t="t"/>
              <a:pathLst>
                <a:path extrusionOk="0" h="191" w="365">
                  <a:moveTo>
                    <a:pt x="194" y="1"/>
                  </a:moveTo>
                  <a:cubicBezTo>
                    <a:pt x="152" y="1"/>
                    <a:pt x="107" y="16"/>
                    <a:pt x="61" y="46"/>
                  </a:cubicBezTo>
                  <a:cubicBezTo>
                    <a:pt x="0" y="77"/>
                    <a:pt x="0" y="138"/>
                    <a:pt x="61" y="168"/>
                  </a:cubicBezTo>
                  <a:cubicBezTo>
                    <a:pt x="107" y="183"/>
                    <a:pt x="152" y="191"/>
                    <a:pt x="194" y="191"/>
                  </a:cubicBezTo>
                  <a:cubicBezTo>
                    <a:pt x="236" y="191"/>
                    <a:pt x="274" y="183"/>
                    <a:pt x="304" y="168"/>
                  </a:cubicBezTo>
                  <a:cubicBezTo>
                    <a:pt x="365" y="138"/>
                    <a:pt x="365" y="77"/>
                    <a:pt x="304" y="46"/>
                  </a:cubicBezTo>
                  <a:cubicBezTo>
                    <a:pt x="274" y="16"/>
                    <a:pt x="236" y="1"/>
                    <a:pt x="194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91"/>
            <p:cNvSpPr/>
            <p:nvPr/>
          </p:nvSpPr>
          <p:spPr>
            <a:xfrm>
              <a:off x="1233175" y="3299375"/>
              <a:ext cx="9150" cy="4975"/>
            </a:xfrm>
            <a:custGeom>
              <a:rect b="b" l="l" r="r" t="t"/>
              <a:pathLst>
                <a:path extrusionOk="0" h="199" w="366">
                  <a:moveTo>
                    <a:pt x="194" y="1"/>
                  </a:moveTo>
                  <a:cubicBezTo>
                    <a:pt x="152" y="1"/>
                    <a:pt x="107" y="8"/>
                    <a:pt x="61" y="23"/>
                  </a:cubicBezTo>
                  <a:cubicBezTo>
                    <a:pt x="0" y="84"/>
                    <a:pt x="0" y="145"/>
                    <a:pt x="61" y="175"/>
                  </a:cubicBezTo>
                  <a:cubicBezTo>
                    <a:pt x="107" y="191"/>
                    <a:pt x="152" y="198"/>
                    <a:pt x="194" y="198"/>
                  </a:cubicBezTo>
                  <a:cubicBezTo>
                    <a:pt x="236" y="198"/>
                    <a:pt x="274" y="191"/>
                    <a:pt x="304" y="175"/>
                  </a:cubicBezTo>
                  <a:cubicBezTo>
                    <a:pt x="365" y="145"/>
                    <a:pt x="365" y="84"/>
                    <a:pt x="304" y="23"/>
                  </a:cubicBezTo>
                  <a:cubicBezTo>
                    <a:pt x="274" y="8"/>
                    <a:pt x="236" y="1"/>
                    <a:pt x="194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91"/>
            <p:cNvSpPr/>
            <p:nvPr/>
          </p:nvSpPr>
          <p:spPr>
            <a:xfrm>
              <a:off x="1248375" y="3291025"/>
              <a:ext cx="9125" cy="4950"/>
            </a:xfrm>
            <a:custGeom>
              <a:rect b="b" l="l" r="r" t="t"/>
              <a:pathLst>
                <a:path extrusionOk="0" h="198" w="365">
                  <a:moveTo>
                    <a:pt x="171" y="0"/>
                  </a:moveTo>
                  <a:cubicBezTo>
                    <a:pt x="129" y="0"/>
                    <a:pt x="91" y="8"/>
                    <a:pt x="61" y="23"/>
                  </a:cubicBezTo>
                  <a:cubicBezTo>
                    <a:pt x="0" y="53"/>
                    <a:pt x="0" y="114"/>
                    <a:pt x="61" y="175"/>
                  </a:cubicBezTo>
                  <a:cubicBezTo>
                    <a:pt x="91" y="190"/>
                    <a:pt x="129" y="198"/>
                    <a:pt x="171" y="198"/>
                  </a:cubicBezTo>
                  <a:cubicBezTo>
                    <a:pt x="213" y="198"/>
                    <a:pt x="259" y="190"/>
                    <a:pt x="304" y="175"/>
                  </a:cubicBezTo>
                  <a:cubicBezTo>
                    <a:pt x="365" y="114"/>
                    <a:pt x="365" y="53"/>
                    <a:pt x="304" y="23"/>
                  </a:cubicBezTo>
                  <a:cubicBezTo>
                    <a:pt x="259" y="8"/>
                    <a:pt x="213" y="0"/>
                    <a:pt x="171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91"/>
            <p:cNvSpPr/>
            <p:nvPr/>
          </p:nvSpPr>
          <p:spPr>
            <a:xfrm>
              <a:off x="1218725" y="3299175"/>
              <a:ext cx="9150" cy="5350"/>
            </a:xfrm>
            <a:custGeom>
              <a:rect b="b" l="l" r="r" t="t"/>
              <a:pathLst>
                <a:path extrusionOk="0" h="214" w="366">
                  <a:moveTo>
                    <a:pt x="214" y="1"/>
                  </a:moveTo>
                  <a:cubicBezTo>
                    <a:pt x="153" y="1"/>
                    <a:pt x="92" y="1"/>
                    <a:pt x="62" y="31"/>
                  </a:cubicBezTo>
                  <a:cubicBezTo>
                    <a:pt x="62" y="31"/>
                    <a:pt x="62" y="62"/>
                    <a:pt x="31" y="62"/>
                  </a:cubicBezTo>
                  <a:cubicBezTo>
                    <a:pt x="31" y="62"/>
                    <a:pt x="1" y="92"/>
                    <a:pt x="1" y="123"/>
                  </a:cubicBezTo>
                  <a:lnTo>
                    <a:pt x="31" y="123"/>
                  </a:lnTo>
                  <a:cubicBezTo>
                    <a:pt x="31" y="123"/>
                    <a:pt x="31" y="153"/>
                    <a:pt x="31" y="153"/>
                  </a:cubicBezTo>
                  <a:cubicBezTo>
                    <a:pt x="62" y="153"/>
                    <a:pt x="62" y="183"/>
                    <a:pt x="62" y="183"/>
                  </a:cubicBezTo>
                  <a:lnTo>
                    <a:pt x="92" y="183"/>
                  </a:lnTo>
                  <a:cubicBezTo>
                    <a:pt x="92" y="183"/>
                    <a:pt x="122" y="214"/>
                    <a:pt x="153" y="214"/>
                  </a:cubicBezTo>
                  <a:lnTo>
                    <a:pt x="183" y="214"/>
                  </a:lnTo>
                  <a:cubicBezTo>
                    <a:pt x="214" y="214"/>
                    <a:pt x="244" y="214"/>
                    <a:pt x="274" y="183"/>
                  </a:cubicBezTo>
                  <a:lnTo>
                    <a:pt x="305" y="183"/>
                  </a:lnTo>
                  <a:cubicBezTo>
                    <a:pt x="335" y="153"/>
                    <a:pt x="366" y="123"/>
                    <a:pt x="335" y="92"/>
                  </a:cubicBezTo>
                  <a:cubicBezTo>
                    <a:pt x="335" y="62"/>
                    <a:pt x="335" y="62"/>
                    <a:pt x="305" y="31"/>
                  </a:cubicBezTo>
                  <a:cubicBezTo>
                    <a:pt x="274" y="31"/>
                    <a:pt x="244" y="1"/>
                    <a:pt x="214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91"/>
            <p:cNvSpPr/>
            <p:nvPr/>
          </p:nvSpPr>
          <p:spPr>
            <a:xfrm>
              <a:off x="1497600" y="3137525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83" y="0"/>
                  </a:moveTo>
                  <a:cubicBezTo>
                    <a:pt x="138" y="0"/>
                    <a:pt x="92" y="8"/>
                    <a:pt x="62" y="23"/>
                  </a:cubicBezTo>
                  <a:cubicBezTo>
                    <a:pt x="1" y="54"/>
                    <a:pt x="1" y="114"/>
                    <a:pt x="62" y="145"/>
                  </a:cubicBezTo>
                  <a:cubicBezTo>
                    <a:pt x="92" y="175"/>
                    <a:pt x="138" y="190"/>
                    <a:pt x="183" y="190"/>
                  </a:cubicBezTo>
                  <a:cubicBezTo>
                    <a:pt x="229" y="190"/>
                    <a:pt x="275" y="175"/>
                    <a:pt x="305" y="145"/>
                  </a:cubicBezTo>
                  <a:cubicBezTo>
                    <a:pt x="366" y="114"/>
                    <a:pt x="366" y="54"/>
                    <a:pt x="305" y="23"/>
                  </a:cubicBezTo>
                  <a:cubicBezTo>
                    <a:pt x="275" y="8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91"/>
            <p:cNvSpPr/>
            <p:nvPr/>
          </p:nvSpPr>
          <p:spPr>
            <a:xfrm>
              <a:off x="1483175" y="3128600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83" y="0"/>
                  </a:moveTo>
                  <a:cubicBezTo>
                    <a:pt x="137" y="0"/>
                    <a:pt x="92" y="15"/>
                    <a:pt x="61" y="46"/>
                  </a:cubicBezTo>
                  <a:cubicBezTo>
                    <a:pt x="0" y="76"/>
                    <a:pt x="0" y="137"/>
                    <a:pt x="61" y="167"/>
                  </a:cubicBezTo>
                  <a:cubicBezTo>
                    <a:pt x="92" y="183"/>
                    <a:pt x="137" y="190"/>
                    <a:pt x="183" y="190"/>
                  </a:cubicBezTo>
                  <a:cubicBezTo>
                    <a:pt x="228" y="190"/>
                    <a:pt x="274" y="183"/>
                    <a:pt x="304" y="167"/>
                  </a:cubicBezTo>
                  <a:cubicBezTo>
                    <a:pt x="365" y="137"/>
                    <a:pt x="365" y="76"/>
                    <a:pt x="304" y="46"/>
                  </a:cubicBezTo>
                  <a:cubicBezTo>
                    <a:pt x="274" y="15"/>
                    <a:pt x="228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91"/>
            <p:cNvSpPr/>
            <p:nvPr/>
          </p:nvSpPr>
          <p:spPr>
            <a:xfrm>
              <a:off x="1467975" y="3128600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98" y="0"/>
                  </a:moveTo>
                  <a:cubicBezTo>
                    <a:pt x="160" y="0"/>
                    <a:pt x="122" y="15"/>
                    <a:pt x="92" y="46"/>
                  </a:cubicBezTo>
                  <a:cubicBezTo>
                    <a:pt x="1" y="76"/>
                    <a:pt x="1" y="137"/>
                    <a:pt x="92" y="167"/>
                  </a:cubicBezTo>
                  <a:cubicBezTo>
                    <a:pt x="122" y="183"/>
                    <a:pt x="160" y="190"/>
                    <a:pt x="198" y="190"/>
                  </a:cubicBezTo>
                  <a:cubicBezTo>
                    <a:pt x="236" y="190"/>
                    <a:pt x="274" y="183"/>
                    <a:pt x="305" y="167"/>
                  </a:cubicBezTo>
                  <a:cubicBezTo>
                    <a:pt x="365" y="137"/>
                    <a:pt x="365" y="76"/>
                    <a:pt x="305" y="46"/>
                  </a:cubicBezTo>
                  <a:cubicBezTo>
                    <a:pt x="274" y="15"/>
                    <a:pt x="236" y="0"/>
                    <a:pt x="198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91"/>
            <p:cNvSpPr/>
            <p:nvPr/>
          </p:nvSpPr>
          <p:spPr>
            <a:xfrm>
              <a:off x="1483175" y="3137525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83" y="0"/>
                  </a:moveTo>
                  <a:cubicBezTo>
                    <a:pt x="137" y="0"/>
                    <a:pt x="92" y="8"/>
                    <a:pt x="61" y="23"/>
                  </a:cubicBezTo>
                  <a:cubicBezTo>
                    <a:pt x="0" y="54"/>
                    <a:pt x="0" y="114"/>
                    <a:pt x="61" y="145"/>
                  </a:cubicBezTo>
                  <a:cubicBezTo>
                    <a:pt x="92" y="175"/>
                    <a:pt x="137" y="190"/>
                    <a:pt x="183" y="190"/>
                  </a:cubicBezTo>
                  <a:cubicBezTo>
                    <a:pt x="228" y="190"/>
                    <a:pt x="274" y="175"/>
                    <a:pt x="304" y="145"/>
                  </a:cubicBezTo>
                  <a:cubicBezTo>
                    <a:pt x="365" y="114"/>
                    <a:pt x="365" y="54"/>
                    <a:pt x="304" y="23"/>
                  </a:cubicBezTo>
                  <a:cubicBezTo>
                    <a:pt x="274" y="8"/>
                    <a:pt x="228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91"/>
            <p:cNvSpPr/>
            <p:nvPr/>
          </p:nvSpPr>
          <p:spPr>
            <a:xfrm>
              <a:off x="1483175" y="3120225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71" y="1"/>
                  </a:moveTo>
                  <a:cubicBezTo>
                    <a:pt x="130" y="1"/>
                    <a:pt x="92" y="16"/>
                    <a:pt x="61" y="46"/>
                  </a:cubicBezTo>
                  <a:cubicBezTo>
                    <a:pt x="0" y="77"/>
                    <a:pt x="0" y="138"/>
                    <a:pt x="61" y="168"/>
                  </a:cubicBezTo>
                  <a:cubicBezTo>
                    <a:pt x="92" y="183"/>
                    <a:pt x="130" y="191"/>
                    <a:pt x="171" y="191"/>
                  </a:cubicBezTo>
                  <a:cubicBezTo>
                    <a:pt x="213" y="191"/>
                    <a:pt x="259" y="183"/>
                    <a:pt x="304" y="168"/>
                  </a:cubicBezTo>
                  <a:cubicBezTo>
                    <a:pt x="365" y="138"/>
                    <a:pt x="365" y="77"/>
                    <a:pt x="304" y="46"/>
                  </a:cubicBezTo>
                  <a:cubicBezTo>
                    <a:pt x="259" y="16"/>
                    <a:pt x="213" y="1"/>
                    <a:pt x="171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91"/>
            <p:cNvSpPr/>
            <p:nvPr/>
          </p:nvSpPr>
          <p:spPr>
            <a:xfrm>
              <a:off x="1497600" y="3128600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83" y="0"/>
                  </a:moveTo>
                  <a:cubicBezTo>
                    <a:pt x="138" y="0"/>
                    <a:pt x="92" y="15"/>
                    <a:pt x="62" y="46"/>
                  </a:cubicBezTo>
                  <a:cubicBezTo>
                    <a:pt x="1" y="76"/>
                    <a:pt x="1" y="137"/>
                    <a:pt x="62" y="167"/>
                  </a:cubicBezTo>
                  <a:cubicBezTo>
                    <a:pt x="92" y="183"/>
                    <a:pt x="138" y="190"/>
                    <a:pt x="183" y="190"/>
                  </a:cubicBezTo>
                  <a:cubicBezTo>
                    <a:pt x="229" y="190"/>
                    <a:pt x="275" y="183"/>
                    <a:pt x="305" y="167"/>
                  </a:cubicBezTo>
                  <a:cubicBezTo>
                    <a:pt x="366" y="137"/>
                    <a:pt x="366" y="76"/>
                    <a:pt x="305" y="46"/>
                  </a:cubicBezTo>
                  <a:cubicBezTo>
                    <a:pt x="275" y="15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91"/>
            <p:cNvSpPr/>
            <p:nvPr/>
          </p:nvSpPr>
          <p:spPr>
            <a:xfrm>
              <a:off x="1468725" y="3154250"/>
              <a:ext cx="9150" cy="4950"/>
            </a:xfrm>
            <a:custGeom>
              <a:rect b="b" l="l" r="r" t="t"/>
              <a:pathLst>
                <a:path extrusionOk="0" h="198" w="366">
                  <a:moveTo>
                    <a:pt x="168" y="0"/>
                  </a:moveTo>
                  <a:cubicBezTo>
                    <a:pt x="130" y="0"/>
                    <a:pt x="92" y="8"/>
                    <a:pt x="62" y="23"/>
                  </a:cubicBezTo>
                  <a:cubicBezTo>
                    <a:pt x="1" y="84"/>
                    <a:pt x="1" y="144"/>
                    <a:pt x="62" y="175"/>
                  </a:cubicBezTo>
                  <a:cubicBezTo>
                    <a:pt x="92" y="190"/>
                    <a:pt x="130" y="198"/>
                    <a:pt x="168" y="198"/>
                  </a:cubicBezTo>
                  <a:cubicBezTo>
                    <a:pt x="206" y="198"/>
                    <a:pt x="244" y="190"/>
                    <a:pt x="275" y="175"/>
                  </a:cubicBezTo>
                  <a:cubicBezTo>
                    <a:pt x="366" y="144"/>
                    <a:pt x="366" y="84"/>
                    <a:pt x="275" y="23"/>
                  </a:cubicBezTo>
                  <a:cubicBezTo>
                    <a:pt x="244" y="8"/>
                    <a:pt x="206" y="0"/>
                    <a:pt x="168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91"/>
            <p:cNvSpPr/>
            <p:nvPr/>
          </p:nvSpPr>
          <p:spPr>
            <a:xfrm>
              <a:off x="1453550" y="3145875"/>
              <a:ext cx="9125" cy="4975"/>
            </a:xfrm>
            <a:custGeom>
              <a:rect b="b" l="l" r="r" t="t"/>
              <a:pathLst>
                <a:path extrusionOk="0" h="199" w="365">
                  <a:moveTo>
                    <a:pt x="182" y="1"/>
                  </a:moveTo>
                  <a:cubicBezTo>
                    <a:pt x="137" y="1"/>
                    <a:pt x="91" y="8"/>
                    <a:pt x="61" y="23"/>
                  </a:cubicBezTo>
                  <a:cubicBezTo>
                    <a:pt x="0" y="54"/>
                    <a:pt x="0" y="115"/>
                    <a:pt x="61" y="175"/>
                  </a:cubicBezTo>
                  <a:cubicBezTo>
                    <a:pt x="91" y="191"/>
                    <a:pt x="137" y="198"/>
                    <a:pt x="182" y="198"/>
                  </a:cubicBezTo>
                  <a:cubicBezTo>
                    <a:pt x="228" y="198"/>
                    <a:pt x="274" y="191"/>
                    <a:pt x="304" y="175"/>
                  </a:cubicBezTo>
                  <a:cubicBezTo>
                    <a:pt x="365" y="115"/>
                    <a:pt x="365" y="54"/>
                    <a:pt x="304" y="23"/>
                  </a:cubicBezTo>
                  <a:cubicBezTo>
                    <a:pt x="274" y="8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91"/>
            <p:cNvSpPr/>
            <p:nvPr/>
          </p:nvSpPr>
          <p:spPr>
            <a:xfrm>
              <a:off x="1439100" y="3145875"/>
              <a:ext cx="9150" cy="4975"/>
            </a:xfrm>
            <a:custGeom>
              <a:rect b="b" l="l" r="r" t="t"/>
              <a:pathLst>
                <a:path extrusionOk="0" h="199" w="366">
                  <a:moveTo>
                    <a:pt x="171" y="1"/>
                  </a:moveTo>
                  <a:cubicBezTo>
                    <a:pt x="130" y="1"/>
                    <a:pt x="92" y="8"/>
                    <a:pt x="61" y="23"/>
                  </a:cubicBezTo>
                  <a:cubicBezTo>
                    <a:pt x="1" y="54"/>
                    <a:pt x="1" y="115"/>
                    <a:pt x="61" y="175"/>
                  </a:cubicBezTo>
                  <a:cubicBezTo>
                    <a:pt x="92" y="191"/>
                    <a:pt x="130" y="198"/>
                    <a:pt x="171" y="198"/>
                  </a:cubicBezTo>
                  <a:cubicBezTo>
                    <a:pt x="213" y="198"/>
                    <a:pt x="259" y="191"/>
                    <a:pt x="304" y="175"/>
                  </a:cubicBezTo>
                  <a:cubicBezTo>
                    <a:pt x="365" y="115"/>
                    <a:pt x="365" y="54"/>
                    <a:pt x="304" y="23"/>
                  </a:cubicBezTo>
                  <a:cubicBezTo>
                    <a:pt x="259" y="8"/>
                    <a:pt x="213" y="1"/>
                    <a:pt x="171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91"/>
            <p:cNvSpPr/>
            <p:nvPr/>
          </p:nvSpPr>
          <p:spPr>
            <a:xfrm>
              <a:off x="1453550" y="3154250"/>
              <a:ext cx="9125" cy="4950"/>
            </a:xfrm>
            <a:custGeom>
              <a:rect b="b" l="l" r="r" t="t"/>
              <a:pathLst>
                <a:path extrusionOk="0" h="198" w="365">
                  <a:moveTo>
                    <a:pt x="182" y="0"/>
                  </a:moveTo>
                  <a:cubicBezTo>
                    <a:pt x="137" y="0"/>
                    <a:pt x="91" y="8"/>
                    <a:pt x="61" y="23"/>
                  </a:cubicBezTo>
                  <a:cubicBezTo>
                    <a:pt x="0" y="84"/>
                    <a:pt x="0" y="144"/>
                    <a:pt x="61" y="175"/>
                  </a:cubicBezTo>
                  <a:cubicBezTo>
                    <a:pt x="91" y="190"/>
                    <a:pt x="137" y="198"/>
                    <a:pt x="182" y="198"/>
                  </a:cubicBezTo>
                  <a:cubicBezTo>
                    <a:pt x="228" y="198"/>
                    <a:pt x="274" y="190"/>
                    <a:pt x="304" y="175"/>
                  </a:cubicBezTo>
                  <a:cubicBezTo>
                    <a:pt x="365" y="144"/>
                    <a:pt x="365" y="84"/>
                    <a:pt x="304" y="23"/>
                  </a:cubicBezTo>
                  <a:cubicBezTo>
                    <a:pt x="274" y="8"/>
                    <a:pt x="228" y="0"/>
                    <a:pt x="182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91"/>
            <p:cNvSpPr/>
            <p:nvPr/>
          </p:nvSpPr>
          <p:spPr>
            <a:xfrm>
              <a:off x="1453550" y="3137525"/>
              <a:ext cx="9125" cy="4775"/>
            </a:xfrm>
            <a:custGeom>
              <a:rect b="b" l="l" r="r" t="t"/>
              <a:pathLst>
                <a:path extrusionOk="0" h="191" w="365">
                  <a:moveTo>
                    <a:pt x="182" y="0"/>
                  </a:moveTo>
                  <a:cubicBezTo>
                    <a:pt x="137" y="0"/>
                    <a:pt x="91" y="8"/>
                    <a:pt x="61" y="23"/>
                  </a:cubicBezTo>
                  <a:cubicBezTo>
                    <a:pt x="0" y="54"/>
                    <a:pt x="0" y="114"/>
                    <a:pt x="61" y="145"/>
                  </a:cubicBezTo>
                  <a:cubicBezTo>
                    <a:pt x="91" y="175"/>
                    <a:pt x="137" y="190"/>
                    <a:pt x="182" y="190"/>
                  </a:cubicBezTo>
                  <a:cubicBezTo>
                    <a:pt x="228" y="190"/>
                    <a:pt x="274" y="175"/>
                    <a:pt x="304" y="145"/>
                  </a:cubicBezTo>
                  <a:cubicBezTo>
                    <a:pt x="365" y="114"/>
                    <a:pt x="365" y="54"/>
                    <a:pt x="304" y="23"/>
                  </a:cubicBezTo>
                  <a:cubicBezTo>
                    <a:pt x="274" y="8"/>
                    <a:pt x="228" y="0"/>
                    <a:pt x="182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91"/>
            <p:cNvSpPr/>
            <p:nvPr/>
          </p:nvSpPr>
          <p:spPr>
            <a:xfrm>
              <a:off x="1467975" y="3145875"/>
              <a:ext cx="9900" cy="4975"/>
            </a:xfrm>
            <a:custGeom>
              <a:rect b="b" l="l" r="r" t="t"/>
              <a:pathLst>
                <a:path extrusionOk="0" h="199" w="396">
                  <a:moveTo>
                    <a:pt x="198" y="1"/>
                  </a:moveTo>
                  <a:cubicBezTo>
                    <a:pt x="160" y="1"/>
                    <a:pt x="122" y="8"/>
                    <a:pt x="92" y="23"/>
                  </a:cubicBezTo>
                  <a:cubicBezTo>
                    <a:pt x="1" y="54"/>
                    <a:pt x="1" y="115"/>
                    <a:pt x="92" y="175"/>
                  </a:cubicBezTo>
                  <a:cubicBezTo>
                    <a:pt x="122" y="191"/>
                    <a:pt x="160" y="198"/>
                    <a:pt x="198" y="198"/>
                  </a:cubicBezTo>
                  <a:cubicBezTo>
                    <a:pt x="236" y="198"/>
                    <a:pt x="274" y="191"/>
                    <a:pt x="305" y="175"/>
                  </a:cubicBezTo>
                  <a:cubicBezTo>
                    <a:pt x="396" y="115"/>
                    <a:pt x="396" y="54"/>
                    <a:pt x="305" y="23"/>
                  </a:cubicBezTo>
                  <a:cubicBezTo>
                    <a:pt x="274" y="8"/>
                    <a:pt x="236" y="1"/>
                    <a:pt x="198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91"/>
            <p:cNvSpPr/>
            <p:nvPr/>
          </p:nvSpPr>
          <p:spPr>
            <a:xfrm>
              <a:off x="1483175" y="3145700"/>
              <a:ext cx="9150" cy="5325"/>
            </a:xfrm>
            <a:custGeom>
              <a:rect b="b" l="l" r="r" t="t"/>
              <a:pathLst>
                <a:path extrusionOk="0" h="213" w="366">
                  <a:moveTo>
                    <a:pt x="213" y="0"/>
                  </a:moveTo>
                  <a:cubicBezTo>
                    <a:pt x="152" y="0"/>
                    <a:pt x="92" y="0"/>
                    <a:pt x="61" y="30"/>
                  </a:cubicBezTo>
                  <a:cubicBezTo>
                    <a:pt x="61" y="30"/>
                    <a:pt x="31" y="30"/>
                    <a:pt x="31" y="61"/>
                  </a:cubicBezTo>
                  <a:cubicBezTo>
                    <a:pt x="31" y="61"/>
                    <a:pt x="0" y="91"/>
                    <a:pt x="0" y="91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31" y="122"/>
                    <a:pt x="31" y="152"/>
                    <a:pt x="31" y="152"/>
                  </a:cubicBezTo>
                  <a:cubicBezTo>
                    <a:pt x="61" y="152"/>
                    <a:pt x="61" y="152"/>
                    <a:pt x="61" y="182"/>
                  </a:cubicBezTo>
                  <a:lnTo>
                    <a:pt x="92" y="182"/>
                  </a:lnTo>
                  <a:cubicBezTo>
                    <a:pt x="92" y="182"/>
                    <a:pt x="122" y="182"/>
                    <a:pt x="152" y="213"/>
                  </a:cubicBezTo>
                  <a:lnTo>
                    <a:pt x="183" y="213"/>
                  </a:lnTo>
                  <a:cubicBezTo>
                    <a:pt x="213" y="213"/>
                    <a:pt x="244" y="213"/>
                    <a:pt x="274" y="182"/>
                  </a:cubicBezTo>
                  <a:lnTo>
                    <a:pt x="304" y="182"/>
                  </a:lnTo>
                  <a:cubicBezTo>
                    <a:pt x="335" y="152"/>
                    <a:pt x="365" y="122"/>
                    <a:pt x="335" y="91"/>
                  </a:cubicBezTo>
                  <a:cubicBezTo>
                    <a:pt x="335" y="61"/>
                    <a:pt x="304" y="61"/>
                    <a:pt x="304" y="30"/>
                  </a:cubicBezTo>
                  <a:cubicBezTo>
                    <a:pt x="274" y="30"/>
                    <a:pt x="244" y="0"/>
                    <a:pt x="21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91"/>
            <p:cNvSpPr/>
            <p:nvPr/>
          </p:nvSpPr>
          <p:spPr>
            <a:xfrm>
              <a:off x="1468725" y="3137325"/>
              <a:ext cx="8400" cy="4600"/>
            </a:xfrm>
            <a:custGeom>
              <a:rect b="b" l="l" r="r" t="t"/>
              <a:pathLst>
                <a:path extrusionOk="0" h="184" w="336">
                  <a:moveTo>
                    <a:pt x="214" y="1"/>
                  </a:moveTo>
                  <a:cubicBezTo>
                    <a:pt x="153" y="1"/>
                    <a:pt x="92" y="1"/>
                    <a:pt x="62" y="31"/>
                  </a:cubicBezTo>
                  <a:cubicBezTo>
                    <a:pt x="31" y="31"/>
                    <a:pt x="31" y="31"/>
                    <a:pt x="31" y="62"/>
                  </a:cubicBezTo>
                  <a:cubicBezTo>
                    <a:pt x="1" y="62"/>
                    <a:pt x="1" y="92"/>
                    <a:pt x="1" y="92"/>
                  </a:cubicBezTo>
                  <a:cubicBezTo>
                    <a:pt x="1" y="92"/>
                    <a:pt x="1" y="122"/>
                    <a:pt x="1" y="122"/>
                  </a:cubicBezTo>
                  <a:cubicBezTo>
                    <a:pt x="1" y="122"/>
                    <a:pt x="1" y="153"/>
                    <a:pt x="31" y="153"/>
                  </a:cubicBezTo>
                  <a:lnTo>
                    <a:pt x="62" y="153"/>
                  </a:lnTo>
                  <a:cubicBezTo>
                    <a:pt x="62" y="183"/>
                    <a:pt x="62" y="183"/>
                    <a:pt x="62" y="183"/>
                  </a:cubicBezTo>
                  <a:lnTo>
                    <a:pt x="275" y="183"/>
                  </a:lnTo>
                  <a:cubicBezTo>
                    <a:pt x="335" y="153"/>
                    <a:pt x="335" y="122"/>
                    <a:pt x="335" y="92"/>
                  </a:cubicBezTo>
                  <a:cubicBezTo>
                    <a:pt x="335" y="62"/>
                    <a:pt x="305" y="62"/>
                    <a:pt x="275" y="31"/>
                  </a:cubicBezTo>
                  <a:cubicBezTo>
                    <a:pt x="275" y="31"/>
                    <a:pt x="244" y="1"/>
                    <a:pt x="214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91"/>
            <p:cNvSpPr/>
            <p:nvPr/>
          </p:nvSpPr>
          <p:spPr>
            <a:xfrm>
              <a:off x="1439100" y="3171725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83" y="0"/>
                  </a:moveTo>
                  <a:cubicBezTo>
                    <a:pt x="137" y="0"/>
                    <a:pt x="92" y="8"/>
                    <a:pt x="61" y="23"/>
                  </a:cubicBezTo>
                  <a:cubicBezTo>
                    <a:pt x="1" y="53"/>
                    <a:pt x="1" y="114"/>
                    <a:pt x="61" y="145"/>
                  </a:cubicBezTo>
                  <a:cubicBezTo>
                    <a:pt x="92" y="175"/>
                    <a:pt x="137" y="190"/>
                    <a:pt x="183" y="190"/>
                  </a:cubicBezTo>
                  <a:cubicBezTo>
                    <a:pt x="228" y="190"/>
                    <a:pt x="274" y="175"/>
                    <a:pt x="304" y="145"/>
                  </a:cubicBezTo>
                  <a:cubicBezTo>
                    <a:pt x="365" y="114"/>
                    <a:pt x="365" y="53"/>
                    <a:pt x="304" y="23"/>
                  </a:cubicBezTo>
                  <a:cubicBezTo>
                    <a:pt x="274" y="8"/>
                    <a:pt x="228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91"/>
            <p:cNvSpPr/>
            <p:nvPr/>
          </p:nvSpPr>
          <p:spPr>
            <a:xfrm>
              <a:off x="1423900" y="3162775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98" y="1"/>
                  </a:moveTo>
                  <a:cubicBezTo>
                    <a:pt x="160" y="1"/>
                    <a:pt x="122" y="16"/>
                    <a:pt x="92" y="47"/>
                  </a:cubicBezTo>
                  <a:cubicBezTo>
                    <a:pt x="1" y="77"/>
                    <a:pt x="1" y="138"/>
                    <a:pt x="92" y="168"/>
                  </a:cubicBezTo>
                  <a:cubicBezTo>
                    <a:pt x="122" y="183"/>
                    <a:pt x="160" y="191"/>
                    <a:pt x="198" y="191"/>
                  </a:cubicBezTo>
                  <a:cubicBezTo>
                    <a:pt x="236" y="191"/>
                    <a:pt x="274" y="183"/>
                    <a:pt x="305" y="168"/>
                  </a:cubicBezTo>
                  <a:cubicBezTo>
                    <a:pt x="365" y="138"/>
                    <a:pt x="365" y="77"/>
                    <a:pt x="305" y="47"/>
                  </a:cubicBezTo>
                  <a:cubicBezTo>
                    <a:pt x="274" y="16"/>
                    <a:pt x="236" y="1"/>
                    <a:pt x="198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91"/>
            <p:cNvSpPr/>
            <p:nvPr/>
          </p:nvSpPr>
          <p:spPr>
            <a:xfrm>
              <a:off x="1409475" y="3162775"/>
              <a:ext cx="9125" cy="4775"/>
            </a:xfrm>
            <a:custGeom>
              <a:rect b="b" l="l" r="r" t="t"/>
              <a:pathLst>
                <a:path extrusionOk="0" h="191" w="365">
                  <a:moveTo>
                    <a:pt x="182" y="1"/>
                  </a:moveTo>
                  <a:cubicBezTo>
                    <a:pt x="137" y="1"/>
                    <a:pt x="91" y="16"/>
                    <a:pt x="61" y="47"/>
                  </a:cubicBezTo>
                  <a:cubicBezTo>
                    <a:pt x="0" y="77"/>
                    <a:pt x="0" y="138"/>
                    <a:pt x="61" y="168"/>
                  </a:cubicBezTo>
                  <a:cubicBezTo>
                    <a:pt x="91" y="183"/>
                    <a:pt x="137" y="191"/>
                    <a:pt x="182" y="191"/>
                  </a:cubicBezTo>
                  <a:cubicBezTo>
                    <a:pt x="228" y="191"/>
                    <a:pt x="274" y="183"/>
                    <a:pt x="304" y="168"/>
                  </a:cubicBezTo>
                  <a:cubicBezTo>
                    <a:pt x="365" y="138"/>
                    <a:pt x="365" y="77"/>
                    <a:pt x="304" y="47"/>
                  </a:cubicBezTo>
                  <a:cubicBezTo>
                    <a:pt x="274" y="16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91"/>
            <p:cNvSpPr/>
            <p:nvPr/>
          </p:nvSpPr>
          <p:spPr>
            <a:xfrm>
              <a:off x="1423900" y="3171725"/>
              <a:ext cx="9900" cy="4775"/>
            </a:xfrm>
            <a:custGeom>
              <a:rect b="b" l="l" r="r" t="t"/>
              <a:pathLst>
                <a:path extrusionOk="0" h="191" w="396">
                  <a:moveTo>
                    <a:pt x="198" y="0"/>
                  </a:moveTo>
                  <a:cubicBezTo>
                    <a:pt x="160" y="0"/>
                    <a:pt x="122" y="8"/>
                    <a:pt x="92" y="23"/>
                  </a:cubicBezTo>
                  <a:cubicBezTo>
                    <a:pt x="1" y="53"/>
                    <a:pt x="1" y="114"/>
                    <a:pt x="92" y="145"/>
                  </a:cubicBezTo>
                  <a:cubicBezTo>
                    <a:pt x="122" y="175"/>
                    <a:pt x="160" y="190"/>
                    <a:pt x="198" y="190"/>
                  </a:cubicBezTo>
                  <a:cubicBezTo>
                    <a:pt x="236" y="190"/>
                    <a:pt x="274" y="175"/>
                    <a:pt x="305" y="145"/>
                  </a:cubicBezTo>
                  <a:cubicBezTo>
                    <a:pt x="396" y="114"/>
                    <a:pt x="396" y="53"/>
                    <a:pt x="305" y="23"/>
                  </a:cubicBezTo>
                  <a:cubicBezTo>
                    <a:pt x="274" y="8"/>
                    <a:pt x="236" y="0"/>
                    <a:pt x="198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91"/>
            <p:cNvSpPr/>
            <p:nvPr/>
          </p:nvSpPr>
          <p:spPr>
            <a:xfrm>
              <a:off x="1423900" y="3154250"/>
              <a:ext cx="9150" cy="4950"/>
            </a:xfrm>
            <a:custGeom>
              <a:rect b="b" l="l" r="r" t="t"/>
              <a:pathLst>
                <a:path extrusionOk="0" h="198" w="366">
                  <a:moveTo>
                    <a:pt x="198" y="0"/>
                  </a:moveTo>
                  <a:cubicBezTo>
                    <a:pt x="160" y="0"/>
                    <a:pt x="122" y="8"/>
                    <a:pt x="92" y="23"/>
                  </a:cubicBezTo>
                  <a:cubicBezTo>
                    <a:pt x="1" y="84"/>
                    <a:pt x="1" y="144"/>
                    <a:pt x="92" y="175"/>
                  </a:cubicBezTo>
                  <a:cubicBezTo>
                    <a:pt x="122" y="190"/>
                    <a:pt x="160" y="198"/>
                    <a:pt x="198" y="198"/>
                  </a:cubicBezTo>
                  <a:cubicBezTo>
                    <a:pt x="236" y="198"/>
                    <a:pt x="274" y="190"/>
                    <a:pt x="305" y="175"/>
                  </a:cubicBezTo>
                  <a:cubicBezTo>
                    <a:pt x="365" y="144"/>
                    <a:pt x="365" y="84"/>
                    <a:pt x="305" y="23"/>
                  </a:cubicBezTo>
                  <a:cubicBezTo>
                    <a:pt x="274" y="8"/>
                    <a:pt x="236" y="0"/>
                    <a:pt x="198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91"/>
            <p:cNvSpPr/>
            <p:nvPr/>
          </p:nvSpPr>
          <p:spPr>
            <a:xfrm>
              <a:off x="1439100" y="3162775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83" y="1"/>
                  </a:moveTo>
                  <a:cubicBezTo>
                    <a:pt x="137" y="1"/>
                    <a:pt x="92" y="16"/>
                    <a:pt x="61" y="47"/>
                  </a:cubicBezTo>
                  <a:cubicBezTo>
                    <a:pt x="1" y="77"/>
                    <a:pt x="1" y="138"/>
                    <a:pt x="61" y="168"/>
                  </a:cubicBezTo>
                  <a:cubicBezTo>
                    <a:pt x="92" y="183"/>
                    <a:pt x="137" y="191"/>
                    <a:pt x="183" y="191"/>
                  </a:cubicBezTo>
                  <a:cubicBezTo>
                    <a:pt x="228" y="191"/>
                    <a:pt x="274" y="183"/>
                    <a:pt x="304" y="168"/>
                  </a:cubicBezTo>
                  <a:cubicBezTo>
                    <a:pt x="365" y="138"/>
                    <a:pt x="365" y="77"/>
                    <a:pt x="304" y="47"/>
                  </a:cubicBezTo>
                  <a:cubicBezTo>
                    <a:pt x="274" y="16"/>
                    <a:pt x="228" y="1"/>
                    <a:pt x="18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91"/>
            <p:cNvSpPr/>
            <p:nvPr/>
          </p:nvSpPr>
          <p:spPr>
            <a:xfrm>
              <a:off x="1453550" y="3163175"/>
              <a:ext cx="9125" cy="4375"/>
            </a:xfrm>
            <a:custGeom>
              <a:rect b="b" l="l" r="r" t="t"/>
              <a:pathLst>
                <a:path extrusionOk="0" h="175" w="365">
                  <a:moveTo>
                    <a:pt x="122" y="0"/>
                  </a:moveTo>
                  <a:cubicBezTo>
                    <a:pt x="91" y="0"/>
                    <a:pt x="91" y="0"/>
                    <a:pt x="61" y="31"/>
                  </a:cubicBezTo>
                  <a:cubicBezTo>
                    <a:pt x="0" y="61"/>
                    <a:pt x="0" y="122"/>
                    <a:pt x="61" y="152"/>
                  </a:cubicBezTo>
                  <a:cubicBezTo>
                    <a:pt x="91" y="167"/>
                    <a:pt x="137" y="175"/>
                    <a:pt x="182" y="175"/>
                  </a:cubicBezTo>
                  <a:cubicBezTo>
                    <a:pt x="228" y="175"/>
                    <a:pt x="274" y="167"/>
                    <a:pt x="304" y="152"/>
                  </a:cubicBezTo>
                  <a:cubicBezTo>
                    <a:pt x="334" y="152"/>
                    <a:pt x="334" y="152"/>
                    <a:pt x="334" y="122"/>
                  </a:cubicBezTo>
                  <a:cubicBezTo>
                    <a:pt x="365" y="91"/>
                    <a:pt x="365" y="61"/>
                    <a:pt x="304" y="31"/>
                  </a:cubicBezTo>
                  <a:cubicBezTo>
                    <a:pt x="243" y="0"/>
                    <a:pt x="182" y="0"/>
                    <a:pt x="122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91"/>
            <p:cNvSpPr/>
            <p:nvPr/>
          </p:nvSpPr>
          <p:spPr>
            <a:xfrm>
              <a:off x="1439100" y="3154475"/>
              <a:ext cx="8375" cy="4725"/>
            </a:xfrm>
            <a:custGeom>
              <a:rect b="b" l="l" r="r" t="t"/>
              <a:pathLst>
                <a:path extrusionOk="0" h="189" w="335">
                  <a:moveTo>
                    <a:pt x="159" y="0"/>
                  </a:moveTo>
                  <a:cubicBezTo>
                    <a:pt x="136" y="0"/>
                    <a:pt x="112" y="4"/>
                    <a:pt x="92" y="14"/>
                  </a:cubicBezTo>
                  <a:lnTo>
                    <a:pt x="61" y="14"/>
                  </a:lnTo>
                  <a:cubicBezTo>
                    <a:pt x="1" y="75"/>
                    <a:pt x="1" y="135"/>
                    <a:pt x="61" y="166"/>
                  </a:cubicBezTo>
                  <a:cubicBezTo>
                    <a:pt x="92" y="181"/>
                    <a:pt x="130" y="189"/>
                    <a:pt x="171" y="189"/>
                  </a:cubicBezTo>
                  <a:cubicBezTo>
                    <a:pt x="213" y="189"/>
                    <a:pt x="259" y="181"/>
                    <a:pt x="304" y="166"/>
                  </a:cubicBezTo>
                  <a:cubicBezTo>
                    <a:pt x="304" y="166"/>
                    <a:pt x="304" y="135"/>
                    <a:pt x="335" y="135"/>
                  </a:cubicBezTo>
                  <a:cubicBezTo>
                    <a:pt x="335" y="105"/>
                    <a:pt x="335" y="44"/>
                    <a:pt x="274" y="14"/>
                  </a:cubicBezTo>
                  <a:cubicBezTo>
                    <a:pt x="254" y="14"/>
                    <a:pt x="207" y="0"/>
                    <a:pt x="159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91"/>
            <p:cNvSpPr/>
            <p:nvPr/>
          </p:nvSpPr>
          <p:spPr>
            <a:xfrm>
              <a:off x="1409475" y="3188425"/>
              <a:ext cx="9125" cy="4975"/>
            </a:xfrm>
            <a:custGeom>
              <a:rect b="b" l="l" r="r" t="t"/>
              <a:pathLst>
                <a:path extrusionOk="0" h="199" w="365">
                  <a:moveTo>
                    <a:pt x="182" y="1"/>
                  </a:moveTo>
                  <a:cubicBezTo>
                    <a:pt x="137" y="1"/>
                    <a:pt x="91" y="8"/>
                    <a:pt x="61" y="24"/>
                  </a:cubicBezTo>
                  <a:cubicBezTo>
                    <a:pt x="0" y="54"/>
                    <a:pt x="0" y="145"/>
                    <a:pt x="61" y="176"/>
                  </a:cubicBezTo>
                  <a:cubicBezTo>
                    <a:pt x="91" y="191"/>
                    <a:pt x="137" y="198"/>
                    <a:pt x="182" y="198"/>
                  </a:cubicBezTo>
                  <a:cubicBezTo>
                    <a:pt x="228" y="198"/>
                    <a:pt x="274" y="191"/>
                    <a:pt x="304" y="176"/>
                  </a:cubicBezTo>
                  <a:cubicBezTo>
                    <a:pt x="365" y="145"/>
                    <a:pt x="365" y="84"/>
                    <a:pt x="304" y="24"/>
                  </a:cubicBezTo>
                  <a:cubicBezTo>
                    <a:pt x="274" y="8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91"/>
            <p:cNvSpPr/>
            <p:nvPr/>
          </p:nvSpPr>
          <p:spPr>
            <a:xfrm>
              <a:off x="1395025" y="3180075"/>
              <a:ext cx="9150" cy="4975"/>
            </a:xfrm>
            <a:custGeom>
              <a:rect b="b" l="l" r="r" t="t"/>
              <a:pathLst>
                <a:path extrusionOk="0" h="199" w="366">
                  <a:moveTo>
                    <a:pt x="183" y="0"/>
                  </a:moveTo>
                  <a:cubicBezTo>
                    <a:pt x="137" y="0"/>
                    <a:pt x="92" y="8"/>
                    <a:pt x="61" y="23"/>
                  </a:cubicBezTo>
                  <a:cubicBezTo>
                    <a:pt x="1" y="54"/>
                    <a:pt x="1" y="114"/>
                    <a:pt x="61" y="175"/>
                  </a:cubicBezTo>
                  <a:cubicBezTo>
                    <a:pt x="92" y="190"/>
                    <a:pt x="137" y="198"/>
                    <a:pt x="183" y="198"/>
                  </a:cubicBezTo>
                  <a:cubicBezTo>
                    <a:pt x="229" y="198"/>
                    <a:pt x="274" y="190"/>
                    <a:pt x="305" y="175"/>
                  </a:cubicBezTo>
                  <a:cubicBezTo>
                    <a:pt x="365" y="114"/>
                    <a:pt x="365" y="54"/>
                    <a:pt x="305" y="23"/>
                  </a:cubicBezTo>
                  <a:cubicBezTo>
                    <a:pt x="274" y="8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91"/>
            <p:cNvSpPr/>
            <p:nvPr/>
          </p:nvSpPr>
          <p:spPr>
            <a:xfrm>
              <a:off x="1379825" y="3180075"/>
              <a:ext cx="9150" cy="4975"/>
            </a:xfrm>
            <a:custGeom>
              <a:rect b="b" l="l" r="r" t="t"/>
              <a:pathLst>
                <a:path extrusionOk="0" h="199" w="366">
                  <a:moveTo>
                    <a:pt x="198" y="0"/>
                  </a:moveTo>
                  <a:cubicBezTo>
                    <a:pt x="160" y="0"/>
                    <a:pt x="122" y="8"/>
                    <a:pt x="92" y="23"/>
                  </a:cubicBezTo>
                  <a:cubicBezTo>
                    <a:pt x="1" y="54"/>
                    <a:pt x="1" y="114"/>
                    <a:pt x="92" y="175"/>
                  </a:cubicBezTo>
                  <a:cubicBezTo>
                    <a:pt x="122" y="190"/>
                    <a:pt x="160" y="198"/>
                    <a:pt x="198" y="198"/>
                  </a:cubicBezTo>
                  <a:cubicBezTo>
                    <a:pt x="236" y="198"/>
                    <a:pt x="274" y="190"/>
                    <a:pt x="305" y="175"/>
                  </a:cubicBezTo>
                  <a:cubicBezTo>
                    <a:pt x="365" y="114"/>
                    <a:pt x="365" y="54"/>
                    <a:pt x="305" y="23"/>
                  </a:cubicBezTo>
                  <a:cubicBezTo>
                    <a:pt x="274" y="8"/>
                    <a:pt x="236" y="0"/>
                    <a:pt x="198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91"/>
            <p:cNvSpPr/>
            <p:nvPr/>
          </p:nvSpPr>
          <p:spPr>
            <a:xfrm>
              <a:off x="1395025" y="3188425"/>
              <a:ext cx="9150" cy="4975"/>
            </a:xfrm>
            <a:custGeom>
              <a:rect b="b" l="l" r="r" t="t"/>
              <a:pathLst>
                <a:path extrusionOk="0" h="199" w="366">
                  <a:moveTo>
                    <a:pt x="183" y="1"/>
                  </a:moveTo>
                  <a:cubicBezTo>
                    <a:pt x="137" y="1"/>
                    <a:pt x="92" y="8"/>
                    <a:pt x="61" y="24"/>
                  </a:cubicBezTo>
                  <a:cubicBezTo>
                    <a:pt x="1" y="54"/>
                    <a:pt x="1" y="145"/>
                    <a:pt x="61" y="176"/>
                  </a:cubicBezTo>
                  <a:cubicBezTo>
                    <a:pt x="92" y="191"/>
                    <a:pt x="137" y="198"/>
                    <a:pt x="183" y="198"/>
                  </a:cubicBezTo>
                  <a:cubicBezTo>
                    <a:pt x="229" y="198"/>
                    <a:pt x="274" y="191"/>
                    <a:pt x="305" y="176"/>
                  </a:cubicBezTo>
                  <a:cubicBezTo>
                    <a:pt x="365" y="145"/>
                    <a:pt x="365" y="84"/>
                    <a:pt x="305" y="24"/>
                  </a:cubicBezTo>
                  <a:cubicBezTo>
                    <a:pt x="274" y="8"/>
                    <a:pt x="229" y="1"/>
                    <a:pt x="18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91"/>
            <p:cNvSpPr/>
            <p:nvPr/>
          </p:nvSpPr>
          <p:spPr>
            <a:xfrm>
              <a:off x="1395025" y="3171725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72" y="0"/>
                  </a:moveTo>
                  <a:cubicBezTo>
                    <a:pt x="130" y="0"/>
                    <a:pt x="92" y="8"/>
                    <a:pt x="61" y="23"/>
                  </a:cubicBezTo>
                  <a:cubicBezTo>
                    <a:pt x="1" y="53"/>
                    <a:pt x="1" y="114"/>
                    <a:pt x="61" y="145"/>
                  </a:cubicBezTo>
                  <a:cubicBezTo>
                    <a:pt x="92" y="175"/>
                    <a:pt x="130" y="190"/>
                    <a:pt x="172" y="190"/>
                  </a:cubicBezTo>
                  <a:cubicBezTo>
                    <a:pt x="213" y="190"/>
                    <a:pt x="259" y="175"/>
                    <a:pt x="305" y="145"/>
                  </a:cubicBezTo>
                  <a:cubicBezTo>
                    <a:pt x="365" y="114"/>
                    <a:pt x="365" y="53"/>
                    <a:pt x="305" y="23"/>
                  </a:cubicBezTo>
                  <a:cubicBezTo>
                    <a:pt x="259" y="8"/>
                    <a:pt x="213" y="0"/>
                    <a:pt x="172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91"/>
            <p:cNvSpPr/>
            <p:nvPr/>
          </p:nvSpPr>
          <p:spPr>
            <a:xfrm>
              <a:off x="1409475" y="3180075"/>
              <a:ext cx="9125" cy="4975"/>
            </a:xfrm>
            <a:custGeom>
              <a:rect b="b" l="l" r="r" t="t"/>
              <a:pathLst>
                <a:path extrusionOk="0" h="199" w="365">
                  <a:moveTo>
                    <a:pt x="182" y="0"/>
                  </a:moveTo>
                  <a:cubicBezTo>
                    <a:pt x="137" y="0"/>
                    <a:pt x="91" y="8"/>
                    <a:pt x="61" y="23"/>
                  </a:cubicBezTo>
                  <a:cubicBezTo>
                    <a:pt x="0" y="54"/>
                    <a:pt x="0" y="114"/>
                    <a:pt x="61" y="175"/>
                  </a:cubicBezTo>
                  <a:cubicBezTo>
                    <a:pt x="91" y="190"/>
                    <a:pt x="137" y="198"/>
                    <a:pt x="182" y="198"/>
                  </a:cubicBezTo>
                  <a:cubicBezTo>
                    <a:pt x="228" y="198"/>
                    <a:pt x="274" y="190"/>
                    <a:pt x="304" y="175"/>
                  </a:cubicBezTo>
                  <a:cubicBezTo>
                    <a:pt x="365" y="114"/>
                    <a:pt x="365" y="54"/>
                    <a:pt x="304" y="23"/>
                  </a:cubicBezTo>
                  <a:cubicBezTo>
                    <a:pt x="274" y="8"/>
                    <a:pt x="228" y="0"/>
                    <a:pt x="182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91"/>
            <p:cNvSpPr/>
            <p:nvPr/>
          </p:nvSpPr>
          <p:spPr>
            <a:xfrm>
              <a:off x="1424675" y="3179875"/>
              <a:ext cx="8375" cy="5350"/>
            </a:xfrm>
            <a:custGeom>
              <a:rect b="b" l="l" r="r" t="t"/>
              <a:pathLst>
                <a:path extrusionOk="0" h="214" w="335">
                  <a:moveTo>
                    <a:pt x="152" y="1"/>
                  </a:moveTo>
                  <a:cubicBezTo>
                    <a:pt x="122" y="1"/>
                    <a:pt x="91" y="31"/>
                    <a:pt x="61" y="31"/>
                  </a:cubicBezTo>
                  <a:cubicBezTo>
                    <a:pt x="30" y="31"/>
                    <a:pt x="30" y="62"/>
                    <a:pt x="30" y="62"/>
                  </a:cubicBezTo>
                  <a:cubicBezTo>
                    <a:pt x="0" y="62"/>
                    <a:pt x="0" y="92"/>
                    <a:pt x="0" y="9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30" y="153"/>
                    <a:pt x="30" y="153"/>
                  </a:cubicBezTo>
                  <a:cubicBezTo>
                    <a:pt x="30" y="153"/>
                    <a:pt x="30" y="183"/>
                    <a:pt x="61" y="183"/>
                  </a:cubicBezTo>
                  <a:cubicBezTo>
                    <a:pt x="91" y="183"/>
                    <a:pt x="122" y="214"/>
                    <a:pt x="122" y="214"/>
                  </a:cubicBezTo>
                  <a:lnTo>
                    <a:pt x="182" y="214"/>
                  </a:lnTo>
                  <a:cubicBezTo>
                    <a:pt x="213" y="214"/>
                    <a:pt x="243" y="214"/>
                    <a:pt x="274" y="183"/>
                  </a:cubicBezTo>
                  <a:cubicBezTo>
                    <a:pt x="304" y="153"/>
                    <a:pt x="334" y="153"/>
                    <a:pt x="334" y="122"/>
                  </a:cubicBezTo>
                  <a:cubicBezTo>
                    <a:pt x="334" y="92"/>
                    <a:pt x="334" y="62"/>
                    <a:pt x="274" y="31"/>
                  </a:cubicBezTo>
                  <a:cubicBezTo>
                    <a:pt x="243" y="1"/>
                    <a:pt x="182" y="1"/>
                    <a:pt x="152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91"/>
            <p:cNvSpPr/>
            <p:nvPr/>
          </p:nvSpPr>
          <p:spPr>
            <a:xfrm>
              <a:off x="1410225" y="3171525"/>
              <a:ext cx="8375" cy="5350"/>
            </a:xfrm>
            <a:custGeom>
              <a:rect b="b" l="l" r="r" t="t"/>
              <a:pathLst>
                <a:path extrusionOk="0" h="214" w="335">
                  <a:moveTo>
                    <a:pt x="122" y="1"/>
                  </a:moveTo>
                  <a:cubicBezTo>
                    <a:pt x="92" y="1"/>
                    <a:pt x="61" y="1"/>
                    <a:pt x="31" y="31"/>
                  </a:cubicBezTo>
                  <a:cubicBezTo>
                    <a:pt x="31" y="31"/>
                    <a:pt x="31" y="31"/>
                    <a:pt x="31" y="61"/>
                  </a:cubicBezTo>
                  <a:cubicBezTo>
                    <a:pt x="0" y="61"/>
                    <a:pt x="0" y="92"/>
                    <a:pt x="0" y="92"/>
                  </a:cubicBezTo>
                  <a:cubicBezTo>
                    <a:pt x="0" y="92"/>
                    <a:pt x="0" y="122"/>
                    <a:pt x="0" y="122"/>
                  </a:cubicBezTo>
                  <a:cubicBezTo>
                    <a:pt x="0" y="122"/>
                    <a:pt x="0" y="153"/>
                    <a:pt x="31" y="153"/>
                  </a:cubicBezTo>
                  <a:cubicBezTo>
                    <a:pt x="31" y="183"/>
                    <a:pt x="61" y="183"/>
                    <a:pt x="61" y="183"/>
                  </a:cubicBezTo>
                  <a:lnTo>
                    <a:pt x="122" y="183"/>
                  </a:lnTo>
                  <a:cubicBezTo>
                    <a:pt x="152" y="183"/>
                    <a:pt x="152" y="213"/>
                    <a:pt x="152" y="213"/>
                  </a:cubicBezTo>
                  <a:cubicBezTo>
                    <a:pt x="183" y="213"/>
                    <a:pt x="213" y="183"/>
                    <a:pt x="244" y="183"/>
                  </a:cubicBezTo>
                  <a:lnTo>
                    <a:pt x="274" y="183"/>
                  </a:lnTo>
                  <a:cubicBezTo>
                    <a:pt x="304" y="153"/>
                    <a:pt x="304" y="153"/>
                    <a:pt x="335" y="122"/>
                  </a:cubicBezTo>
                  <a:cubicBezTo>
                    <a:pt x="335" y="92"/>
                    <a:pt x="304" y="61"/>
                    <a:pt x="274" y="31"/>
                  </a:cubicBezTo>
                  <a:cubicBezTo>
                    <a:pt x="244" y="1"/>
                    <a:pt x="183" y="1"/>
                    <a:pt x="122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91"/>
            <p:cNvSpPr/>
            <p:nvPr/>
          </p:nvSpPr>
          <p:spPr>
            <a:xfrm>
              <a:off x="1380600" y="3205350"/>
              <a:ext cx="9125" cy="5325"/>
            </a:xfrm>
            <a:custGeom>
              <a:rect b="b" l="l" r="r" t="t"/>
              <a:pathLst>
                <a:path extrusionOk="0" h="213" w="365">
                  <a:moveTo>
                    <a:pt x="167" y="0"/>
                  </a:moveTo>
                  <a:cubicBezTo>
                    <a:pt x="129" y="0"/>
                    <a:pt x="91" y="15"/>
                    <a:pt x="61" y="46"/>
                  </a:cubicBezTo>
                  <a:cubicBezTo>
                    <a:pt x="0" y="76"/>
                    <a:pt x="0" y="137"/>
                    <a:pt x="61" y="167"/>
                  </a:cubicBezTo>
                  <a:cubicBezTo>
                    <a:pt x="91" y="198"/>
                    <a:pt x="129" y="213"/>
                    <a:pt x="167" y="213"/>
                  </a:cubicBezTo>
                  <a:cubicBezTo>
                    <a:pt x="205" y="213"/>
                    <a:pt x="243" y="198"/>
                    <a:pt x="274" y="167"/>
                  </a:cubicBezTo>
                  <a:cubicBezTo>
                    <a:pt x="365" y="137"/>
                    <a:pt x="365" y="76"/>
                    <a:pt x="274" y="46"/>
                  </a:cubicBezTo>
                  <a:cubicBezTo>
                    <a:pt x="243" y="15"/>
                    <a:pt x="205" y="0"/>
                    <a:pt x="167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91"/>
            <p:cNvSpPr/>
            <p:nvPr/>
          </p:nvSpPr>
          <p:spPr>
            <a:xfrm>
              <a:off x="1365400" y="3196975"/>
              <a:ext cx="9125" cy="4775"/>
            </a:xfrm>
            <a:custGeom>
              <a:rect b="b" l="l" r="r" t="t"/>
              <a:pathLst>
                <a:path extrusionOk="0" h="191" w="365">
                  <a:moveTo>
                    <a:pt x="183" y="1"/>
                  </a:moveTo>
                  <a:cubicBezTo>
                    <a:pt x="137" y="1"/>
                    <a:pt x="91" y="16"/>
                    <a:pt x="61" y="46"/>
                  </a:cubicBezTo>
                  <a:cubicBezTo>
                    <a:pt x="0" y="77"/>
                    <a:pt x="0" y="138"/>
                    <a:pt x="61" y="168"/>
                  </a:cubicBezTo>
                  <a:cubicBezTo>
                    <a:pt x="91" y="183"/>
                    <a:pt x="137" y="191"/>
                    <a:pt x="183" y="191"/>
                  </a:cubicBezTo>
                  <a:cubicBezTo>
                    <a:pt x="228" y="191"/>
                    <a:pt x="274" y="183"/>
                    <a:pt x="304" y="168"/>
                  </a:cubicBezTo>
                  <a:cubicBezTo>
                    <a:pt x="365" y="138"/>
                    <a:pt x="365" y="77"/>
                    <a:pt x="304" y="46"/>
                  </a:cubicBezTo>
                  <a:cubicBezTo>
                    <a:pt x="274" y="16"/>
                    <a:pt x="228" y="1"/>
                    <a:pt x="18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91"/>
            <p:cNvSpPr/>
            <p:nvPr/>
          </p:nvSpPr>
          <p:spPr>
            <a:xfrm>
              <a:off x="1350950" y="3196975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72" y="1"/>
                  </a:moveTo>
                  <a:cubicBezTo>
                    <a:pt x="130" y="1"/>
                    <a:pt x="92" y="16"/>
                    <a:pt x="61" y="46"/>
                  </a:cubicBezTo>
                  <a:cubicBezTo>
                    <a:pt x="1" y="77"/>
                    <a:pt x="1" y="138"/>
                    <a:pt x="61" y="168"/>
                  </a:cubicBezTo>
                  <a:cubicBezTo>
                    <a:pt x="92" y="183"/>
                    <a:pt x="130" y="191"/>
                    <a:pt x="172" y="191"/>
                  </a:cubicBezTo>
                  <a:cubicBezTo>
                    <a:pt x="213" y="191"/>
                    <a:pt x="259" y="183"/>
                    <a:pt x="305" y="168"/>
                  </a:cubicBezTo>
                  <a:cubicBezTo>
                    <a:pt x="365" y="138"/>
                    <a:pt x="365" y="77"/>
                    <a:pt x="305" y="46"/>
                  </a:cubicBezTo>
                  <a:cubicBezTo>
                    <a:pt x="259" y="16"/>
                    <a:pt x="213" y="1"/>
                    <a:pt x="172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91"/>
            <p:cNvSpPr/>
            <p:nvPr/>
          </p:nvSpPr>
          <p:spPr>
            <a:xfrm>
              <a:off x="1365400" y="3205350"/>
              <a:ext cx="9125" cy="5325"/>
            </a:xfrm>
            <a:custGeom>
              <a:rect b="b" l="l" r="r" t="t"/>
              <a:pathLst>
                <a:path extrusionOk="0" h="213" w="365">
                  <a:moveTo>
                    <a:pt x="183" y="0"/>
                  </a:moveTo>
                  <a:cubicBezTo>
                    <a:pt x="137" y="0"/>
                    <a:pt x="91" y="15"/>
                    <a:pt x="61" y="46"/>
                  </a:cubicBezTo>
                  <a:cubicBezTo>
                    <a:pt x="0" y="76"/>
                    <a:pt x="0" y="137"/>
                    <a:pt x="61" y="167"/>
                  </a:cubicBezTo>
                  <a:cubicBezTo>
                    <a:pt x="91" y="198"/>
                    <a:pt x="137" y="213"/>
                    <a:pt x="183" y="213"/>
                  </a:cubicBezTo>
                  <a:cubicBezTo>
                    <a:pt x="228" y="213"/>
                    <a:pt x="274" y="198"/>
                    <a:pt x="304" y="167"/>
                  </a:cubicBezTo>
                  <a:cubicBezTo>
                    <a:pt x="365" y="137"/>
                    <a:pt x="365" y="76"/>
                    <a:pt x="304" y="46"/>
                  </a:cubicBezTo>
                  <a:cubicBezTo>
                    <a:pt x="274" y="15"/>
                    <a:pt x="228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91"/>
            <p:cNvSpPr/>
            <p:nvPr/>
          </p:nvSpPr>
          <p:spPr>
            <a:xfrm>
              <a:off x="1365400" y="3188425"/>
              <a:ext cx="9125" cy="4975"/>
            </a:xfrm>
            <a:custGeom>
              <a:rect b="b" l="l" r="r" t="t"/>
              <a:pathLst>
                <a:path extrusionOk="0" h="199" w="365">
                  <a:moveTo>
                    <a:pt x="183" y="1"/>
                  </a:moveTo>
                  <a:cubicBezTo>
                    <a:pt x="137" y="1"/>
                    <a:pt x="91" y="8"/>
                    <a:pt x="61" y="24"/>
                  </a:cubicBezTo>
                  <a:cubicBezTo>
                    <a:pt x="0" y="54"/>
                    <a:pt x="0" y="145"/>
                    <a:pt x="61" y="176"/>
                  </a:cubicBezTo>
                  <a:cubicBezTo>
                    <a:pt x="91" y="191"/>
                    <a:pt x="137" y="198"/>
                    <a:pt x="183" y="198"/>
                  </a:cubicBezTo>
                  <a:cubicBezTo>
                    <a:pt x="228" y="198"/>
                    <a:pt x="274" y="191"/>
                    <a:pt x="304" y="176"/>
                  </a:cubicBezTo>
                  <a:cubicBezTo>
                    <a:pt x="365" y="145"/>
                    <a:pt x="365" y="84"/>
                    <a:pt x="304" y="24"/>
                  </a:cubicBezTo>
                  <a:cubicBezTo>
                    <a:pt x="274" y="8"/>
                    <a:pt x="228" y="1"/>
                    <a:pt x="18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91"/>
            <p:cNvSpPr/>
            <p:nvPr/>
          </p:nvSpPr>
          <p:spPr>
            <a:xfrm>
              <a:off x="1379825" y="3196975"/>
              <a:ext cx="9900" cy="4775"/>
            </a:xfrm>
            <a:custGeom>
              <a:rect b="b" l="l" r="r" t="t"/>
              <a:pathLst>
                <a:path extrusionOk="0" h="191" w="396">
                  <a:moveTo>
                    <a:pt x="198" y="1"/>
                  </a:moveTo>
                  <a:cubicBezTo>
                    <a:pt x="160" y="1"/>
                    <a:pt x="122" y="16"/>
                    <a:pt x="92" y="46"/>
                  </a:cubicBezTo>
                  <a:cubicBezTo>
                    <a:pt x="1" y="77"/>
                    <a:pt x="1" y="138"/>
                    <a:pt x="92" y="168"/>
                  </a:cubicBezTo>
                  <a:cubicBezTo>
                    <a:pt x="122" y="183"/>
                    <a:pt x="160" y="191"/>
                    <a:pt x="198" y="191"/>
                  </a:cubicBezTo>
                  <a:cubicBezTo>
                    <a:pt x="236" y="191"/>
                    <a:pt x="274" y="183"/>
                    <a:pt x="305" y="168"/>
                  </a:cubicBezTo>
                  <a:cubicBezTo>
                    <a:pt x="396" y="138"/>
                    <a:pt x="396" y="77"/>
                    <a:pt x="305" y="46"/>
                  </a:cubicBezTo>
                  <a:cubicBezTo>
                    <a:pt x="274" y="16"/>
                    <a:pt x="236" y="1"/>
                    <a:pt x="198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91"/>
            <p:cNvSpPr/>
            <p:nvPr/>
          </p:nvSpPr>
          <p:spPr>
            <a:xfrm>
              <a:off x="1395775" y="3197350"/>
              <a:ext cx="8400" cy="4600"/>
            </a:xfrm>
            <a:custGeom>
              <a:rect b="b" l="l" r="r" t="t"/>
              <a:pathLst>
                <a:path extrusionOk="0" h="184" w="336">
                  <a:moveTo>
                    <a:pt x="183" y="1"/>
                  </a:moveTo>
                  <a:cubicBezTo>
                    <a:pt x="123" y="1"/>
                    <a:pt x="62" y="1"/>
                    <a:pt x="31" y="31"/>
                  </a:cubicBezTo>
                  <a:lnTo>
                    <a:pt x="1" y="31"/>
                  </a:lnTo>
                  <a:cubicBezTo>
                    <a:pt x="1" y="62"/>
                    <a:pt x="1" y="62"/>
                    <a:pt x="1" y="92"/>
                  </a:cubicBezTo>
                  <a:cubicBezTo>
                    <a:pt x="1" y="92"/>
                    <a:pt x="1" y="92"/>
                    <a:pt x="1" y="123"/>
                  </a:cubicBezTo>
                  <a:cubicBezTo>
                    <a:pt x="1" y="123"/>
                    <a:pt x="1" y="123"/>
                    <a:pt x="1" y="153"/>
                  </a:cubicBezTo>
                  <a:lnTo>
                    <a:pt x="62" y="153"/>
                  </a:lnTo>
                  <a:cubicBezTo>
                    <a:pt x="92" y="153"/>
                    <a:pt x="92" y="183"/>
                    <a:pt x="123" y="183"/>
                  </a:cubicBezTo>
                  <a:lnTo>
                    <a:pt x="153" y="183"/>
                  </a:lnTo>
                  <a:cubicBezTo>
                    <a:pt x="183" y="183"/>
                    <a:pt x="214" y="183"/>
                    <a:pt x="244" y="153"/>
                  </a:cubicBezTo>
                  <a:lnTo>
                    <a:pt x="275" y="153"/>
                  </a:lnTo>
                  <a:cubicBezTo>
                    <a:pt x="305" y="123"/>
                    <a:pt x="335" y="92"/>
                    <a:pt x="305" y="62"/>
                  </a:cubicBezTo>
                  <a:cubicBezTo>
                    <a:pt x="305" y="62"/>
                    <a:pt x="305" y="31"/>
                    <a:pt x="275" y="31"/>
                  </a:cubicBezTo>
                  <a:cubicBezTo>
                    <a:pt x="244" y="1"/>
                    <a:pt x="214" y="1"/>
                    <a:pt x="18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91"/>
            <p:cNvSpPr/>
            <p:nvPr/>
          </p:nvSpPr>
          <p:spPr>
            <a:xfrm>
              <a:off x="1380600" y="3188250"/>
              <a:ext cx="8375" cy="5325"/>
            </a:xfrm>
            <a:custGeom>
              <a:rect b="b" l="l" r="r" t="t"/>
              <a:pathLst>
                <a:path extrusionOk="0" h="213" w="335">
                  <a:moveTo>
                    <a:pt x="182" y="0"/>
                  </a:moveTo>
                  <a:cubicBezTo>
                    <a:pt x="152" y="0"/>
                    <a:pt x="91" y="31"/>
                    <a:pt x="30" y="31"/>
                  </a:cubicBezTo>
                  <a:cubicBezTo>
                    <a:pt x="30" y="31"/>
                    <a:pt x="30" y="61"/>
                    <a:pt x="30" y="61"/>
                  </a:cubicBezTo>
                  <a:cubicBezTo>
                    <a:pt x="0" y="61"/>
                    <a:pt x="0" y="91"/>
                    <a:pt x="0" y="122"/>
                  </a:cubicBezTo>
                  <a:cubicBezTo>
                    <a:pt x="0" y="152"/>
                    <a:pt x="0" y="152"/>
                    <a:pt x="30" y="152"/>
                  </a:cubicBezTo>
                  <a:cubicBezTo>
                    <a:pt x="30" y="152"/>
                    <a:pt x="30" y="183"/>
                    <a:pt x="61" y="183"/>
                  </a:cubicBezTo>
                  <a:cubicBezTo>
                    <a:pt x="91" y="183"/>
                    <a:pt x="122" y="213"/>
                    <a:pt x="122" y="213"/>
                  </a:cubicBezTo>
                  <a:lnTo>
                    <a:pt x="152" y="213"/>
                  </a:lnTo>
                  <a:cubicBezTo>
                    <a:pt x="182" y="213"/>
                    <a:pt x="243" y="213"/>
                    <a:pt x="243" y="183"/>
                  </a:cubicBezTo>
                  <a:lnTo>
                    <a:pt x="274" y="183"/>
                  </a:lnTo>
                  <a:cubicBezTo>
                    <a:pt x="334" y="152"/>
                    <a:pt x="334" y="122"/>
                    <a:pt x="334" y="91"/>
                  </a:cubicBezTo>
                  <a:cubicBezTo>
                    <a:pt x="334" y="61"/>
                    <a:pt x="304" y="61"/>
                    <a:pt x="274" y="31"/>
                  </a:cubicBezTo>
                  <a:cubicBezTo>
                    <a:pt x="243" y="31"/>
                    <a:pt x="243" y="31"/>
                    <a:pt x="182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91"/>
            <p:cNvSpPr/>
            <p:nvPr/>
          </p:nvSpPr>
          <p:spPr>
            <a:xfrm>
              <a:off x="1350950" y="3222625"/>
              <a:ext cx="9150" cy="4975"/>
            </a:xfrm>
            <a:custGeom>
              <a:rect b="b" l="l" r="r" t="t"/>
              <a:pathLst>
                <a:path extrusionOk="0" h="199" w="366">
                  <a:moveTo>
                    <a:pt x="183" y="1"/>
                  </a:moveTo>
                  <a:cubicBezTo>
                    <a:pt x="137" y="1"/>
                    <a:pt x="92" y="8"/>
                    <a:pt x="61" y="23"/>
                  </a:cubicBezTo>
                  <a:cubicBezTo>
                    <a:pt x="1" y="84"/>
                    <a:pt x="1" y="145"/>
                    <a:pt x="61" y="175"/>
                  </a:cubicBezTo>
                  <a:cubicBezTo>
                    <a:pt x="92" y="191"/>
                    <a:pt x="137" y="198"/>
                    <a:pt x="183" y="198"/>
                  </a:cubicBezTo>
                  <a:cubicBezTo>
                    <a:pt x="229" y="198"/>
                    <a:pt x="274" y="191"/>
                    <a:pt x="305" y="175"/>
                  </a:cubicBezTo>
                  <a:cubicBezTo>
                    <a:pt x="365" y="115"/>
                    <a:pt x="365" y="84"/>
                    <a:pt x="305" y="23"/>
                  </a:cubicBezTo>
                  <a:cubicBezTo>
                    <a:pt x="274" y="8"/>
                    <a:pt x="229" y="1"/>
                    <a:pt x="18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91"/>
            <p:cNvSpPr/>
            <p:nvPr/>
          </p:nvSpPr>
          <p:spPr>
            <a:xfrm>
              <a:off x="1335750" y="3214275"/>
              <a:ext cx="9150" cy="4950"/>
            </a:xfrm>
            <a:custGeom>
              <a:rect b="b" l="l" r="r" t="t"/>
              <a:pathLst>
                <a:path extrusionOk="0" h="198" w="366">
                  <a:moveTo>
                    <a:pt x="198" y="0"/>
                  </a:moveTo>
                  <a:cubicBezTo>
                    <a:pt x="160" y="0"/>
                    <a:pt x="122" y="8"/>
                    <a:pt x="92" y="23"/>
                  </a:cubicBezTo>
                  <a:cubicBezTo>
                    <a:pt x="1" y="53"/>
                    <a:pt x="1" y="114"/>
                    <a:pt x="92" y="175"/>
                  </a:cubicBezTo>
                  <a:cubicBezTo>
                    <a:pt x="122" y="190"/>
                    <a:pt x="160" y="198"/>
                    <a:pt x="198" y="198"/>
                  </a:cubicBezTo>
                  <a:cubicBezTo>
                    <a:pt x="236" y="198"/>
                    <a:pt x="274" y="190"/>
                    <a:pt x="305" y="175"/>
                  </a:cubicBezTo>
                  <a:cubicBezTo>
                    <a:pt x="365" y="114"/>
                    <a:pt x="365" y="53"/>
                    <a:pt x="305" y="23"/>
                  </a:cubicBezTo>
                  <a:cubicBezTo>
                    <a:pt x="274" y="8"/>
                    <a:pt x="236" y="0"/>
                    <a:pt x="198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91"/>
            <p:cNvSpPr/>
            <p:nvPr/>
          </p:nvSpPr>
          <p:spPr>
            <a:xfrm>
              <a:off x="1321325" y="3214275"/>
              <a:ext cx="9125" cy="4950"/>
            </a:xfrm>
            <a:custGeom>
              <a:rect b="b" l="l" r="r" t="t"/>
              <a:pathLst>
                <a:path extrusionOk="0" h="198" w="365">
                  <a:moveTo>
                    <a:pt x="183" y="0"/>
                  </a:moveTo>
                  <a:cubicBezTo>
                    <a:pt x="137" y="0"/>
                    <a:pt x="91" y="8"/>
                    <a:pt x="61" y="23"/>
                  </a:cubicBezTo>
                  <a:cubicBezTo>
                    <a:pt x="0" y="53"/>
                    <a:pt x="0" y="114"/>
                    <a:pt x="61" y="175"/>
                  </a:cubicBezTo>
                  <a:cubicBezTo>
                    <a:pt x="91" y="190"/>
                    <a:pt x="137" y="198"/>
                    <a:pt x="183" y="198"/>
                  </a:cubicBezTo>
                  <a:cubicBezTo>
                    <a:pt x="228" y="198"/>
                    <a:pt x="274" y="190"/>
                    <a:pt x="304" y="175"/>
                  </a:cubicBezTo>
                  <a:cubicBezTo>
                    <a:pt x="365" y="114"/>
                    <a:pt x="365" y="53"/>
                    <a:pt x="304" y="23"/>
                  </a:cubicBezTo>
                  <a:cubicBezTo>
                    <a:pt x="274" y="8"/>
                    <a:pt x="228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91"/>
            <p:cNvSpPr/>
            <p:nvPr/>
          </p:nvSpPr>
          <p:spPr>
            <a:xfrm>
              <a:off x="1335750" y="3222625"/>
              <a:ext cx="9900" cy="4975"/>
            </a:xfrm>
            <a:custGeom>
              <a:rect b="b" l="l" r="r" t="t"/>
              <a:pathLst>
                <a:path extrusionOk="0" h="199" w="396">
                  <a:moveTo>
                    <a:pt x="198" y="1"/>
                  </a:moveTo>
                  <a:cubicBezTo>
                    <a:pt x="160" y="1"/>
                    <a:pt x="122" y="8"/>
                    <a:pt x="92" y="23"/>
                  </a:cubicBezTo>
                  <a:cubicBezTo>
                    <a:pt x="1" y="84"/>
                    <a:pt x="1" y="145"/>
                    <a:pt x="92" y="175"/>
                  </a:cubicBezTo>
                  <a:cubicBezTo>
                    <a:pt x="122" y="191"/>
                    <a:pt x="160" y="198"/>
                    <a:pt x="198" y="198"/>
                  </a:cubicBezTo>
                  <a:cubicBezTo>
                    <a:pt x="236" y="198"/>
                    <a:pt x="274" y="191"/>
                    <a:pt x="305" y="175"/>
                  </a:cubicBezTo>
                  <a:cubicBezTo>
                    <a:pt x="396" y="115"/>
                    <a:pt x="396" y="84"/>
                    <a:pt x="305" y="23"/>
                  </a:cubicBezTo>
                  <a:cubicBezTo>
                    <a:pt x="274" y="8"/>
                    <a:pt x="236" y="1"/>
                    <a:pt x="198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91"/>
            <p:cNvSpPr/>
            <p:nvPr/>
          </p:nvSpPr>
          <p:spPr>
            <a:xfrm>
              <a:off x="1335750" y="3205350"/>
              <a:ext cx="9150" cy="5325"/>
            </a:xfrm>
            <a:custGeom>
              <a:rect b="b" l="l" r="r" t="t"/>
              <a:pathLst>
                <a:path extrusionOk="0" h="213" w="366">
                  <a:moveTo>
                    <a:pt x="198" y="0"/>
                  </a:moveTo>
                  <a:cubicBezTo>
                    <a:pt x="160" y="0"/>
                    <a:pt x="122" y="15"/>
                    <a:pt x="92" y="46"/>
                  </a:cubicBezTo>
                  <a:cubicBezTo>
                    <a:pt x="1" y="76"/>
                    <a:pt x="1" y="137"/>
                    <a:pt x="92" y="167"/>
                  </a:cubicBezTo>
                  <a:cubicBezTo>
                    <a:pt x="122" y="198"/>
                    <a:pt x="160" y="213"/>
                    <a:pt x="198" y="213"/>
                  </a:cubicBezTo>
                  <a:cubicBezTo>
                    <a:pt x="236" y="213"/>
                    <a:pt x="274" y="198"/>
                    <a:pt x="305" y="167"/>
                  </a:cubicBezTo>
                  <a:cubicBezTo>
                    <a:pt x="365" y="137"/>
                    <a:pt x="365" y="76"/>
                    <a:pt x="305" y="46"/>
                  </a:cubicBezTo>
                  <a:cubicBezTo>
                    <a:pt x="274" y="15"/>
                    <a:pt x="236" y="0"/>
                    <a:pt x="198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91"/>
            <p:cNvSpPr/>
            <p:nvPr/>
          </p:nvSpPr>
          <p:spPr>
            <a:xfrm>
              <a:off x="1350950" y="3214275"/>
              <a:ext cx="9150" cy="4950"/>
            </a:xfrm>
            <a:custGeom>
              <a:rect b="b" l="l" r="r" t="t"/>
              <a:pathLst>
                <a:path extrusionOk="0" h="198" w="366">
                  <a:moveTo>
                    <a:pt x="183" y="0"/>
                  </a:moveTo>
                  <a:cubicBezTo>
                    <a:pt x="137" y="0"/>
                    <a:pt x="92" y="8"/>
                    <a:pt x="61" y="23"/>
                  </a:cubicBezTo>
                  <a:cubicBezTo>
                    <a:pt x="1" y="53"/>
                    <a:pt x="1" y="114"/>
                    <a:pt x="61" y="175"/>
                  </a:cubicBezTo>
                  <a:cubicBezTo>
                    <a:pt x="92" y="190"/>
                    <a:pt x="137" y="198"/>
                    <a:pt x="183" y="198"/>
                  </a:cubicBezTo>
                  <a:cubicBezTo>
                    <a:pt x="229" y="198"/>
                    <a:pt x="274" y="190"/>
                    <a:pt x="305" y="175"/>
                  </a:cubicBezTo>
                  <a:cubicBezTo>
                    <a:pt x="365" y="114"/>
                    <a:pt x="365" y="53"/>
                    <a:pt x="305" y="23"/>
                  </a:cubicBezTo>
                  <a:cubicBezTo>
                    <a:pt x="274" y="8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91"/>
            <p:cNvSpPr/>
            <p:nvPr/>
          </p:nvSpPr>
          <p:spPr>
            <a:xfrm>
              <a:off x="1365400" y="3214075"/>
              <a:ext cx="9125" cy="5150"/>
            </a:xfrm>
            <a:custGeom>
              <a:rect b="b" l="l" r="r" t="t"/>
              <a:pathLst>
                <a:path extrusionOk="0" h="206" w="365">
                  <a:moveTo>
                    <a:pt x="152" y="1"/>
                  </a:moveTo>
                  <a:cubicBezTo>
                    <a:pt x="122" y="1"/>
                    <a:pt x="91" y="1"/>
                    <a:pt x="61" y="31"/>
                  </a:cubicBezTo>
                  <a:cubicBezTo>
                    <a:pt x="61" y="31"/>
                    <a:pt x="61" y="31"/>
                    <a:pt x="61" y="61"/>
                  </a:cubicBezTo>
                  <a:cubicBezTo>
                    <a:pt x="0" y="92"/>
                    <a:pt x="0" y="122"/>
                    <a:pt x="61" y="183"/>
                  </a:cubicBezTo>
                  <a:cubicBezTo>
                    <a:pt x="91" y="198"/>
                    <a:pt x="129" y="206"/>
                    <a:pt x="167" y="206"/>
                  </a:cubicBezTo>
                  <a:cubicBezTo>
                    <a:pt x="205" y="206"/>
                    <a:pt x="243" y="198"/>
                    <a:pt x="274" y="183"/>
                  </a:cubicBezTo>
                  <a:lnTo>
                    <a:pt x="304" y="183"/>
                  </a:lnTo>
                  <a:cubicBezTo>
                    <a:pt x="334" y="153"/>
                    <a:pt x="334" y="153"/>
                    <a:pt x="365" y="122"/>
                  </a:cubicBezTo>
                  <a:cubicBezTo>
                    <a:pt x="365" y="92"/>
                    <a:pt x="334" y="61"/>
                    <a:pt x="304" y="31"/>
                  </a:cubicBezTo>
                  <a:cubicBezTo>
                    <a:pt x="274" y="1"/>
                    <a:pt x="213" y="1"/>
                    <a:pt x="152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91"/>
            <p:cNvSpPr/>
            <p:nvPr/>
          </p:nvSpPr>
          <p:spPr>
            <a:xfrm>
              <a:off x="1350950" y="3205725"/>
              <a:ext cx="9150" cy="4900"/>
            </a:xfrm>
            <a:custGeom>
              <a:rect b="b" l="l" r="r" t="t"/>
              <a:pathLst>
                <a:path extrusionOk="0" h="196" w="366">
                  <a:moveTo>
                    <a:pt x="153" y="0"/>
                  </a:moveTo>
                  <a:cubicBezTo>
                    <a:pt x="122" y="0"/>
                    <a:pt x="92" y="0"/>
                    <a:pt x="61" y="31"/>
                  </a:cubicBezTo>
                  <a:lnTo>
                    <a:pt x="31" y="31"/>
                  </a:lnTo>
                  <a:cubicBezTo>
                    <a:pt x="1" y="92"/>
                    <a:pt x="1" y="122"/>
                    <a:pt x="61" y="152"/>
                  </a:cubicBezTo>
                  <a:cubicBezTo>
                    <a:pt x="104" y="174"/>
                    <a:pt x="163" y="195"/>
                    <a:pt x="214" y="195"/>
                  </a:cubicBezTo>
                  <a:cubicBezTo>
                    <a:pt x="236" y="195"/>
                    <a:pt x="256" y="192"/>
                    <a:pt x="274" y="183"/>
                  </a:cubicBezTo>
                  <a:cubicBezTo>
                    <a:pt x="274" y="183"/>
                    <a:pt x="274" y="183"/>
                    <a:pt x="305" y="152"/>
                  </a:cubicBezTo>
                  <a:cubicBezTo>
                    <a:pt x="305" y="152"/>
                    <a:pt x="335" y="122"/>
                    <a:pt x="335" y="122"/>
                  </a:cubicBezTo>
                  <a:cubicBezTo>
                    <a:pt x="365" y="92"/>
                    <a:pt x="335" y="31"/>
                    <a:pt x="305" y="31"/>
                  </a:cubicBezTo>
                  <a:cubicBezTo>
                    <a:pt x="244" y="0"/>
                    <a:pt x="183" y="0"/>
                    <a:pt x="15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91"/>
            <p:cNvSpPr/>
            <p:nvPr/>
          </p:nvSpPr>
          <p:spPr>
            <a:xfrm>
              <a:off x="1321325" y="3239525"/>
              <a:ext cx="9125" cy="5350"/>
            </a:xfrm>
            <a:custGeom>
              <a:rect b="b" l="l" r="r" t="t"/>
              <a:pathLst>
                <a:path extrusionOk="0" h="214" w="365">
                  <a:moveTo>
                    <a:pt x="194" y="1"/>
                  </a:moveTo>
                  <a:cubicBezTo>
                    <a:pt x="152" y="1"/>
                    <a:pt x="107" y="16"/>
                    <a:pt x="61" y="47"/>
                  </a:cubicBezTo>
                  <a:cubicBezTo>
                    <a:pt x="0" y="77"/>
                    <a:pt x="0" y="138"/>
                    <a:pt x="61" y="168"/>
                  </a:cubicBezTo>
                  <a:cubicBezTo>
                    <a:pt x="107" y="199"/>
                    <a:pt x="152" y="214"/>
                    <a:pt x="194" y="214"/>
                  </a:cubicBezTo>
                  <a:cubicBezTo>
                    <a:pt x="236" y="214"/>
                    <a:pt x="274" y="199"/>
                    <a:pt x="304" y="168"/>
                  </a:cubicBezTo>
                  <a:cubicBezTo>
                    <a:pt x="365" y="138"/>
                    <a:pt x="365" y="77"/>
                    <a:pt x="304" y="47"/>
                  </a:cubicBezTo>
                  <a:cubicBezTo>
                    <a:pt x="274" y="16"/>
                    <a:pt x="236" y="1"/>
                    <a:pt x="194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91"/>
            <p:cNvSpPr/>
            <p:nvPr/>
          </p:nvSpPr>
          <p:spPr>
            <a:xfrm>
              <a:off x="1306875" y="3231175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83" y="1"/>
                  </a:moveTo>
                  <a:cubicBezTo>
                    <a:pt x="137" y="1"/>
                    <a:pt x="92" y="16"/>
                    <a:pt x="61" y="46"/>
                  </a:cubicBezTo>
                  <a:cubicBezTo>
                    <a:pt x="1" y="77"/>
                    <a:pt x="1" y="137"/>
                    <a:pt x="61" y="168"/>
                  </a:cubicBezTo>
                  <a:cubicBezTo>
                    <a:pt x="92" y="183"/>
                    <a:pt x="137" y="191"/>
                    <a:pt x="183" y="191"/>
                  </a:cubicBezTo>
                  <a:cubicBezTo>
                    <a:pt x="229" y="191"/>
                    <a:pt x="274" y="183"/>
                    <a:pt x="305" y="168"/>
                  </a:cubicBezTo>
                  <a:cubicBezTo>
                    <a:pt x="365" y="137"/>
                    <a:pt x="365" y="77"/>
                    <a:pt x="305" y="46"/>
                  </a:cubicBezTo>
                  <a:cubicBezTo>
                    <a:pt x="274" y="16"/>
                    <a:pt x="229" y="1"/>
                    <a:pt x="18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91"/>
            <p:cNvSpPr/>
            <p:nvPr/>
          </p:nvSpPr>
          <p:spPr>
            <a:xfrm>
              <a:off x="1291675" y="3231175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98" y="1"/>
                  </a:moveTo>
                  <a:cubicBezTo>
                    <a:pt x="160" y="1"/>
                    <a:pt x="122" y="16"/>
                    <a:pt x="92" y="46"/>
                  </a:cubicBezTo>
                  <a:cubicBezTo>
                    <a:pt x="1" y="77"/>
                    <a:pt x="1" y="137"/>
                    <a:pt x="92" y="168"/>
                  </a:cubicBezTo>
                  <a:cubicBezTo>
                    <a:pt x="122" y="183"/>
                    <a:pt x="160" y="191"/>
                    <a:pt x="198" y="191"/>
                  </a:cubicBezTo>
                  <a:cubicBezTo>
                    <a:pt x="236" y="191"/>
                    <a:pt x="274" y="183"/>
                    <a:pt x="305" y="168"/>
                  </a:cubicBezTo>
                  <a:cubicBezTo>
                    <a:pt x="366" y="137"/>
                    <a:pt x="366" y="77"/>
                    <a:pt x="305" y="46"/>
                  </a:cubicBezTo>
                  <a:cubicBezTo>
                    <a:pt x="274" y="16"/>
                    <a:pt x="236" y="1"/>
                    <a:pt x="198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91"/>
            <p:cNvSpPr/>
            <p:nvPr/>
          </p:nvSpPr>
          <p:spPr>
            <a:xfrm>
              <a:off x="1306875" y="3239525"/>
              <a:ext cx="9150" cy="5350"/>
            </a:xfrm>
            <a:custGeom>
              <a:rect b="b" l="l" r="r" t="t"/>
              <a:pathLst>
                <a:path extrusionOk="0" h="214" w="366">
                  <a:moveTo>
                    <a:pt x="183" y="1"/>
                  </a:moveTo>
                  <a:cubicBezTo>
                    <a:pt x="137" y="1"/>
                    <a:pt x="92" y="16"/>
                    <a:pt x="61" y="47"/>
                  </a:cubicBezTo>
                  <a:cubicBezTo>
                    <a:pt x="1" y="77"/>
                    <a:pt x="1" y="138"/>
                    <a:pt x="61" y="168"/>
                  </a:cubicBezTo>
                  <a:cubicBezTo>
                    <a:pt x="92" y="199"/>
                    <a:pt x="137" y="214"/>
                    <a:pt x="183" y="214"/>
                  </a:cubicBezTo>
                  <a:cubicBezTo>
                    <a:pt x="229" y="214"/>
                    <a:pt x="274" y="199"/>
                    <a:pt x="305" y="168"/>
                  </a:cubicBezTo>
                  <a:cubicBezTo>
                    <a:pt x="365" y="138"/>
                    <a:pt x="365" y="77"/>
                    <a:pt x="305" y="47"/>
                  </a:cubicBezTo>
                  <a:cubicBezTo>
                    <a:pt x="274" y="16"/>
                    <a:pt x="229" y="1"/>
                    <a:pt x="18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91"/>
            <p:cNvSpPr/>
            <p:nvPr/>
          </p:nvSpPr>
          <p:spPr>
            <a:xfrm>
              <a:off x="1306875" y="3222625"/>
              <a:ext cx="9150" cy="4975"/>
            </a:xfrm>
            <a:custGeom>
              <a:rect b="b" l="l" r="r" t="t"/>
              <a:pathLst>
                <a:path extrusionOk="0" h="199" w="366">
                  <a:moveTo>
                    <a:pt x="172" y="1"/>
                  </a:moveTo>
                  <a:cubicBezTo>
                    <a:pt x="130" y="1"/>
                    <a:pt x="92" y="8"/>
                    <a:pt x="61" y="23"/>
                  </a:cubicBezTo>
                  <a:cubicBezTo>
                    <a:pt x="1" y="84"/>
                    <a:pt x="1" y="145"/>
                    <a:pt x="61" y="175"/>
                  </a:cubicBezTo>
                  <a:cubicBezTo>
                    <a:pt x="92" y="191"/>
                    <a:pt x="130" y="198"/>
                    <a:pt x="172" y="198"/>
                  </a:cubicBezTo>
                  <a:cubicBezTo>
                    <a:pt x="213" y="198"/>
                    <a:pt x="259" y="191"/>
                    <a:pt x="305" y="175"/>
                  </a:cubicBezTo>
                  <a:cubicBezTo>
                    <a:pt x="365" y="115"/>
                    <a:pt x="365" y="84"/>
                    <a:pt x="305" y="23"/>
                  </a:cubicBezTo>
                  <a:cubicBezTo>
                    <a:pt x="259" y="8"/>
                    <a:pt x="213" y="1"/>
                    <a:pt x="172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91"/>
            <p:cNvSpPr/>
            <p:nvPr/>
          </p:nvSpPr>
          <p:spPr>
            <a:xfrm>
              <a:off x="1321325" y="3231175"/>
              <a:ext cx="9125" cy="4775"/>
            </a:xfrm>
            <a:custGeom>
              <a:rect b="b" l="l" r="r" t="t"/>
              <a:pathLst>
                <a:path extrusionOk="0" h="191" w="365">
                  <a:moveTo>
                    <a:pt x="183" y="1"/>
                  </a:moveTo>
                  <a:cubicBezTo>
                    <a:pt x="137" y="1"/>
                    <a:pt x="91" y="16"/>
                    <a:pt x="61" y="46"/>
                  </a:cubicBezTo>
                  <a:cubicBezTo>
                    <a:pt x="0" y="77"/>
                    <a:pt x="0" y="137"/>
                    <a:pt x="61" y="168"/>
                  </a:cubicBezTo>
                  <a:cubicBezTo>
                    <a:pt x="91" y="183"/>
                    <a:pt x="137" y="191"/>
                    <a:pt x="183" y="191"/>
                  </a:cubicBezTo>
                  <a:cubicBezTo>
                    <a:pt x="228" y="191"/>
                    <a:pt x="274" y="183"/>
                    <a:pt x="304" y="168"/>
                  </a:cubicBezTo>
                  <a:cubicBezTo>
                    <a:pt x="365" y="137"/>
                    <a:pt x="365" y="77"/>
                    <a:pt x="304" y="46"/>
                  </a:cubicBezTo>
                  <a:cubicBezTo>
                    <a:pt x="274" y="16"/>
                    <a:pt x="228" y="1"/>
                    <a:pt x="18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91"/>
            <p:cNvSpPr/>
            <p:nvPr/>
          </p:nvSpPr>
          <p:spPr>
            <a:xfrm>
              <a:off x="1336525" y="3231250"/>
              <a:ext cx="8375" cy="4900"/>
            </a:xfrm>
            <a:custGeom>
              <a:rect b="b" l="l" r="r" t="t"/>
              <a:pathLst>
                <a:path extrusionOk="0" h="196" w="335">
                  <a:moveTo>
                    <a:pt x="160" y="0"/>
                  </a:moveTo>
                  <a:cubicBezTo>
                    <a:pt x="119" y="0"/>
                    <a:pt x="82" y="22"/>
                    <a:pt x="61" y="43"/>
                  </a:cubicBezTo>
                  <a:lnTo>
                    <a:pt x="30" y="43"/>
                  </a:lnTo>
                  <a:cubicBezTo>
                    <a:pt x="0" y="74"/>
                    <a:pt x="0" y="74"/>
                    <a:pt x="0" y="104"/>
                  </a:cubicBezTo>
                  <a:cubicBezTo>
                    <a:pt x="0" y="134"/>
                    <a:pt x="30" y="134"/>
                    <a:pt x="30" y="165"/>
                  </a:cubicBezTo>
                  <a:lnTo>
                    <a:pt x="91" y="165"/>
                  </a:lnTo>
                  <a:cubicBezTo>
                    <a:pt x="91" y="195"/>
                    <a:pt x="122" y="195"/>
                    <a:pt x="152" y="195"/>
                  </a:cubicBezTo>
                  <a:lnTo>
                    <a:pt x="182" y="195"/>
                  </a:lnTo>
                  <a:cubicBezTo>
                    <a:pt x="213" y="195"/>
                    <a:pt x="243" y="195"/>
                    <a:pt x="274" y="165"/>
                  </a:cubicBezTo>
                  <a:lnTo>
                    <a:pt x="304" y="165"/>
                  </a:lnTo>
                  <a:cubicBezTo>
                    <a:pt x="334" y="134"/>
                    <a:pt x="334" y="104"/>
                    <a:pt x="334" y="74"/>
                  </a:cubicBezTo>
                  <a:cubicBezTo>
                    <a:pt x="334" y="74"/>
                    <a:pt x="304" y="43"/>
                    <a:pt x="304" y="43"/>
                  </a:cubicBezTo>
                  <a:cubicBezTo>
                    <a:pt x="274" y="13"/>
                    <a:pt x="243" y="13"/>
                    <a:pt x="213" y="13"/>
                  </a:cubicBezTo>
                  <a:cubicBezTo>
                    <a:pt x="195" y="4"/>
                    <a:pt x="177" y="0"/>
                    <a:pt x="160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91"/>
            <p:cNvSpPr/>
            <p:nvPr/>
          </p:nvSpPr>
          <p:spPr>
            <a:xfrm>
              <a:off x="1322075" y="3222875"/>
              <a:ext cx="8375" cy="4900"/>
            </a:xfrm>
            <a:custGeom>
              <a:rect b="b" l="l" r="r" t="t"/>
              <a:pathLst>
                <a:path extrusionOk="0" h="196" w="335">
                  <a:moveTo>
                    <a:pt x="130" y="1"/>
                  </a:moveTo>
                  <a:cubicBezTo>
                    <a:pt x="89" y="1"/>
                    <a:pt x="52" y="22"/>
                    <a:pt x="31" y="44"/>
                  </a:cubicBezTo>
                  <a:lnTo>
                    <a:pt x="1" y="44"/>
                  </a:lnTo>
                  <a:cubicBezTo>
                    <a:pt x="1" y="74"/>
                    <a:pt x="1" y="74"/>
                    <a:pt x="1" y="105"/>
                  </a:cubicBezTo>
                  <a:cubicBezTo>
                    <a:pt x="1" y="135"/>
                    <a:pt x="1" y="135"/>
                    <a:pt x="31" y="135"/>
                  </a:cubicBezTo>
                  <a:cubicBezTo>
                    <a:pt x="31" y="135"/>
                    <a:pt x="31" y="165"/>
                    <a:pt x="31" y="165"/>
                  </a:cubicBezTo>
                  <a:lnTo>
                    <a:pt x="61" y="165"/>
                  </a:lnTo>
                  <a:cubicBezTo>
                    <a:pt x="92" y="165"/>
                    <a:pt x="92" y="196"/>
                    <a:pt x="122" y="196"/>
                  </a:cubicBezTo>
                  <a:lnTo>
                    <a:pt x="153" y="196"/>
                  </a:lnTo>
                  <a:cubicBezTo>
                    <a:pt x="183" y="196"/>
                    <a:pt x="213" y="196"/>
                    <a:pt x="244" y="165"/>
                  </a:cubicBezTo>
                  <a:lnTo>
                    <a:pt x="274" y="165"/>
                  </a:lnTo>
                  <a:cubicBezTo>
                    <a:pt x="305" y="135"/>
                    <a:pt x="335" y="105"/>
                    <a:pt x="305" y="74"/>
                  </a:cubicBezTo>
                  <a:cubicBezTo>
                    <a:pt x="305" y="74"/>
                    <a:pt x="305" y="44"/>
                    <a:pt x="274" y="44"/>
                  </a:cubicBezTo>
                  <a:cubicBezTo>
                    <a:pt x="244" y="13"/>
                    <a:pt x="213" y="13"/>
                    <a:pt x="183" y="13"/>
                  </a:cubicBezTo>
                  <a:cubicBezTo>
                    <a:pt x="165" y="5"/>
                    <a:pt x="147" y="1"/>
                    <a:pt x="130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91"/>
            <p:cNvSpPr/>
            <p:nvPr/>
          </p:nvSpPr>
          <p:spPr>
            <a:xfrm>
              <a:off x="1291675" y="3256825"/>
              <a:ext cx="9900" cy="4950"/>
            </a:xfrm>
            <a:custGeom>
              <a:rect b="b" l="l" r="r" t="t"/>
              <a:pathLst>
                <a:path extrusionOk="0" h="198" w="396">
                  <a:moveTo>
                    <a:pt x="198" y="0"/>
                  </a:moveTo>
                  <a:cubicBezTo>
                    <a:pt x="160" y="0"/>
                    <a:pt x="122" y="8"/>
                    <a:pt x="92" y="23"/>
                  </a:cubicBezTo>
                  <a:cubicBezTo>
                    <a:pt x="1" y="54"/>
                    <a:pt x="31" y="114"/>
                    <a:pt x="92" y="175"/>
                  </a:cubicBezTo>
                  <a:cubicBezTo>
                    <a:pt x="122" y="190"/>
                    <a:pt x="160" y="198"/>
                    <a:pt x="198" y="198"/>
                  </a:cubicBezTo>
                  <a:cubicBezTo>
                    <a:pt x="236" y="198"/>
                    <a:pt x="274" y="190"/>
                    <a:pt x="305" y="175"/>
                  </a:cubicBezTo>
                  <a:cubicBezTo>
                    <a:pt x="396" y="114"/>
                    <a:pt x="396" y="54"/>
                    <a:pt x="305" y="23"/>
                  </a:cubicBezTo>
                  <a:cubicBezTo>
                    <a:pt x="274" y="8"/>
                    <a:pt x="236" y="0"/>
                    <a:pt x="198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91"/>
            <p:cNvSpPr/>
            <p:nvPr/>
          </p:nvSpPr>
          <p:spPr>
            <a:xfrm>
              <a:off x="1277250" y="3248475"/>
              <a:ext cx="9125" cy="4950"/>
            </a:xfrm>
            <a:custGeom>
              <a:rect b="b" l="l" r="r" t="t"/>
              <a:pathLst>
                <a:path extrusionOk="0" h="198" w="365">
                  <a:moveTo>
                    <a:pt x="183" y="0"/>
                  </a:moveTo>
                  <a:cubicBezTo>
                    <a:pt x="137" y="0"/>
                    <a:pt x="91" y="8"/>
                    <a:pt x="61" y="23"/>
                  </a:cubicBezTo>
                  <a:cubicBezTo>
                    <a:pt x="0" y="53"/>
                    <a:pt x="0" y="114"/>
                    <a:pt x="61" y="175"/>
                  </a:cubicBezTo>
                  <a:cubicBezTo>
                    <a:pt x="91" y="190"/>
                    <a:pt x="137" y="198"/>
                    <a:pt x="183" y="198"/>
                  </a:cubicBezTo>
                  <a:cubicBezTo>
                    <a:pt x="228" y="198"/>
                    <a:pt x="274" y="190"/>
                    <a:pt x="304" y="175"/>
                  </a:cubicBezTo>
                  <a:cubicBezTo>
                    <a:pt x="365" y="114"/>
                    <a:pt x="365" y="53"/>
                    <a:pt x="304" y="23"/>
                  </a:cubicBezTo>
                  <a:cubicBezTo>
                    <a:pt x="274" y="8"/>
                    <a:pt x="228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91"/>
            <p:cNvSpPr/>
            <p:nvPr/>
          </p:nvSpPr>
          <p:spPr>
            <a:xfrm>
              <a:off x="1262800" y="3248475"/>
              <a:ext cx="9150" cy="4950"/>
            </a:xfrm>
            <a:custGeom>
              <a:rect b="b" l="l" r="r" t="t"/>
              <a:pathLst>
                <a:path extrusionOk="0" h="198" w="366">
                  <a:moveTo>
                    <a:pt x="183" y="0"/>
                  </a:moveTo>
                  <a:cubicBezTo>
                    <a:pt x="138" y="0"/>
                    <a:pt x="92" y="8"/>
                    <a:pt x="62" y="23"/>
                  </a:cubicBezTo>
                  <a:cubicBezTo>
                    <a:pt x="1" y="53"/>
                    <a:pt x="1" y="114"/>
                    <a:pt x="62" y="175"/>
                  </a:cubicBezTo>
                  <a:cubicBezTo>
                    <a:pt x="92" y="190"/>
                    <a:pt x="138" y="198"/>
                    <a:pt x="183" y="198"/>
                  </a:cubicBezTo>
                  <a:cubicBezTo>
                    <a:pt x="229" y="198"/>
                    <a:pt x="274" y="190"/>
                    <a:pt x="305" y="175"/>
                  </a:cubicBezTo>
                  <a:cubicBezTo>
                    <a:pt x="365" y="114"/>
                    <a:pt x="365" y="53"/>
                    <a:pt x="305" y="23"/>
                  </a:cubicBezTo>
                  <a:cubicBezTo>
                    <a:pt x="274" y="8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91"/>
            <p:cNvSpPr/>
            <p:nvPr/>
          </p:nvSpPr>
          <p:spPr>
            <a:xfrm>
              <a:off x="1277250" y="3256825"/>
              <a:ext cx="9125" cy="4950"/>
            </a:xfrm>
            <a:custGeom>
              <a:rect b="b" l="l" r="r" t="t"/>
              <a:pathLst>
                <a:path extrusionOk="0" h="198" w="365">
                  <a:moveTo>
                    <a:pt x="183" y="0"/>
                  </a:moveTo>
                  <a:cubicBezTo>
                    <a:pt x="137" y="0"/>
                    <a:pt x="91" y="8"/>
                    <a:pt x="61" y="23"/>
                  </a:cubicBezTo>
                  <a:cubicBezTo>
                    <a:pt x="0" y="54"/>
                    <a:pt x="0" y="114"/>
                    <a:pt x="61" y="175"/>
                  </a:cubicBezTo>
                  <a:cubicBezTo>
                    <a:pt x="91" y="190"/>
                    <a:pt x="137" y="198"/>
                    <a:pt x="183" y="198"/>
                  </a:cubicBezTo>
                  <a:cubicBezTo>
                    <a:pt x="228" y="198"/>
                    <a:pt x="274" y="190"/>
                    <a:pt x="304" y="175"/>
                  </a:cubicBezTo>
                  <a:cubicBezTo>
                    <a:pt x="365" y="114"/>
                    <a:pt x="365" y="54"/>
                    <a:pt x="304" y="23"/>
                  </a:cubicBezTo>
                  <a:cubicBezTo>
                    <a:pt x="274" y="8"/>
                    <a:pt x="228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91"/>
            <p:cNvSpPr/>
            <p:nvPr/>
          </p:nvSpPr>
          <p:spPr>
            <a:xfrm>
              <a:off x="1277250" y="3239525"/>
              <a:ext cx="9125" cy="5350"/>
            </a:xfrm>
            <a:custGeom>
              <a:rect b="b" l="l" r="r" t="t"/>
              <a:pathLst>
                <a:path extrusionOk="0" h="214" w="365">
                  <a:moveTo>
                    <a:pt x="183" y="1"/>
                  </a:moveTo>
                  <a:cubicBezTo>
                    <a:pt x="137" y="1"/>
                    <a:pt x="91" y="16"/>
                    <a:pt x="61" y="47"/>
                  </a:cubicBezTo>
                  <a:cubicBezTo>
                    <a:pt x="0" y="77"/>
                    <a:pt x="0" y="138"/>
                    <a:pt x="61" y="168"/>
                  </a:cubicBezTo>
                  <a:cubicBezTo>
                    <a:pt x="91" y="199"/>
                    <a:pt x="137" y="214"/>
                    <a:pt x="183" y="214"/>
                  </a:cubicBezTo>
                  <a:cubicBezTo>
                    <a:pt x="228" y="214"/>
                    <a:pt x="274" y="199"/>
                    <a:pt x="304" y="168"/>
                  </a:cubicBezTo>
                  <a:cubicBezTo>
                    <a:pt x="365" y="138"/>
                    <a:pt x="365" y="77"/>
                    <a:pt x="304" y="47"/>
                  </a:cubicBezTo>
                  <a:cubicBezTo>
                    <a:pt x="274" y="16"/>
                    <a:pt x="228" y="1"/>
                    <a:pt x="18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91"/>
            <p:cNvSpPr/>
            <p:nvPr/>
          </p:nvSpPr>
          <p:spPr>
            <a:xfrm>
              <a:off x="1291675" y="3248475"/>
              <a:ext cx="9900" cy="4950"/>
            </a:xfrm>
            <a:custGeom>
              <a:rect b="b" l="l" r="r" t="t"/>
              <a:pathLst>
                <a:path extrusionOk="0" h="198" w="396">
                  <a:moveTo>
                    <a:pt x="198" y="0"/>
                  </a:moveTo>
                  <a:cubicBezTo>
                    <a:pt x="160" y="0"/>
                    <a:pt x="122" y="8"/>
                    <a:pt x="92" y="23"/>
                  </a:cubicBezTo>
                  <a:cubicBezTo>
                    <a:pt x="1" y="53"/>
                    <a:pt x="31" y="114"/>
                    <a:pt x="92" y="175"/>
                  </a:cubicBezTo>
                  <a:cubicBezTo>
                    <a:pt x="122" y="190"/>
                    <a:pt x="160" y="198"/>
                    <a:pt x="198" y="198"/>
                  </a:cubicBezTo>
                  <a:cubicBezTo>
                    <a:pt x="236" y="198"/>
                    <a:pt x="274" y="190"/>
                    <a:pt x="305" y="175"/>
                  </a:cubicBezTo>
                  <a:cubicBezTo>
                    <a:pt x="396" y="114"/>
                    <a:pt x="396" y="53"/>
                    <a:pt x="305" y="23"/>
                  </a:cubicBezTo>
                  <a:cubicBezTo>
                    <a:pt x="274" y="8"/>
                    <a:pt x="236" y="0"/>
                    <a:pt x="198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91"/>
            <p:cNvSpPr/>
            <p:nvPr/>
          </p:nvSpPr>
          <p:spPr>
            <a:xfrm>
              <a:off x="1306875" y="3248275"/>
              <a:ext cx="9150" cy="5350"/>
            </a:xfrm>
            <a:custGeom>
              <a:rect b="b" l="l" r="r" t="t"/>
              <a:pathLst>
                <a:path extrusionOk="0" h="214" w="366">
                  <a:moveTo>
                    <a:pt x="213" y="0"/>
                  </a:moveTo>
                  <a:cubicBezTo>
                    <a:pt x="153" y="0"/>
                    <a:pt x="92" y="0"/>
                    <a:pt x="61" y="31"/>
                  </a:cubicBezTo>
                  <a:cubicBezTo>
                    <a:pt x="61" y="31"/>
                    <a:pt x="31" y="31"/>
                    <a:pt x="31" y="61"/>
                  </a:cubicBezTo>
                  <a:cubicBezTo>
                    <a:pt x="31" y="61"/>
                    <a:pt x="1" y="92"/>
                    <a:pt x="1" y="92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31" y="122"/>
                    <a:pt x="31" y="152"/>
                    <a:pt x="31" y="152"/>
                  </a:cubicBezTo>
                  <a:lnTo>
                    <a:pt x="61" y="152"/>
                  </a:lnTo>
                  <a:cubicBezTo>
                    <a:pt x="61" y="183"/>
                    <a:pt x="92" y="183"/>
                    <a:pt x="92" y="183"/>
                  </a:cubicBezTo>
                  <a:lnTo>
                    <a:pt x="153" y="183"/>
                  </a:lnTo>
                  <a:cubicBezTo>
                    <a:pt x="153" y="183"/>
                    <a:pt x="183" y="213"/>
                    <a:pt x="183" y="213"/>
                  </a:cubicBezTo>
                  <a:cubicBezTo>
                    <a:pt x="213" y="213"/>
                    <a:pt x="244" y="183"/>
                    <a:pt x="274" y="183"/>
                  </a:cubicBezTo>
                  <a:lnTo>
                    <a:pt x="305" y="183"/>
                  </a:lnTo>
                  <a:cubicBezTo>
                    <a:pt x="335" y="152"/>
                    <a:pt x="365" y="122"/>
                    <a:pt x="335" y="92"/>
                  </a:cubicBezTo>
                  <a:cubicBezTo>
                    <a:pt x="335" y="61"/>
                    <a:pt x="305" y="61"/>
                    <a:pt x="305" y="31"/>
                  </a:cubicBezTo>
                  <a:cubicBezTo>
                    <a:pt x="274" y="31"/>
                    <a:pt x="244" y="0"/>
                    <a:pt x="21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91"/>
            <p:cNvSpPr/>
            <p:nvPr/>
          </p:nvSpPr>
          <p:spPr>
            <a:xfrm>
              <a:off x="1292450" y="3239925"/>
              <a:ext cx="8375" cy="4575"/>
            </a:xfrm>
            <a:custGeom>
              <a:rect b="b" l="l" r="r" t="t"/>
              <a:pathLst>
                <a:path extrusionOk="0" h="183" w="335">
                  <a:moveTo>
                    <a:pt x="213" y="0"/>
                  </a:moveTo>
                  <a:cubicBezTo>
                    <a:pt x="152" y="0"/>
                    <a:pt x="91" y="0"/>
                    <a:pt x="61" y="31"/>
                  </a:cubicBezTo>
                  <a:lnTo>
                    <a:pt x="31" y="31"/>
                  </a:lnTo>
                  <a:cubicBezTo>
                    <a:pt x="0" y="61"/>
                    <a:pt x="0" y="61"/>
                    <a:pt x="0" y="91"/>
                  </a:cubicBezTo>
                  <a:cubicBezTo>
                    <a:pt x="0" y="91"/>
                    <a:pt x="0" y="91"/>
                    <a:pt x="0" y="122"/>
                  </a:cubicBezTo>
                  <a:cubicBezTo>
                    <a:pt x="0" y="122"/>
                    <a:pt x="0" y="122"/>
                    <a:pt x="31" y="152"/>
                  </a:cubicBezTo>
                  <a:lnTo>
                    <a:pt x="61" y="152"/>
                  </a:lnTo>
                  <a:cubicBezTo>
                    <a:pt x="61" y="152"/>
                    <a:pt x="61" y="183"/>
                    <a:pt x="91" y="183"/>
                  </a:cubicBezTo>
                  <a:lnTo>
                    <a:pt x="274" y="183"/>
                  </a:lnTo>
                  <a:cubicBezTo>
                    <a:pt x="274" y="183"/>
                    <a:pt x="274" y="183"/>
                    <a:pt x="304" y="152"/>
                  </a:cubicBezTo>
                  <a:cubicBezTo>
                    <a:pt x="335" y="152"/>
                    <a:pt x="335" y="122"/>
                    <a:pt x="335" y="61"/>
                  </a:cubicBezTo>
                  <a:cubicBezTo>
                    <a:pt x="335" y="61"/>
                    <a:pt x="304" y="31"/>
                    <a:pt x="304" y="31"/>
                  </a:cubicBezTo>
                  <a:cubicBezTo>
                    <a:pt x="274" y="0"/>
                    <a:pt x="243" y="0"/>
                    <a:pt x="21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91"/>
            <p:cNvSpPr/>
            <p:nvPr/>
          </p:nvSpPr>
          <p:spPr>
            <a:xfrm>
              <a:off x="1262800" y="3273725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83" y="1"/>
                  </a:moveTo>
                  <a:cubicBezTo>
                    <a:pt x="138" y="1"/>
                    <a:pt x="92" y="16"/>
                    <a:pt x="62" y="46"/>
                  </a:cubicBezTo>
                  <a:cubicBezTo>
                    <a:pt x="1" y="77"/>
                    <a:pt x="1" y="138"/>
                    <a:pt x="62" y="168"/>
                  </a:cubicBezTo>
                  <a:cubicBezTo>
                    <a:pt x="92" y="183"/>
                    <a:pt x="138" y="191"/>
                    <a:pt x="183" y="191"/>
                  </a:cubicBezTo>
                  <a:cubicBezTo>
                    <a:pt x="229" y="191"/>
                    <a:pt x="274" y="183"/>
                    <a:pt x="305" y="168"/>
                  </a:cubicBezTo>
                  <a:cubicBezTo>
                    <a:pt x="365" y="138"/>
                    <a:pt x="365" y="77"/>
                    <a:pt x="305" y="46"/>
                  </a:cubicBezTo>
                  <a:cubicBezTo>
                    <a:pt x="274" y="16"/>
                    <a:pt x="229" y="1"/>
                    <a:pt x="18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91"/>
            <p:cNvSpPr/>
            <p:nvPr/>
          </p:nvSpPr>
          <p:spPr>
            <a:xfrm>
              <a:off x="1247600" y="3265175"/>
              <a:ext cx="9150" cy="4975"/>
            </a:xfrm>
            <a:custGeom>
              <a:rect b="b" l="l" r="r" t="t"/>
              <a:pathLst>
                <a:path extrusionOk="0" h="199" w="366">
                  <a:moveTo>
                    <a:pt x="198" y="1"/>
                  </a:moveTo>
                  <a:cubicBezTo>
                    <a:pt x="160" y="1"/>
                    <a:pt x="122" y="8"/>
                    <a:pt x="92" y="24"/>
                  </a:cubicBezTo>
                  <a:cubicBezTo>
                    <a:pt x="1" y="84"/>
                    <a:pt x="1" y="145"/>
                    <a:pt x="92" y="176"/>
                  </a:cubicBezTo>
                  <a:cubicBezTo>
                    <a:pt x="122" y="191"/>
                    <a:pt x="160" y="198"/>
                    <a:pt x="198" y="198"/>
                  </a:cubicBezTo>
                  <a:cubicBezTo>
                    <a:pt x="236" y="198"/>
                    <a:pt x="274" y="191"/>
                    <a:pt x="305" y="176"/>
                  </a:cubicBezTo>
                  <a:cubicBezTo>
                    <a:pt x="366" y="145"/>
                    <a:pt x="366" y="84"/>
                    <a:pt x="305" y="24"/>
                  </a:cubicBezTo>
                  <a:cubicBezTo>
                    <a:pt x="274" y="8"/>
                    <a:pt x="236" y="1"/>
                    <a:pt x="198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91"/>
            <p:cNvSpPr/>
            <p:nvPr/>
          </p:nvSpPr>
          <p:spPr>
            <a:xfrm>
              <a:off x="1233175" y="3265175"/>
              <a:ext cx="9150" cy="4975"/>
            </a:xfrm>
            <a:custGeom>
              <a:rect b="b" l="l" r="r" t="t"/>
              <a:pathLst>
                <a:path extrusionOk="0" h="199" w="366">
                  <a:moveTo>
                    <a:pt x="183" y="1"/>
                  </a:moveTo>
                  <a:cubicBezTo>
                    <a:pt x="137" y="1"/>
                    <a:pt x="91" y="8"/>
                    <a:pt x="61" y="24"/>
                  </a:cubicBezTo>
                  <a:cubicBezTo>
                    <a:pt x="0" y="84"/>
                    <a:pt x="0" y="145"/>
                    <a:pt x="61" y="176"/>
                  </a:cubicBezTo>
                  <a:cubicBezTo>
                    <a:pt x="91" y="191"/>
                    <a:pt x="137" y="198"/>
                    <a:pt x="183" y="198"/>
                  </a:cubicBezTo>
                  <a:cubicBezTo>
                    <a:pt x="228" y="198"/>
                    <a:pt x="274" y="191"/>
                    <a:pt x="304" y="176"/>
                  </a:cubicBezTo>
                  <a:cubicBezTo>
                    <a:pt x="365" y="145"/>
                    <a:pt x="365" y="84"/>
                    <a:pt x="304" y="24"/>
                  </a:cubicBezTo>
                  <a:cubicBezTo>
                    <a:pt x="274" y="8"/>
                    <a:pt x="228" y="1"/>
                    <a:pt x="18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91"/>
            <p:cNvSpPr/>
            <p:nvPr/>
          </p:nvSpPr>
          <p:spPr>
            <a:xfrm>
              <a:off x="1248375" y="3273725"/>
              <a:ext cx="9125" cy="4775"/>
            </a:xfrm>
            <a:custGeom>
              <a:rect b="b" l="l" r="r" t="t"/>
              <a:pathLst>
                <a:path extrusionOk="0" h="191" w="365">
                  <a:moveTo>
                    <a:pt x="167" y="1"/>
                  </a:moveTo>
                  <a:cubicBezTo>
                    <a:pt x="129" y="1"/>
                    <a:pt x="91" y="16"/>
                    <a:pt x="61" y="46"/>
                  </a:cubicBezTo>
                  <a:cubicBezTo>
                    <a:pt x="0" y="77"/>
                    <a:pt x="0" y="138"/>
                    <a:pt x="61" y="168"/>
                  </a:cubicBezTo>
                  <a:cubicBezTo>
                    <a:pt x="91" y="183"/>
                    <a:pt x="129" y="191"/>
                    <a:pt x="167" y="191"/>
                  </a:cubicBezTo>
                  <a:cubicBezTo>
                    <a:pt x="205" y="191"/>
                    <a:pt x="243" y="183"/>
                    <a:pt x="274" y="168"/>
                  </a:cubicBezTo>
                  <a:cubicBezTo>
                    <a:pt x="365" y="138"/>
                    <a:pt x="365" y="77"/>
                    <a:pt x="274" y="46"/>
                  </a:cubicBezTo>
                  <a:cubicBezTo>
                    <a:pt x="243" y="16"/>
                    <a:pt x="205" y="1"/>
                    <a:pt x="167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91"/>
            <p:cNvSpPr/>
            <p:nvPr/>
          </p:nvSpPr>
          <p:spPr>
            <a:xfrm>
              <a:off x="1247600" y="3256825"/>
              <a:ext cx="9150" cy="4950"/>
            </a:xfrm>
            <a:custGeom>
              <a:rect b="b" l="l" r="r" t="t"/>
              <a:pathLst>
                <a:path extrusionOk="0" h="198" w="366">
                  <a:moveTo>
                    <a:pt x="198" y="0"/>
                  </a:moveTo>
                  <a:cubicBezTo>
                    <a:pt x="160" y="0"/>
                    <a:pt x="122" y="8"/>
                    <a:pt x="92" y="23"/>
                  </a:cubicBezTo>
                  <a:cubicBezTo>
                    <a:pt x="1" y="54"/>
                    <a:pt x="1" y="114"/>
                    <a:pt x="92" y="175"/>
                  </a:cubicBezTo>
                  <a:cubicBezTo>
                    <a:pt x="122" y="190"/>
                    <a:pt x="160" y="198"/>
                    <a:pt x="198" y="198"/>
                  </a:cubicBezTo>
                  <a:cubicBezTo>
                    <a:pt x="236" y="198"/>
                    <a:pt x="274" y="190"/>
                    <a:pt x="305" y="175"/>
                  </a:cubicBezTo>
                  <a:cubicBezTo>
                    <a:pt x="366" y="114"/>
                    <a:pt x="366" y="54"/>
                    <a:pt x="305" y="23"/>
                  </a:cubicBezTo>
                  <a:cubicBezTo>
                    <a:pt x="274" y="8"/>
                    <a:pt x="236" y="0"/>
                    <a:pt x="198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91"/>
            <p:cNvSpPr/>
            <p:nvPr/>
          </p:nvSpPr>
          <p:spPr>
            <a:xfrm>
              <a:off x="1262800" y="3265175"/>
              <a:ext cx="9150" cy="4975"/>
            </a:xfrm>
            <a:custGeom>
              <a:rect b="b" l="l" r="r" t="t"/>
              <a:pathLst>
                <a:path extrusionOk="0" h="199" w="366">
                  <a:moveTo>
                    <a:pt x="183" y="1"/>
                  </a:moveTo>
                  <a:cubicBezTo>
                    <a:pt x="138" y="1"/>
                    <a:pt x="92" y="8"/>
                    <a:pt x="62" y="24"/>
                  </a:cubicBezTo>
                  <a:cubicBezTo>
                    <a:pt x="1" y="84"/>
                    <a:pt x="1" y="145"/>
                    <a:pt x="62" y="176"/>
                  </a:cubicBezTo>
                  <a:cubicBezTo>
                    <a:pt x="92" y="191"/>
                    <a:pt x="138" y="198"/>
                    <a:pt x="183" y="198"/>
                  </a:cubicBezTo>
                  <a:cubicBezTo>
                    <a:pt x="229" y="198"/>
                    <a:pt x="274" y="191"/>
                    <a:pt x="305" y="176"/>
                  </a:cubicBezTo>
                  <a:cubicBezTo>
                    <a:pt x="365" y="145"/>
                    <a:pt x="365" y="84"/>
                    <a:pt x="305" y="24"/>
                  </a:cubicBezTo>
                  <a:cubicBezTo>
                    <a:pt x="274" y="8"/>
                    <a:pt x="229" y="1"/>
                    <a:pt x="18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91"/>
            <p:cNvSpPr/>
            <p:nvPr/>
          </p:nvSpPr>
          <p:spPr>
            <a:xfrm>
              <a:off x="1277250" y="3265000"/>
              <a:ext cx="9125" cy="5150"/>
            </a:xfrm>
            <a:custGeom>
              <a:rect b="b" l="l" r="r" t="t"/>
              <a:pathLst>
                <a:path extrusionOk="0" h="206" w="365">
                  <a:moveTo>
                    <a:pt x="152" y="0"/>
                  </a:moveTo>
                  <a:cubicBezTo>
                    <a:pt x="122" y="31"/>
                    <a:pt x="91" y="31"/>
                    <a:pt x="61" y="31"/>
                  </a:cubicBezTo>
                  <a:cubicBezTo>
                    <a:pt x="61" y="31"/>
                    <a:pt x="61" y="61"/>
                    <a:pt x="61" y="61"/>
                  </a:cubicBezTo>
                  <a:cubicBezTo>
                    <a:pt x="0" y="91"/>
                    <a:pt x="31" y="152"/>
                    <a:pt x="61" y="183"/>
                  </a:cubicBezTo>
                  <a:cubicBezTo>
                    <a:pt x="91" y="198"/>
                    <a:pt x="129" y="205"/>
                    <a:pt x="167" y="205"/>
                  </a:cubicBezTo>
                  <a:cubicBezTo>
                    <a:pt x="205" y="205"/>
                    <a:pt x="243" y="198"/>
                    <a:pt x="274" y="183"/>
                  </a:cubicBezTo>
                  <a:lnTo>
                    <a:pt x="304" y="183"/>
                  </a:lnTo>
                  <a:cubicBezTo>
                    <a:pt x="335" y="152"/>
                    <a:pt x="335" y="152"/>
                    <a:pt x="365" y="122"/>
                  </a:cubicBezTo>
                  <a:cubicBezTo>
                    <a:pt x="365" y="91"/>
                    <a:pt x="365" y="61"/>
                    <a:pt x="304" y="31"/>
                  </a:cubicBezTo>
                  <a:cubicBezTo>
                    <a:pt x="274" y="31"/>
                    <a:pt x="213" y="0"/>
                    <a:pt x="152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91"/>
            <p:cNvSpPr/>
            <p:nvPr/>
          </p:nvSpPr>
          <p:spPr>
            <a:xfrm>
              <a:off x="1262800" y="3256625"/>
              <a:ext cx="9150" cy="5150"/>
            </a:xfrm>
            <a:custGeom>
              <a:rect b="b" l="l" r="r" t="t"/>
              <a:pathLst>
                <a:path extrusionOk="0" h="206" w="366">
                  <a:moveTo>
                    <a:pt x="153" y="1"/>
                  </a:moveTo>
                  <a:cubicBezTo>
                    <a:pt x="122" y="1"/>
                    <a:pt x="92" y="31"/>
                    <a:pt x="62" y="31"/>
                  </a:cubicBezTo>
                  <a:cubicBezTo>
                    <a:pt x="62" y="31"/>
                    <a:pt x="62" y="62"/>
                    <a:pt x="31" y="62"/>
                  </a:cubicBezTo>
                  <a:cubicBezTo>
                    <a:pt x="1" y="92"/>
                    <a:pt x="1" y="153"/>
                    <a:pt x="62" y="183"/>
                  </a:cubicBezTo>
                  <a:cubicBezTo>
                    <a:pt x="92" y="198"/>
                    <a:pt x="130" y="206"/>
                    <a:pt x="168" y="206"/>
                  </a:cubicBezTo>
                  <a:cubicBezTo>
                    <a:pt x="206" y="206"/>
                    <a:pt x="244" y="198"/>
                    <a:pt x="274" y="183"/>
                  </a:cubicBezTo>
                  <a:lnTo>
                    <a:pt x="305" y="183"/>
                  </a:lnTo>
                  <a:cubicBezTo>
                    <a:pt x="305" y="153"/>
                    <a:pt x="335" y="153"/>
                    <a:pt x="335" y="122"/>
                  </a:cubicBezTo>
                  <a:cubicBezTo>
                    <a:pt x="365" y="92"/>
                    <a:pt x="335" y="62"/>
                    <a:pt x="305" y="31"/>
                  </a:cubicBezTo>
                  <a:cubicBezTo>
                    <a:pt x="244" y="1"/>
                    <a:pt x="183" y="1"/>
                    <a:pt x="15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91"/>
            <p:cNvSpPr/>
            <p:nvPr/>
          </p:nvSpPr>
          <p:spPr>
            <a:xfrm>
              <a:off x="1233175" y="3291025"/>
              <a:ext cx="9150" cy="4950"/>
            </a:xfrm>
            <a:custGeom>
              <a:rect b="b" l="l" r="r" t="t"/>
              <a:pathLst>
                <a:path extrusionOk="0" h="198" w="366">
                  <a:moveTo>
                    <a:pt x="194" y="0"/>
                  </a:moveTo>
                  <a:cubicBezTo>
                    <a:pt x="152" y="0"/>
                    <a:pt x="107" y="8"/>
                    <a:pt x="61" y="23"/>
                  </a:cubicBezTo>
                  <a:cubicBezTo>
                    <a:pt x="0" y="53"/>
                    <a:pt x="0" y="114"/>
                    <a:pt x="61" y="175"/>
                  </a:cubicBezTo>
                  <a:cubicBezTo>
                    <a:pt x="107" y="190"/>
                    <a:pt x="152" y="198"/>
                    <a:pt x="194" y="198"/>
                  </a:cubicBezTo>
                  <a:cubicBezTo>
                    <a:pt x="236" y="198"/>
                    <a:pt x="274" y="190"/>
                    <a:pt x="304" y="175"/>
                  </a:cubicBezTo>
                  <a:cubicBezTo>
                    <a:pt x="365" y="114"/>
                    <a:pt x="365" y="53"/>
                    <a:pt x="304" y="23"/>
                  </a:cubicBezTo>
                  <a:cubicBezTo>
                    <a:pt x="274" y="8"/>
                    <a:pt x="236" y="0"/>
                    <a:pt x="194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91"/>
            <p:cNvSpPr/>
            <p:nvPr/>
          </p:nvSpPr>
          <p:spPr>
            <a:xfrm>
              <a:off x="1218725" y="3282650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83" y="1"/>
                  </a:moveTo>
                  <a:cubicBezTo>
                    <a:pt x="138" y="1"/>
                    <a:pt x="92" y="8"/>
                    <a:pt x="62" y="24"/>
                  </a:cubicBezTo>
                  <a:cubicBezTo>
                    <a:pt x="1" y="54"/>
                    <a:pt x="1" y="115"/>
                    <a:pt x="62" y="145"/>
                  </a:cubicBezTo>
                  <a:cubicBezTo>
                    <a:pt x="92" y="176"/>
                    <a:pt x="138" y="191"/>
                    <a:pt x="183" y="191"/>
                  </a:cubicBezTo>
                  <a:cubicBezTo>
                    <a:pt x="229" y="191"/>
                    <a:pt x="274" y="176"/>
                    <a:pt x="305" y="145"/>
                  </a:cubicBezTo>
                  <a:cubicBezTo>
                    <a:pt x="366" y="115"/>
                    <a:pt x="366" y="54"/>
                    <a:pt x="305" y="24"/>
                  </a:cubicBezTo>
                  <a:cubicBezTo>
                    <a:pt x="274" y="8"/>
                    <a:pt x="229" y="1"/>
                    <a:pt x="18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91"/>
            <p:cNvSpPr/>
            <p:nvPr/>
          </p:nvSpPr>
          <p:spPr>
            <a:xfrm>
              <a:off x="1203525" y="3282650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98" y="1"/>
                  </a:moveTo>
                  <a:cubicBezTo>
                    <a:pt x="160" y="1"/>
                    <a:pt x="122" y="8"/>
                    <a:pt x="92" y="24"/>
                  </a:cubicBezTo>
                  <a:cubicBezTo>
                    <a:pt x="1" y="54"/>
                    <a:pt x="1" y="115"/>
                    <a:pt x="92" y="145"/>
                  </a:cubicBezTo>
                  <a:cubicBezTo>
                    <a:pt x="122" y="176"/>
                    <a:pt x="160" y="191"/>
                    <a:pt x="198" y="191"/>
                  </a:cubicBezTo>
                  <a:cubicBezTo>
                    <a:pt x="236" y="191"/>
                    <a:pt x="274" y="176"/>
                    <a:pt x="305" y="145"/>
                  </a:cubicBezTo>
                  <a:cubicBezTo>
                    <a:pt x="366" y="115"/>
                    <a:pt x="366" y="54"/>
                    <a:pt x="305" y="24"/>
                  </a:cubicBezTo>
                  <a:cubicBezTo>
                    <a:pt x="274" y="8"/>
                    <a:pt x="236" y="1"/>
                    <a:pt x="198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91"/>
            <p:cNvSpPr/>
            <p:nvPr/>
          </p:nvSpPr>
          <p:spPr>
            <a:xfrm>
              <a:off x="1218725" y="3291025"/>
              <a:ext cx="9150" cy="4950"/>
            </a:xfrm>
            <a:custGeom>
              <a:rect b="b" l="l" r="r" t="t"/>
              <a:pathLst>
                <a:path extrusionOk="0" h="198" w="366">
                  <a:moveTo>
                    <a:pt x="183" y="0"/>
                  </a:moveTo>
                  <a:cubicBezTo>
                    <a:pt x="138" y="0"/>
                    <a:pt x="92" y="8"/>
                    <a:pt x="62" y="23"/>
                  </a:cubicBezTo>
                  <a:cubicBezTo>
                    <a:pt x="1" y="53"/>
                    <a:pt x="1" y="114"/>
                    <a:pt x="62" y="175"/>
                  </a:cubicBezTo>
                  <a:cubicBezTo>
                    <a:pt x="92" y="190"/>
                    <a:pt x="138" y="198"/>
                    <a:pt x="183" y="198"/>
                  </a:cubicBezTo>
                  <a:cubicBezTo>
                    <a:pt x="229" y="198"/>
                    <a:pt x="274" y="190"/>
                    <a:pt x="305" y="175"/>
                  </a:cubicBezTo>
                  <a:cubicBezTo>
                    <a:pt x="366" y="114"/>
                    <a:pt x="366" y="53"/>
                    <a:pt x="305" y="23"/>
                  </a:cubicBezTo>
                  <a:cubicBezTo>
                    <a:pt x="274" y="8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91"/>
            <p:cNvSpPr/>
            <p:nvPr/>
          </p:nvSpPr>
          <p:spPr>
            <a:xfrm>
              <a:off x="1218725" y="3273725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83" y="1"/>
                  </a:moveTo>
                  <a:cubicBezTo>
                    <a:pt x="138" y="1"/>
                    <a:pt x="92" y="16"/>
                    <a:pt x="62" y="46"/>
                  </a:cubicBezTo>
                  <a:cubicBezTo>
                    <a:pt x="1" y="77"/>
                    <a:pt x="1" y="138"/>
                    <a:pt x="62" y="168"/>
                  </a:cubicBezTo>
                  <a:cubicBezTo>
                    <a:pt x="92" y="183"/>
                    <a:pt x="138" y="191"/>
                    <a:pt x="183" y="191"/>
                  </a:cubicBezTo>
                  <a:cubicBezTo>
                    <a:pt x="229" y="191"/>
                    <a:pt x="274" y="183"/>
                    <a:pt x="305" y="168"/>
                  </a:cubicBezTo>
                  <a:cubicBezTo>
                    <a:pt x="366" y="138"/>
                    <a:pt x="366" y="77"/>
                    <a:pt x="305" y="46"/>
                  </a:cubicBezTo>
                  <a:cubicBezTo>
                    <a:pt x="274" y="16"/>
                    <a:pt x="229" y="1"/>
                    <a:pt x="18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91"/>
            <p:cNvSpPr/>
            <p:nvPr/>
          </p:nvSpPr>
          <p:spPr>
            <a:xfrm>
              <a:off x="1233175" y="3282650"/>
              <a:ext cx="9150" cy="4775"/>
            </a:xfrm>
            <a:custGeom>
              <a:rect b="b" l="l" r="r" t="t"/>
              <a:pathLst>
                <a:path extrusionOk="0" h="191" w="366">
                  <a:moveTo>
                    <a:pt x="183" y="1"/>
                  </a:moveTo>
                  <a:cubicBezTo>
                    <a:pt x="137" y="1"/>
                    <a:pt x="91" y="8"/>
                    <a:pt x="61" y="24"/>
                  </a:cubicBezTo>
                  <a:cubicBezTo>
                    <a:pt x="0" y="54"/>
                    <a:pt x="0" y="115"/>
                    <a:pt x="61" y="145"/>
                  </a:cubicBezTo>
                  <a:cubicBezTo>
                    <a:pt x="91" y="176"/>
                    <a:pt x="137" y="191"/>
                    <a:pt x="183" y="191"/>
                  </a:cubicBezTo>
                  <a:cubicBezTo>
                    <a:pt x="228" y="191"/>
                    <a:pt x="274" y="176"/>
                    <a:pt x="304" y="145"/>
                  </a:cubicBezTo>
                  <a:cubicBezTo>
                    <a:pt x="365" y="115"/>
                    <a:pt x="365" y="54"/>
                    <a:pt x="304" y="24"/>
                  </a:cubicBezTo>
                  <a:cubicBezTo>
                    <a:pt x="274" y="8"/>
                    <a:pt x="228" y="1"/>
                    <a:pt x="18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91"/>
            <p:cNvSpPr/>
            <p:nvPr/>
          </p:nvSpPr>
          <p:spPr>
            <a:xfrm>
              <a:off x="1248375" y="3282475"/>
              <a:ext cx="9125" cy="4575"/>
            </a:xfrm>
            <a:custGeom>
              <a:rect b="b" l="l" r="r" t="t"/>
              <a:pathLst>
                <a:path extrusionOk="0" h="183" w="365">
                  <a:moveTo>
                    <a:pt x="213" y="0"/>
                  </a:moveTo>
                  <a:cubicBezTo>
                    <a:pt x="152" y="0"/>
                    <a:pt x="91" y="0"/>
                    <a:pt x="61" y="31"/>
                  </a:cubicBezTo>
                  <a:cubicBezTo>
                    <a:pt x="61" y="31"/>
                    <a:pt x="31" y="31"/>
                    <a:pt x="31" y="61"/>
                  </a:cubicBezTo>
                  <a:cubicBezTo>
                    <a:pt x="31" y="61"/>
                    <a:pt x="0" y="91"/>
                    <a:pt x="0" y="91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31" y="152"/>
                    <a:pt x="31" y="152"/>
                  </a:cubicBezTo>
                  <a:lnTo>
                    <a:pt x="61" y="152"/>
                  </a:lnTo>
                  <a:cubicBezTo>
                    <a:pt x="61" y="183"/>
                    <a:pt x="61" y="183"/>
                    <a:pt x="91" y="183"/>
                  </a:cubicBezTo>
                  <a:lnTo>
                    <a:pt x="304" y="183"/>
                  </a:lnTo>
                  <a:cubicBezTo>
                    <a:pt x="335" y="152"/>
                    <a:pt x="365" y="122"/>
                    <a:pt x="335" y="91"/>
                  </a:cubicBezTo>
                  <a:cubicBezTo>
                    <a:pt x="335" y="61"/>
                    <a:pt x="335" y="61"/>
                    <a:pt x="304" y="31"/>
                  </a:cubicBezTo>
                  <a:cubicBezTo>
                    <a:pt x="274" y="31"/>
                    <a:pt x="243" y="0"/>
                    <a:pt x="213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91"/>
            <p:cNvSpPr/>
            <p:nvPr/>
          </p:nvSpPr>
          <p:spPr>
            <a:xfrm>
              <a:off x="1233925" y="3274100"/>
              <a:ext cx="8400" cy="4600"/>
            </a:xfrm>
            <a:custGeom>
              <a:rect b="b" l="l" r="r" t="t"/>
              <a:pathLst>
                <a:path extrusionOk="0" h="184" w="336">
                  <a:moveTo>
                    <a:pt x="183" y="1"/>
                  </a:moveTo>
                  <a:cubicBezTo>
                    <a:pt x="122" y="1"/>
                    <a:pt x="61" y="1"/>
                    <a:pt x="31" y="31"/>
                  </a:cubicBezTo>
                  <a:cubicBezTo>
                    <a:pt x="1" y="62"/>
                    <a:pt x="1" y="62"/>
                    <a:pt x="1" y="92"/>
                  </a:cubicBezTo>
                  <a:cubicBezTo>
                    <a:pt x="1" y="92"/>
                    <a:pt x="1" y="123"/>
                    <a:pt x="1" y="123"/>
                  </a:cubicBezTo>
                  <a:cubicBezTo>
                    <a:pt x="1" y="123"/>
                    <a:pt x="1" y="123"/>
                    <a:pt x="31" y="153"/>
                  </a:cubicBezTo>
                  <a:cubicBezTo>
                    <a:pt x="31" y="153"/>
                    <a:pt x="61" y="153"/>
                    <a:pt x="61" y="183"/>
                  </a:cubicBezTo>
                  <a:lnTo>
                    <a:pt x="244" y="183"/>
                  </a:lnTo>
                  <a:cubicBezTo>
                    <a:pt x="244" y="183"/>
                    <a:pt x="274" y="153"/>
                    <a:pt x="274" y="153"/>
                  </a:cubicBezTo>
                  <a:cubicBezTo>
                    <a:pt x="305" y="123"/>
                    <a:pt x="335" y="92"/>
                    <a:pt x="335" y="62"/>
                  </a:cubicBezTo>
                  <a:cubicBezTo>
                    <a:pt x="305" y="62"/>
                    <a:pt x="305" y="31"/>
                    <a:pt x="274" y="31"/>
                  </a:cubicBezTo>
                  <a:cubicBezTo>
                    <a:pt x="244" y="1"/>
                    <a:pt x="213" y="1"/>
                    <a:pt x="18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91"/>
            <p:cNvSpPr/>
            <p:nvPr/>
          </p:nvSpPr>
          <p:spPr>
            <a:xfrm>
              <a:off x="1204300" y="3290825"/>
              <a:ext cx="8375" cy="5350"/>
            </a:xfrm>
            <a:custGeom>
              <a:rect b="b" l="l" r="r" t="t"/>
              <a:pathLst>
                <a:path extrusionOk="0" h="214" w="335">
                  <a:moveTo>
                    <a:pt x="213" y="1"/>
                  </a:moveTo>
                  <a:cubicBezTo>
                    <a:pt x="152" y="1"/>
                    <a:pt x="91" y="1"/>
                    <a:pt x="61" y="31"/>
                  </a:cubicBezTo>
                  <a:cubicBezTo>
                    <a:pt x="31" y="31"/>
                    <a:pt x="31" y="31"/>
                    <a:pt x="31" y="61"/>
                  </a:cubicBezTo>
                  <a:cubicBezTo>
                    <a:pt x="0" y="61"/>
                    <a:pt x="0" y="92"/>
                    <a:pt x="0" y="9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31" y="153"/>
                    <a:pt x="31" y="153"/>
                  </a:cubicBezTo>
                  <a:cubicBezTo>
                    <a:pt x="31" y="153"/>
                    <a:pt x="61" y="153"/>
                    <a:pt x="61" y="183"/>
                  </a:cubicBez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213" y="213"/>
                    <a:pt x="243" y="183"/>
                    <a:pt x="274" y="183"/>
                  </a:cubicBezTo>
                  <a:cubicBezTo>
                    <a:pt x="335" y="153"/>
                    <a:pt x="335" y="122"/>
                    <a:pt x="335" y="92"/>
                  </a:cubicBezTo>
                  <a:cubicBezTo>
                    <a:pt x="335" y="61"/>
                    <a:pt x="304" y="61"/>
                    <a:pt x="274" y="31"/>
                  </a:cubicBezTo>
                  <a:cubicBezTo>
                    <a:pt x="274" y="31"/>
                    <a:pt x="243" y="1"/>
                    <a:pt x="213" y="1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3" name="Google Shape;1203;p91"/>
          <p:cNvGrpSpPr/>
          <p:nvPr/>
        </p:nvGrpSpPr>
        <p:grpSpPr>
          <a:xfrm>
            <a:off x="-3216000" y="3812225"/>
            <a:ext cx="1154750" cy="695800"/>
            <a:chOff x="2880000" y="4088450"/>
            <a:chExt cx="1154750" cy="695800"/>
          </a:xfrm>
        </p:grpSpPr>
        <p:sp>
          <p:nvSpPr>
            <p:cNvPr id="1204" name="Google Shape;1204;p91"/>
            <p:cNvSpPr/>
            <p:nvPr/>
          </p:nvSpPr>
          <p:spPr>
            <a:xfrm>
              <a:off x="3991400" y="4365425"/>
              <a:ext cx="38025" cy="24350"/>
            </a:xfrm>
            <a:custGeom>
              <a:rect b="b" l="l" r="r" t="t"/>
              <a:pathLst>
                <a:path extrusionOk="0" h="974" w="1521">
                  <a:moveTo>
                    <a:pt x="1" y="1"/>
                  </a:moveTo>
                  <a:lnTo>
                    <a:pt x="1" y="973"/>
                  </a:lnTo>
                  <a:lnTo>
                    <a:pt x="1521" y="973"/>
                  </a:lnTo>
                  <a:lnTo>
                    <a:pt x="1521" y="1"/>
                  </a:ln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05" name="Google Shape;1205;p91"/>
            <p:cNvGrpSpPr/>
            <p:nvPr/>
          </p:nvGrpSpPr>
          <p:grpSpPr>
            <a:xfrm>
              <a:off x="2880000" y="4088450"/>
              <a:ext cx="1154750" cy="695800"/>
              <a:chOff x="2706150" y="3332600"/>
              <a:chExt cx="1154750" cy="695800"/>
            </a:xfrm>
          </p:grpSpPr>
          <p:sp>
            <p:nvSpPr>
              <p:cNvPr id="1206" name="Google Shape;1206;p91"/>
              <p:cNvSpPr/>
              <p:nvPr/>
            </p:nvSpPr>
            <p:spPr>
              <a:xfrm>
                <a:off x="2792450" y="3673450"/>
                <a:ext cx="44875" cy="25875"/>
              </a:xfrm>
              <a:custGeom>
                <a:rect b="b" l="l" r="r" t="t"/>
                <a:pathLst>
                  <a:path extrusionOk="0" h="1035" w="1795">
                    <a:moveTo>
                      <a:pt x="1" y="1"/>
                    </a:moveTo>
                    <a:lnTo>
                      <a:pt x="1" y="1034"/>
                    </a:lnTo>
                    <a:lnTo>
                      <a:pt x="1794" y="1034"/>
                    </a:lnTo>
                    <a:lnTo>
                      <a:pt x="1794" y="1"/>
                    </a:lnTo>
                    <a:close/>
                  </a:path>
                </a:pathLst>
              </a:custGeom>
              <a:solidFill>
                <a:srgbClr val="B3B2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07" name="Google Shape;1207;p91"/>
              <p:cNvGrpSpPr/>
              <p:nvPr/>
            </p:nvGrpSpPr>
            <p:grpSpPr>
              <a:xfrm>
                <a:off x="2706150" y="3332600"/>
                <a:ext cx="1154750" cy="695800"/>
                <a:chOff x="2706150" y="3332600"/>
                <a:chExt cx="1154750" cy="695800"/>
              </a:xfrm>
            </p:grpSpPr>
            <p:sp>
              <p:nvSpPr>
                <p:cNvPr id="1208" name="Google Shape;1208;p91"/>
                <p:cNvSpPr/>
                <p:nvPr/>
              </p:nvSpPr>
              <p:spPr>
                <a:xfrm>
                  <a:off x="2731675" y="3764650"/>
                  <a:ext cx="440000" cy="263700"/>
                </a:xfrm>
                <a:custGeom>
                  <a:rect b="b" l="l" r="r" t="t"/>
                  <a:pathLst>
                    <a:path extrusionOk="0" h="10548" w="17600">
                      <a:moveTo>
                        <a:pt x="17599" y="9818"/>
                      </a:moveTo>
                      <a:cubicBezTo>
                        <a:pt x="17599" y="9575"/>
                        <a:pt x="17447" y="9332"/>
                        <a:pt x="17234" y="9210"/>
                      </a:cubicBezTo>
                      <a:lnTo>
                        <a:pt x="2796" y="882"/>
                      </a:lnTo>
                      <a:cubicBezTo>
                        <a:pt x="2462" y="669"/>
                        <a:pt x="2097" y="517"/>
                        <a:pt x="1702" y="426"/>
                      </a:cubicBezTo>
                      <a:lnTo>
                        <a:pt x="243" y="31"/>
                      </a:lnTo>
                      <a:cubicBezTo>
                        <a:pt x="91" y="0"/>
                        <a:pt x="0" y="183"/>
                        <a:pt x="91" y="274"/>
                      </a:cubicBezTo>
                      <a:lnTo>
                        <a:pt x="1945" y="1915"/>
                      </a:lnTo>
                      <a:cubicBezTo>
                        <a:pt x="2097" y="2067"/>
                        <a:pt x="2310" y="2219"/>
                        <a:pt x="2492" y="2341"/>
                      </a:cubicBezTo>
                      <a:lnTo>
                        <a:pt x="2432" y="2310"/>
                      </a:lnTo>
                      <a:lnTo>
                        <a:pt x="2584" y="2402"/>
                      </a:lnTo>
                      <a:cubicBezTo>
                        <a:pt x="2614" y="2432"/>
                        <a:pt x="2644" y="2432"/>
                        <a:pt x="2675" y="2462"/>
                      </a:cubicBezTo>
                      <a:lnTo>
                        <a:pt x="2827" y="2554"/>
                      </a:lnTo>
                      <a:lnTo>
                        <a:pt x="15958" y="10548"/>
                      </a:lnTo>
                      <a:lnTo>
                        <a:pt x="16961" y="10548"/>
                      </a:lnTo>
                      <a:lnTo>
                        <a:pt x="16961" y="10517"/>
                      </a:lnTo>
                      <a:cubicBezTo>
                        <a:pt x="17295" y="10487"/>
                        <a:pt x="17599" y="10213"/>
                        <a:pt x="17599" y="9818"/>
                      </a:cubicBezTo>
                      <a:close/>
                    </a:path>
                  </a:pathLst>
                </a:custGeom>
                <a:solidFill>
                  <a:srgbClr val="907FA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9" name="Google Shape;1209;p91"/>
                <p:cNvSpPr/>
                <p:nvPr/>
              </p:nvSpPr>
              <p:spPr>
                <a:xfrm>
                  <a:off x="2787900" y="3357475"/>
                  <a:ext cx="1073000" cy="614050"/>
                </a:xfrm>
                <a:custGeom>
                  <a:rect b="b" l="l" r="r" t="t"/>
                  <a:pathLst>
                    <a:path extrusionOk="0" h="24562" w="42920">
                      <a:moveTo>
                        <a:pt x="23870" y="1"/>
                      </a:moveTo>
                      <a:cubicBezTo>
                        <a:pt x="23441" y="1"/>
                        <a:pt x="22993" y="100"/>
                        <a:pt x="22645" y="299"/>
                      </a:cubicBezTo>
                      <a:lnTo>
                        <a:pt x="699" y="12974"/>
                      </a:lnTo>
                      <a:cubicBezTo>
                        <a:pt x="61" y="13339"/>
                        <a:pt x="0" y="13886"/>
                        <a:pt x="547" y="14220"/>
                      </a:cubicBezTo>
                      <a:lnTo>
                        <a:pt x="18086" y="24342"/>
                      </a:lnTo>
                      <a:cubicBezTo>
                        <a:pt x="18343" y="24491"/>
                        <a:pt x="18674" y="24562"/>
                        <a:pt x="19020" y="24562"/>
                      </a:cubicBezTo>
                      <a:cubicBezTo>
                        <a:pt x="19449" y="24562"/>
                        <a:pt x="19904" y="24453"/>
                        <a:pt x="20274" y="24251"/>
                      </a:cubicBezTo>
                      <a:lnTo>
                        <a:pt x="42190" y="11606"/>
                      </a:lnTo>
                      <a:cubicBezTo>
                        <a:pt x="42828" y="11211"/>
                        <a:pt x="42919" y="10664"/>
                        <a:pt x="42342" y="10330"/>
                      </a:cubicBezTo>
                      <a:lnTo>
                        <a:pt x="24834" y="208"/>
                      </a:lnTo>
                      <a:cubicBezTo>
                        <a:pt x="24571" y="70"/>
                        <a:pt x="24227" y="1"/>
                        <a:pt x="23870" y="1"/>
                      </a:cubicBezTo>
                      <a:close/>
                    </a:path>
                  </a:pathLst>
                </a:custGeom>
                <a:solidFill>
                  <a:srgbClr val="B3B2C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0" name="Google Shape;1210;p91"/>
                <p:cNvSpPr/>
                <p:nvPr/>
              </p:nvSpPr>
              <p:spPr>
                <a:xfrm>
                  <a:off x="2787900" y="3332600"/>
                  <a:ext cx="1073000" cy="614300"/>
                </a:xfrm>
                <a:custGeom>
                  <a:rect b="b" l="l" r="r" t="t"/>
                  <a:pathLst>
                    <a:path extrusionOk="0" h="24572" w="42920">
                      <a:moveTo>
                        <a:pt x="23861" y="1"/>
                      </a:moveTo>
                      <a:cubicBezTo>
                        <a:pt x="23435" y="1"/>
                        <a:pt x="22991" y="108"/>
                        <a:pt x="22645" y="322"/>
                      </a:cubicBezTo>
                      <a:lnTo>
                        <a:pt x="699" y="12966"/>
                      </a:lnTo>
                      <a:cubicBezTo>
                        <a:pt x="61" y="13331"/>
                        <a:pt x="0" y="13908"/>
                        <a:pt x="547" y="14243"/>
                      </a:cubicBezTo>
                      <a:lnTo>
                        <a:pt x="18086" y="24365"/>
                      </a:lnTo>
                      <a:cubicBezTo>
                        <a:pt x="18348" y="24503"/>
                        <a:pt x="18686" y="24572"/>
                        <a:pt x="19039" y="24572"/>
                      </a:cubicBezTo>
                      <a:cubicBezTo>
                        <a:pt x="19463" y="24572"/>
                        <a:pt x="19910" y="24472"/>
                        <a:pt x="20274" y="24273"/>
                      </a:cubicBezTo>
                      <a:lnTo>
                        <a:pt x="42190" y="11598"/>
                      </a:lnTo>
                      <a:cubicBezTo>
                        <a:pt x="42828" y="11234"/>
                        <a:pt x="42919" y="10656"/>
                        <a:pt x="42342" y="10352"/>
                      </a:cubicBezTo>
                      <a:lnTo>
                        <a:pt x="24834" y="230"/>
                      </a:lnTo>
                      <a:cubicBezTo>
                        <a:pt x="24569" y="77"/>
                        <a:pt x="24221" y="1"/>
                        <a:pt x="23861" y="1"/>
                      </a:cubicBezTo>
                      <a:close/>
                    </a:path>
                  </a:pathLst>
                </a:custGeom>
                <a:solidFill>
                  <a:srgbClr val="F8FA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1" name="Google Shape;1211;p91"/>
                <p:cNvSpPr/>
                <p:nvPr/>
              </p:nvSpPr>
              <p:spPr>
                <a:xfrm>
                  <a:off x="2819800" y="3348225"/>
                  <a:ext cx="1008425" cy="582850"/>
                </a:xfrm>
                <a:custGeom>
                  <a:rect b="b" l="l" r="r" t="t"/>
                  <a:pathLst>
                    <a:path extrusionOk="0" h="23314" w="40337">
                      <a:moveTo>
                        <a:pt x="305" y="12706"/>
                      </a:moveTo>
                      <a:lnTo>
                        <a:pt x="22007" y="183"/>
                      </a:lnTo>
                      <a:cubicBezTo>
                        <a:pt x="22281" y="31"/>
                        <a:pt x="22676" y="1"/>
                        <a:pt x="22919" y="153"/>
                      </a:cubicBezTo>
                      <a:lnTo>
                        <a:pt x="40123" y="10092"/>
                      </a:lnTo>
                      <a:cubicBezTo>
                        <a:pt x="40336" y="10213"/>
                        <a:pt x="40336" y="10457"/>
                        <a:pt x="40062" y="10609"/>
                      </a:cubicBezTo>
                      <a:lnTo>
                        <a:pt x="18330" y="23132"/>
                      </a:lnTo>
                      <a:cubicBezTo>
                        <a:pt x="18086" y="23284"/>
                        <a:pt x="17691" y="23314"/>
                        <a:pt x="17448" y="23162"/>
                      </a:cubicBezTo>
                      <a:lnTo>
                        <a:pt x="244" y="13223"/>
                      </a:lnTo>
                      <a:cubicBezTo>
                        <a:pt x="1" y="13101"/>
                        <a:pt x="31" y="12858"/>
                        <a:pt x="305" y="12706"/>
                      </a:cubicBezTo>
                      <a:close/>
                    </a:path>
                  </a:pathLst>
                </a:custGeom>
                <a:solidFill>
                  <a:srgbClr val="14A7A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2" name="Google Shape;1212;p91"/>
                <p:cNvSpPr/>
                <p:nvPr/>
              </p:nvSpPr>
              <p:spPr>
                <a:xfrm>
                  <a:off x="3015875" y="3348225"/>
                  <a:ext cx="813100" cy="354900"/>
                </a:xfrm>
                <a:custGeom>
                  <a:rect b="b" l="l" r="r" t="t"/>
                  <a:pathLst>
                    <a:path extrusionOk="0" h="14196" w="32524">
                      <a:moveTo>
                        <a:pt x="32280" y="10092"/>
                      </a:moveTo>
                      <a:lnTo>
                        <a:pt x="15076" y="153"/>
                      </a:lnTo>
                      <a:cubicBezTo>
                        <a:pt x="14833" y="1"/>
                        <a:pt x="14438" y="31"/>
                        <a:pt x="14164" y="183"/>
                      </a:cubicBezTo>
                      <a:lnTo>
                        <a:pt x="0" y="8359"/>
                      </a:lnTo>
                      <a:cubicBezTo>
                        <a:pt x="2888" y="11794"/>
                        <a:pt x="9939" y="14195"/>
                        <a:pt x="18177" y="14195"/>
                      </a:cubicBezTo>
                      <a:cubicBezTo>
                        <a:pt x="21885" y="14195"/>
                        <a:pt x="25350" y="13709"/>
                        <a:pt x="28298" y="12858"/>
                      </a:cubicBezTo>
                      <a:lnTo>
                        <a:pt x="32219" y="10609"/>
                      </a:lnTo>
                      <a:cubicBezTo>
                        <a:pt x="32493" y="10457"/>
                        <a:pt x="32523" y="10213"/>
                        <a:pt x="32280" y="10092"/>
                      </a:cubicBezTo>
                      <a:close/>
                    </a:path>
                  </a:pathLst>
                </a:custGeom>
                <a:solidFill>
                  <a:srgbClr val="14A7A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3" name="Google Shape;1213;p91"/>
                <p:cNvSpPr/>
                <p:nvPr/>
              </p:nvSpPr>
              <p:spPr>
                <a:xfrm>
                  <a:off x="2820575" y="3348225"/>
                  <a:ext cx="1006875" cy="329050"/>
                </a:xfrm>
                <a:custGeom>
                  <a:rect b="b" l="l" r="r" t="t"/>
                  <a:pathLst>
                    <a:path extrusionOk="0" h="13162" w="40275">
                      <a:moveTo>
                        <a:pt x="274" y="13040"/>
                      </a:moveTo>
                      <a:lnTo>
                        <a:pt x="21976" y="487"/>
                      </a:lnTo>
                      <a:cubicBezTo>
                        <a:pt x="22250" y="335"/>
                        <a:pt x="22645" y="305"/>
                        <a:pt x="22888" y="456"/>
                      </a:cubicBezTo>
                      <a:lnTo>
                        <a:pt x="40092" y="10396"/>
                      </a:lnTo>
                      <a:cubicBezTo>
                        <a:pt x="40123" y="10426"/>
                        <a:pt x="40153" y="10426"/>
                        <a:pt x="40183" y="10457"/>
                      </a:cubicBezTo>
                      <a:cubicBezTo>
                        <a:pt x="40275" y="10335"/>
                        <a:pt x="40244" y="10183"/>
                        <a:pt x="40092" y="10092"/>
                      </a:cubicBezTo>
                      <a:lnTo>
                        <a:pt x="22888" y="153"/>
                      </a:lnTo>
                      <a:cubicBezTo>
                        <a:pt x="22645" y="1"/>
                        <a:pt x="22250" y="31"/>
                        <a:pt x="21976" y="183"/>
                      </a:cubicBezTo>
                      <a:lnTo>
                        <a:pt x="274" y="12706"/>
                      </a:lnTo>
                      <a:cubicBezTo>
                        <a:pt x="61" y="12858"/>
                        <a:pt x="0" y="13040"/>
                        <a:pt x="122" y="13162"/>
                      </a:cubicBezTo>
                      <a:cubicBezTo>
                        <a:pt x="152" y="13101"/>
                        <a:pt x="213" y="13071"/>
                        <a:pt x="274" y="13040"/>
                      </a:cubicBezTo>
                      <a:close/>
                    </a:path>
                  </a:pathLst>
                </a:custGeom>
                <a:solidFill>
                  <a:srgbClr val="14A7A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4" name="Google Shape;1214;p91"/>
                <p:cNvSpPr/>
                <p:nvPr/>
              </p:nvSpPr>
              <p:spPr>
                <a:xfrm>
                  <a:off x="2706150" y="3765875"/>
                  <a:ext cx="439675" cy="262525"/>
                </a:xfrm>
                <a:custGeom>
                  <a:rect b="b" l="l" r="r" t="t"/>
                  <a:pathLst>
                    <a:path extrusionOk="0" h="10501" w="17587">
                      <a:moveTo>
                        <a:pt x="172" y="0"/>
                      </a:moveTo>
                      <a:cubicBezTo>
                        <a:pt x="57" y="0"/>
                        <a:pt x="0" y="150"/>
                        <a:pt x="79" y="255"/>
                      </a:cubicBezTo>
                      <a:lnTo>
                        <a:pt x="1933" y="1866"/>
                      </a:lnTo>
                      <a:cubicBezTo>
                        <a:pt x="2146" y="2079"/>
                        <a:pt x="2389" y="2261"/>
                        <a:pt x="2662" y="2413"/>
                      </a:cubicBezTo>
                      <a:lnTo>
                        <a:pt x="16492" y="10407"/>
                      </a:lnTo>
                      <a:cubicBezTo>
                        <a:pt x="16606" y="10471"/>
                        <a:pt x="16727" y="10500"/>
                        <a:pt x="16844" y="10500"/>
                      </a:cubicBezTo>
                      <a:cubicBezTo>
                        <a:pt x="17230" y="10500"/>
                        <a:pt x="17587" y="10188"/>
                        <a:pt x="17587" y="9769"/>
                      </a:cubicBezTo>
                      <a:cubicBezTo>
                        <a:pt x="17587" y="9526"/>
                        <a:pt x="17435" y="9283"/>
                        <a:pt x="17222" y="9161"/>
                      </a:cubicBezTo>
                      <a:lnTo>
                        <a:pt x="2784" y="833"/>
                      </a:lnTo>
                      <a:cubicBezTo>
                        <a:pt x="2450" y="620"/>
                        <a:pt x="2085" y="468"/>
                        <a:pt x="1690" y="377"/>
                      </a:cubicBezTo>
                      <a:lnTo>
                        <a:pt x="231" y="12"/>
                      </a:lnTo>
                      <a:cubicBezTo>
                        <a:pt x="210" y="4"/>
                        <a:pt x="190" y="0"/>
                        <a:pt x="172" y="0"/>
                      </a:cubicBezTo>
                      <a:close/>
                    </a:path>
                  </a:pathLst>
                </a:custGeom>
                <a:solidFill>
                  <a:srgbClr val="F8FA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5" name="Google Shape;1215;p91"/>
                <p:cNvSpPr/>
                <p:nvPr/>
              </p:nvSpPr>
              <p:spPr>
                <a:xfrm>
                  <a:off x="3099450" y="3984375"/>
                  <a:ext cx="27375" cy="35725"/>
                </a:xfrm>
                <a:custGeom>
                  <a:rect b="b" l="l" r="r" t="t"/>
                  <a:pathLst>
                    <a:path extrusionOk="0" h="1429" w="1095">
                      <a:moveTo>
                        <a:pt x="820" y="1"/>
                      </a:moveTo>
                      <a:cubicBezTo>
                        <a:pt x="744" y="1"/>
                        <a:pt x="661" y="28"/>
                        <a:pt x="578" y="87"/>
                      </a:cubicBezTo>
                      <a:cubicBezTo>
                        <a:pt x="274" y="239"/>
                        <a:pt x="1" y="695"/>
                        <a:pt x="1" y="1029"/>
                      </a:cubicBezTo>
                      <a:cubicBezTo>
                        <a:pt x="1" y="1280"/>
                        <a:pt x="128" y="1428"/>
                        <a:pt x="313" y="1428"/>
                      </a:cubicBezTo>
                      <a:cubicBezTo>
                        <a:pt x="330" y="1428"/>
                        <a:pt x="347" y="1427"/>
                        <a:pt x="365" y="1424"/>
                      </a:cubicBezTo>
                      <a:cubicBezTo>
                        <a:pt x="335" y="1363"/>
                        <a:pt x="335" y="1303"/>
                        <a:pt x="335" y="1211"/>
                      </a:cubicBezTo>
                      <a:cubicBezTo>
                        <a:pt x="335" y="847"/>
                        <a:pt x="578" y="421"/>
                        <a:pt x="882" y="239"/>
                      </a:cubicBezTo>
                      <a:cubicBezTo>
                        <a:pt x="943" y="208"/>
                        <a:pt x="1034" y="178"/>
                        <a:pt x="1095" y="178"/>
                      </a:cubicBezTo>
                      <a:cubicBezTo>
                        <a:pt x="1039" y="67"/>
                        <a:pt x="938" y="1"/>
                        <a:pt x="820" y="1"/>
                      </a:cubicBezTo>
                      <a:close/>
                    </a:path>
                  </a:pathLst>
                </a:custGeom>
                <a:solidFill>
                  <a:srgbClr val="B3B2C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6" name="Google Shape;1216;p91"/>
                <p:cNvSpPr/>
                <p:nvPr/>
              </p:nvSpPr>
              <p:spPr>
                <a:xfrm>
                  <a:off x="3409500" y="3659775"/>
                  <a:ext cx="138325" cy="82100"/>
                </a:xfrm>
                <a:custGeom>
                  <a:rect b="b" l="l" r="r" t="t"/>
                  <a:pathLst>
                    <a:path extrusionOk="0" h="3284" w="5533">
                      <a:moveTo>
                        <a:pt x="5380" y="1338"/>
                      </a:moveTo>
                      <a:lnTo>
                        <a:pt x="3100" y="62"/>
                      </a:lnTo>
                      <a:cubicBezTo>
                        <a:pt x="2979" y="1"/>
                        <a:pt x="2827" y="1"/>
                        <a:pt x="2705" y="62"/>
                      </a:cubicBezTo>
                      <a:lnTo>
                        <a:pt x="122" y="1581"/>
                      </a:lnTo>
                      <a:cubicBezTo>
                        <a:pt x="0" y="1673"/>
                        <a:pt x="0" y="1855"/>
                        <a:pt x="122" y="1916"/>
                      </a:cubicBezTo>
                      <a:lnTo>
                        <a:pt x="2401" y="3223"/>
                      </a:lnTo>
                      <a:cubicBezTo>
                        <a:pt x="2523" y="3283"/>
                        <a:pt x="2675" y="3283"/>
                        <a:pt x="2796" y="3223"/>
                      </a:cubicBezTo>
                      <a:lnTo>
                        <a:pt x="5380" y="1673"/>
                      </a:lnTo>
                      <a:cubicBezTo>
                        <a:pt x="5532" y="1612"/>
                        <a:pt x="5532" y="1429"/>
                        <a:pt x="5380" y="1338"/>
                      </a:cubicBezTo>
                      <a:close/>
                    </a:path>
                  </a:pathLst>
                </a:custGeom>
                <a:solidFill>
                  <a:srgbClr val="B2399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7" name="Google Shape;1217;p91"/>
                <p:cNvSpPr/>
                <p:nvPr/>
              </p:nvSpPr>
              <p:spPr>
                <a:xfrm>
                  <a:off x="3325900" y="3611900"/>
                  <a:ext cx="138325" cy="82850"/>
                </a:xfrm>
                <a:custGeom>
                  <a:rect b="b" l="l" r="r" t="t"/>
                  <a:pathLst>
                    <a:path extrusionOk="0" h="3314" w="5533">
                      <a:moveTo>
                        <a:pt x="5381" y="1369"/>
                      </a:moveTo>
                      <a:lnTo>
                        <a:pt x="3101" y="92"/>
                      </a:lnTo>
                      <a:cubicBezTo>
                        <a:pt x="2979" y="1"/>
                        <a:pt x="2827" y="1"/>
                        <a:pt x="2706" y="92"/>
                      </a:cubicBezTo>
                      <a:lnTo>
                        <a:pt x="122" y="1612"/>
                      </a:lnTo>
                      <a:cubicBezTo>
                        <a:pt x="0" y="1703"/>
                        <a:pt x="0" y="1885"/>
                        <a:pt x="122" y="1946"/>
                      </a:cubicBezTo>
                      <a:lnTo>
                        <a:pt x="2402" y="3253"/>
                      </a:lnTo>
                      <a:cubicBezTo>
                        <a:pt x="2523" y="3314"/>
                        <a:pt x="2675" y="3314"/>
                        <a:pt x="2797" y="3223"/>
                      </a:cubicBezTo>
                      <a:lnTo>
                        <a:pt x="5381" y="1703"/>
                      </a:lnTo>
                      <a:cubicBezTo>
                        <a:pt x="5533" y="1642"/>
                        <a:pt x="5533" y="1429"/>
                        <a:pt x="5381" y="1369"/>
                      </a:cubicBezTo>
                      <a:close/>
                    </a:path>
                  </a:pathLst>
                </a:custGeom>
                <a:solidFill>
                  <a:srgbClr val="EC6C7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8" name="Google Shape;1218;p91"/>
                <p:cNvSpPr/>
                <p:nvPr/>
              </p:nvSpPr>
              <p:spPr>
                <a:xfrm>
                  <a:off x="3242300" y="3564800"/>
                  <a:ext cx="138325" cy="82850"/>
                </a:xfrm>
                <a:custGeom>
                  <a:rect b="b" l="l" r="r" t="t"/>
                  <a:pathLst>
                    <a:path extrusionOk="0" h="3314" w="5533">
                      <a:moveTo>
                        <a:pt x="5381" y="1368"/>
                      </a:moveTo>
                      <a:lnTo>
                        <a:pt x="3101" y="91"/>
                      </a:lnTo>
                      <a:cubicBezTo>
                        <a:pt x="2980" y="0"/>
                        <a:pt x="2828" y="0"/>
                        <a:pt x="2706" y="91"/>
                      </a:cubicBezTo>
                      <a:lnTo>
                        <a:pt x="123" y="1611"/>
                      </a:lnTo>
                      <a:cubicBezTo>
                        <a:pt x="1" y="1702"/>
                        <a:pt x="1" y="1885"/>
                        <a:pt x="123" y="1946"/>
                      </a:cubicBezTo>
                      <a:lnTo>
                        <a:pt x="2402" y="3222"/>
                      </a:lnTo>
                      <a:cubicBezTo>
                        <a:pt x="2524" y="3313"/>
                        <a:pt x="2676" y="3313"/>
                        <a:pt x="2797" y="3222"/>
                      </a:cubicBezTo>
                      <a:lnTo>
                        <a:pt x="5381" y="1702"/>
                      </a:lnTo>
                      <a:cubicBezTo>
                        <a:pt x="5533" y="1642"/>
                        <a:pt x="5533" y="1429"/>
                        <a:pt x="5381" y="1368"/>
                      </a:cubicBezTo>
                      <a:close/>
                    </a:path>
                  </a:pathLst>
                </a:custGeom>
                <a:solidFill>
                  <a:srgbClr val="B2399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9" name="Google Shape;1219;p91"/>
                <p:cNvSpPr/>
                <p:nvPr/>
              </p:nvSpPr>
              <p:spPr>
                <a:xfrm>
                  <a:off x="3158725" y="3517675"/>
                  <a:ext cx="138325" cy="82100"/>
                </a:xfrm>
                <a:custGeom>
                  <a:rect b="b" l="l" r="r" t="t"/>
                  <a:pathLst>
                    <a:path extrusionOk="0" h="3284" w="5533">
                      <a:moveTo>
                        <a:pt x="5411" y="1369"/>
                      </a:moveTo>
                      <a:lnTo>
                        <a:pt x="3101" y="62"/>
                      </a:lnTo>
                      <a:cubicBezTo>
                        <a:pt x="2979" y="1"/>
                        <a:pt x="2827" y="1"/>
                        <a:pt x="2736" y="62"/>
                      </a:cubicBezTo>
                      <a:lnTo>
                        <a:pt x="122" y="1612"/>
                      </a:lnTo>
                      <a:cubicBezTo>
                        <a:pt x="0" y="1673"/>
                        <a:pt x="0" y="1885"/>
                        <a:pt x="152" y="1946"/>
                      </a:cubicBezTo>
                      <a:lnTo>
                        <a:pt x="2432" y="3223"/>
                      </a:lnTo>
                      <a:cubicBezTo>
                        <a:pt x="2554" y="3283"/>
                        <a:pt x="2706" y="3283"/>
                        <a:pt x="2827" y="3223"/>
                      </a:cubicBezTo>
                      <a:lnTo>
                        <a:pt x="5411" y="1703"/>
                      </a:lnTo>
                      <a:cubicBezTo>
                        <a:pt x="5532" y="1612"/>
                        <a:pt x="5532" y="1429"/>
                        <a:pt x="5411" y="1369"/>
                      </a:cubicBezTo>
                      <a:close/>
                    </a:path>
                  </a:pathLst>
                </a:custGeom>
                <a:solidFill>
                  <a:srgbClr val="EC6C7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1220" name="Google Shape;1220;p91"/>
          <p:cNvGrpSpPr/>
          <p:nvPr/>
        </p:nvGrpSpPr>
        <p:grpSpPr>
          <a:xfrm>
            <a:off x="-3175387" y="4942150"/>
            <a:ext cx="763725" cy="475325"/>
            <a:chOff x="2054600" y="3253625"/>
            <a:chExt cx="763725" cy="475325"/>
          </a:xfrm>
        </p:grpSpPr>
        <p:sp>
          <p:nvSpPr>
            <p:cNvPr id="1221" name="Google Shape;1221;p91"/>
            <p:cNvSpPr/>
            <p:nvPr/>
          </p:nvSpPr>
          <p:spPr>
            <a:xfrm>
              <a:off x="2056875" y="3399900"/>
              <a:ext cx="278150" cy="329050"/>
            </a:xfrm>
            <a:custGeom>
              <a:rect b="b" l="l" r="r" t="t"/>
              <a:pathLst>
                <a:path extrusionOk="0" h="13162" w="11126">
                  <a:moveTo>
                    <a:pt x="11125" y="0"/>
                  </a:moveTo>
                  <a:lnTo>
                    <a:pt x="2311" y="5077"/>
                  </a:lnTo>
                  <a:lnTo>
                    <a:pt x="1" y="5077"/>
                  </a:lnTo>
                  <a:lnTo>
                    <a:pt x="1" y="6657"/>
                  </a:lnTo>
                  <a:cubicBezTo>
                    <a:pt x="1" y="6779"/>
                    <a:pt x="61" y="6900"/>
                    <a:pt x="183" y="6991"/>
                  </a:cubicBezTo>
                  <a:lnTo>
                    <a:pt x="6080" y="10396"/>
                  </a:lnTo>
                  <a:lnTo>
                    <a:pt x="10700" y="13040"/>
                  </a:lnTo>
                  <a:cubicBezTo>
                    <a:pt x="10822" y="13131"/>
                    <a:pt x="10974" y="13162"/>
                    <a:pt x="11125" y="13162"/>
                  </a:cubicBezTo>
                  <a:lnTo>
                    <a:pt x="11125" y="0"/>
                  </a:lnTo>
                  <a:close/>
                </a:path>
              </a:pathLst>
            </a:custGeom>
            <a:solidFill>
              <a:srgbClr val="CAC6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91"/>
            <p:cNvSpPr/>
            <p:nvPr/>
          </p:nvSpPr>
          <p:spPr>
            <a:xfrm>
              <a:off x="2335000" y="3286300"/>
              <a:ext cx="481800" cy="442650"/>
            </a:xfrm>
            <a:custGeom>
              <a:rect b="b" l="l" r="r" t="t"/>
              <a:pathLst>
                <a:path extrusionOk="0" h="17706" w="19272">
                  <a:moveTo>
                    <a:pt x="8116" y="0"/>
                  </a:moveTo>
                  <a:cubicBezTo>
                    <a:pt x="7957" y="0"/>
                    <a:pt x="7797" y="46"/>
                    <a:pt x="7660" y="137"/>
                  </a:cubicBezTo>
                  <a:lnTo>
                    <a:pt x="0" y="4544"/>
                  </a:lnTo>
                  <a:lnTo>
                    <a:pt x="0" y="17706"/>
                  </a:lnTo>
                  <a:cubicBezTo>
                    <a:pt x="183" y="17706"/>
                    <a:pt x="335" y="17675"/>
                    <a:pt x="487" y="17584"/>
                  </a:cubicBezTo>
                  <a:lnTo>
                    <a:pt x="19089" y="6855"/>
                  </a:lnTo>
                  <a:cubicBezTo>
                    <a:pt x="19211" y="6794"/>
                    <a:pt x="19271" y="6642"/>
                    <a:pt x="19271" y="6520"/>
                  </a:cubicBezTo>
                  <a:lnTo>
                    <a:pt x="19271" y="5213"/>
                  </a:lnTo>
                  <a:lnTo>
                    <a:pt x="17782" y="5213"/>
                  </a:lnTo>
                  <a:lnTo>
                    <a:pt x="17782" y="5456"/>
                  </a:lnTo>
                  <a:lnTo>
                    <a:pt x="8572" y="137"/>
                  </a:lnTo>
                  <a:cubicBezTo>
                    <a:pt x="8435" y="46"/>
                    <a:pt x="8276" y="0"/>
                    <a:pt x="8116" y="0"/>
                  </a:cubicBezTo>
                  <a:close/>
                </a:path>
              </a:pathLst>
            </a:custGeom>
            <a:solidFill>
              <a:srgbClr val="B3B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91"/>
            <p:cNvSpPr/>
            <p:nvPr/>
          </p:nvSpPr>
          <p:spPr>
            <a:xfrm>
              <a:off x="2054600" y="3253625"/>
              <a:ext cx="763725" cy="443225"/>
            </a:xfrm>
            <a:custGeom>
              <a:rect b="b" l="l" r="r" t="t"/>
              <a:pathLst>
                <a:path extrusionOk="0" h="17729" w="30549">
                  <a:moveTo>
                    <a:pt x="19332" y="0"/>
                  </a:moveTo>
                  <a:cubicBezTo>
                    <a:pt x="19173" y="0"/>
                    <a:pt x="19013" y="46"/>
                    <a:pt x="18876" y="137"/>
                  </a:cubicBezTo>
                  <a:lnTo>
                    <a:pt x="274" y="10867"/>
                  </a:lnTo>
                  <a:cubicBezTo>
                    <a:pt x="0" y="11019"/>
                    <a:pt x="0" y="11383"/>
                    <a:pt x="274" y="11535"/>
                  </a:cubicBezTo>
                  <a:lnTo>
                    <a:pt x="10761" y="17615"/>
                  </a:lnTo>
                  <a:cubicBezTo>
                    <a:pt x="10913" y="17691"/>
                    <a:pt x="11080" y="17729"/>
                    <a:pt x="11243" y="17729"/>
                  </a:cubicBezTo>
                  <a:cubicBezTo>
                    <a:pt x="11406" y="17729"/>
                    <a:pt x="11566" y="17691"/>
                    <a:pt x="11703" y="17615"/>
                  </a:cubicBezTo>
                  <a:lnTo>
                    <a:pt x="30305" y="6855"/>
                  </a:lnTo>
                  <a:cubicBezTo>
                    <a:pt x="30548" y="6733"/>
                    <a:pt x="30548" y="6338"/>
                    <a:pt x="30305" y="6186"/>
                  </a:cubicBezTo>
                  <a:lnTo>
                    <a:pt x="19788" y="137"/>
                  </a:lnTo>
                  <a:cubicBezTo>
                    <a:pt x="19651" y="46"/>
                    <a:pt x="19492" y="0"/>
                    <a:pt x="19332" y="0"/>
                  </a:cubicBezTo>
                  <a:close/>
                </a:path>
              </a:pathLst>
            </a:custGeom>
            <a:solidFill>
              <a:srgbClr val="F8FA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91"/>
            <p:cNvSpPr/>
            <p:nvPr/>
          </p:nvSpPr>
          <p:spPr>
            <a:xfrm>
              <a:off x="2189100" y="3587975"/>
              <a:ext cx="40300" cy="20550"/>
            </a:xfrm>
            <a:custGeom>
              <a:rect b="b" l="l" r="r" t="t"/>
              <a:pathLst>
                <a:path extrusionOk="0" h="822" w="1612">
                  <a:moveTo>
                    <a:pt x="810" y="0"/>
                  </a:moveTo>
                  <a:cubicBezTo>
                    <a:pt x="744" y="0"/>
                    <a:pt x="676" y="5"/>
                    <a:pt x="608" y="16"/>
                  </a:cubicBezTo>
                  <a:cubicBezTo>
                    <a:pt x="244" y="76"/>
                    <a:pt x="1" y="289"/>
                    <a:pt x="92" y="532"/>
                  </a:cubicBezTo>
                  <a:cubicBezTo>
                    <a:pt x="192" y="708"/>
                    <a:pt x="479" y="821"/>
                    <a:pt x="781" y="821"/>
                  </a:cubicBezTo>
                  <a:cubicBezTo>
                    <a:pt x="845" y="821"/>
                    <a:pt x="910" y="816"/>
                    <a:pt x="973" y="806"/>
                  </a:cubicBezTo>
                  <a:cubicBezTo>
                    <a:pt x="1368" y="745"/>
                    <a:pt x="1611" y="532"/>
                    <a:pt x="1490" y="320"/>
                  </a:cubicBezTo>
                  <a:cubicBezTo>
                    <a:pt x="1414" y="118"/>
                    <a:pt x="1130" y="0"/>
                    <a:pt x="810" y="0"/>
                  </a:cubicBezTo>
                  <a:close/>
                </a:path>
              </a:pathLst>
            </a:custGeom>
            <a:solidFill>
              <a:srgbClr val="CAC6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91"/>
            <p:cNvSpPr/>
            <p:nvPr/>
          </p:nvSpPr>
          <p:spPr>
            <a:xfrm>
              <a:off x="2117675" y="3276025"/>
              <a:ext cx="664175" cy="383775"/>
            </a:xfrm>
            <a:custGeom>
              <a:rect b="b" l="l" r="r" t="t"/>
              <a:pathLst>
                <a:path extrusionOk="0" h="15351" w="26567">
                  <a:moveTo>
                    <a:pt x="26566" y="5624"/>
                  </a:moveTo>
                  <a:lnTo>
                    <a:pt x="9757" y="15351"/>
                  </a:lnTo>
                  <a:lnTo>
                    <a:pt x="0" y="9697"/>
                  </a:lnTo>
                  <a:lnTo>
                    <a:pt x="4499" y="7114"/>
                  </a:lnTo>
                  <a:lnTo>
                    <a:pt x="16779" y="1"/>
                  </a:lnTo>
                  <a:cubicBezTo>
                    <a:pt x="16779" y="1"/>
                    <a:pt x="16779" y="1"/>
                    <a:pt x="16809" y="1"/>
                  </a:cubicBezTo>
                  <a:cubicBezTo>
                    <a:pt x="16809" y="1"/>
                    <a:pt x="16809" y="1"/>
                    <a:pt x="16809" y="1"/>
                  </a:cubicBezTo>
                  <a:lnTo>
                    <a:pt x="25320" y="4925"/>
                  </a:lnTo>
                  <a:close/>
                </a:path>
              </a:pathLst>
            </a:custGeom>
            <a:solidFill>
              <a:srgbClr val="14A7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91"/>
            <p:cNvSpPr/>
            <p:nvPr/>
          </p:nvSpPr>
          <p:spPr>
            <a:xfrm>
              <a:off x="2230125" y="3276025"/>
              <a:ext cx="520550" cy="192300"/>
            </a:xfrm>
            <a:custGeom>
              <a:rect b="b" l="l" r="r" t="t"/>
              <a:pathLst>
                <a:path extrusionOk="0" h="7692" w="20822">
                  <a:moveTo>
                    <a:pt x="20822" y="4925"/>
                  </a:moveTo>
                  <a:cubicBezTo>
                    <a:pt x="17630" y="6597"/>
                    <a:pt x="12585" y="7691"/>
                    <a:pt x="6931" y="7691"/>
                  </a:cubicBezTo>
                  <a:cubicBezTo>
                    <a:pt x="4469" y="7691"/>
                    <a:pt x="2129" y="7478"/>
                    <a:pt x="1" y="7114"/>
                  </a:cubicBezTo>
                  <a:lnTo>
                    <a:pt x="12281" y="1"/>
                  </a:lnTo>
                  <a:cubicBezTo>
                    <a:pt x="12281" y="1"/>
                    <a:pt x="12281" y="1"/>
                    <a:pt x="12311" y="1"/>
                  </a:cubicBezTo>
                  <a:cubicBezTo>
                    <a:pt x="12311" y="1"/>
                    <a:pt x="12311" y="1"/>
                    <a:pt x="12311" y="1"/>
                  </a:cubicBezTo>
                  <a:close/>
                </a:path>
              </a:pathLst>
            </a:custGeom>
            <a:solidFill>
              <a:srgbClr val="14A7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91"/>
            <p:cNvSpPr/>
            <p:nvPr/>
          </p:nvSpPr>
          <p:spPr>
            <a:xfrm>
              <a:off x="2117675" y="3276025"/>
              <a:ext cx="664175" cy="246250"/>
            </a:xfrm>
            <a:custGeom>
              <a:rect b="b" l="l" r="r" t="t"/>
              <a:pathLst>
                <a:path extrusionOk="0" h="9850" w="26567">
                  <a:moveTo>
                    <a:pt x="16809" y="305"/>
                  </a:moveTo>
                  <a:cubicBezTo>
                    <a:pt x="16809" y="305"/>
                    <a:pt x="16809" y="305"/>
                    <a:pt x="16809" y="305"/>
                  </a:cubicBezTo>
                  <a:cubicBezTo>
                    <a:pt x="16809" y="305"/>
                    <a:pt x="16779" y="305"/>
                    <a:pt x="16779" y="305"/>
                  </a:cubicBezTo>
                  <a:lnTo>
                    <a:pt x="243" y="9849"/>
                  </a:lnTo>
                  <a:lnTo>
                    <a:pt x="0" y="9697"/>
                  </a:lnTo>
                  <a:lnTo>
                    <a:pt x="16779" y="1"/>
                  </a:lnTo>
                  <a:cubicBezTo>
                    <a:pt x="16779" y="1"/>
                    <a:pt x="16809" y="1"/>
                    <a:pt x="16809" y="1"/>
                  </a:cubicBezTo>
                  <a:cubicBezTo>
                    <a:pt x="16809" y="1"/>
                    <a:pt x="16809" y="1"/>
                    <a:pt x="16809" y="1"/>
                  </a:cubicBezTo>
                  <a:lnTo>
                    <a:pt x="26566" y="5624"/>
                  </a:lnTo>
                  <a:lnTo>
                    <a:pt x="26323" y="5776"/>
                  </a:lnTo>
                  <a:close/>
                </a:path>
              </a:pathLst>
            </a:custGeom>
            <a:solidFill>
              <a:srgbClr val="14A7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91"/>
            <p:cNvSpPr/>
            <p:nvPr/>
          </p:nvSpPr>
          <p:spPr>
            <a:xfrm>
              <a:off x="2499900" y="3463725"/>
              <a:ext cx="63850" cy="38025"/>
            </a:xfrm>
            <a:custGeom>
              <a:rect b="b" l="l" r="r" t="t"/>
              <a:pathLst>
                <a:path extrusionOk="0" h="1521" w="2554">
                  <a:moveTo>
                    <a:pt x="2493" y="609"/>
                  </a:moveTo>
                  <a:lnTo>
                    <a:pt x="1429" y="31"/>
                  </a:lnTo>
                  <a:cubicBezTo>
                    <a:pt x="1368" y="1"/>
                    <a:pt x="1307" y="1"/>
                    <a:pt x="1247" y="31"/>
                  </a:cubicBezTo>
                  <a:lnTo>
                    <a:pt x="61" y="730"/>
                  </a:lnTo>
                  <a:cubicBezTo>
                    <a:pt x="0" y="761"/>
                    <a:pt x="0" y="852"/>
                    <a:pt x="61" y="882"/>
                  </a:cubicBezTo>
                  <a:lnTo>
                    <a:pt x="1125" y="1490"/>
                  </a:lnTo>
                  <a:cubicBezTo>
                    <a:pt x="1155" y="1520"/>
                    <a:pt x="1247" y="1520"/>
                    <a:pt x="1307" y="1490"/>
                  </a:cubicBezTo>
                  <a:lnTo>
                    <a:pt x="2493" y="761"/>
                  </a:lnTo>
                  <a:cubicBezTo>
                    <a:pt x="2554" y="730"/>
                    <a:pt x="2554" y="639"/>
                    <a:pt x="2493" y="609"/>
                  </a:cubicBezTo>
                  <a:close/>
                </a:path>
              </a:pathLst>
            </a:custGeom>
            <a:solidFill>
              <a:srgbClr val="B239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91"/>
            <p:cNvSpPr/>
            <p:nvPr/>
          </p:nvSpPr>
          <p:spPr>
            <a:xfrm>
              <a:off x="2461150" y="3441700"/>
              <a:ext cx="63850" cy="38000"/>
            </a:xfrm>
            <a:custGeom>
              <a:rect b="b" l="l" r="r" t="t"/>
              <a:pathLst>
                <a:path extrusionOk="0" h="1520" w="2554">
                  <a:moveTo>
                    <a:pt x="2493" y="608"/>
                  </a:moveTo>
                  <a:lnTo>
                    <a:pt x="1429" y="31"/>
                  </a:lnTo>
                  <a:cubicBezTo>
                    <a:pt x="1368" y="0"/>
                    <a:pt x="1307" y="0"/>
                    <a:pt x="1246" y="31"/>
                  </a:cubicBezTo>
                  <a:lnTo>
                    <a:pt x="61" y="730"/>
                  </a:lnTo>
                  <a:cubicBezTo>
                    <a:pt x="0" y="760"/>
                    <a:pt x="0" y="851"/>
                    <a:pt x="61" y="912"/>
                  </a:cubicBezTo>
                  <a:lnTo>
                    <a:pt x="1125" y="1490"/>
                  </a:lnTo>
                  <a:cubicBezTo>
                    <a:pt x="1155" y="1520"/>
                    <a:pt x="1246" y="1520"/>
                    <a:pt x="1307" y="1490"/>
                  </a:cubicBezTo>
                  <a:lnTo>
                    <a:pt x="2493" y="791"/>
                  </a:lnTo>
                  <a:cubicBezTo>
                    <a:pt x="2553" y="730"/>
                    <a:pt x="2553" y="669"/>
                    <a:pt x="2493" y="608"/>
                  </a:cubicBezTo>
                  <a:close/>
                </a:path>
              </a:pathLst>
            </a:custGeom>
            <a:solidFill>
              <a:srgbClr val="EC6C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91"/>
            <p:cNvSpPr/>
            <p:nvPr/>
          </p:nvSpPr>
          <p:spPr>
            <a:xfrm>
              <a:off x="2422375" y="3419650"/>
              <a:ext cx="63875" cy="38025"/>
            </a:xfrm>
            <a:custGeom>
              <a:rect b="b" l="l" r="r" t="t"/>
              <a:pathLst>
                <a:path extrusionOk="0" h="1521" w="2555">
                  <a:moveTo>
                    <a:pt x="2493" y="639"/>
                  </a:moveTo>
                  <a:lnTo>
                    <a:pt x="1430" y="31"/>
                  </a:lnTo>
                  <a:cubicBezTo>
                    <a:pt x="1369" y="1"/>
                    <a:pt x="1308" y="1"/>
                    <a:pt x="1247" y="31"/>
                  </a:cubicBezTo>
                  <a:lnTo>
                    <a:pt x="62" y="730"/>
                  </a:lnTo>
                  <a:cubicBezTo>
                    <a:pt x="1" y="791"/>
                    <a:pt x="1" y="882"/>
                    <a:pt x="62" y="913"/>
                  </a:cubicBezTo>
                  <a:lnTo>
                    <a:pt x="1126" y="1490"/>
                  </a:lnTo>
                  <a:cubicBezTo>
                    <a:pt x="1156" y="1521"/>
                    <a:pt x="1247" y="1521"/>
                    <a:pt x="1308" y="1490"/>
                  </a:cubicBezTo>
                  <a:lnTo>
                    <a:pt x="2493" y="791"/>
                  </a:lnTo>
                  <a:cubicBezTo>
                    <a:pt x="2554" y="761"/>
                    <a:pt x="2554" y="669"/>
                    <a:pt x="2493" y="639"/>
                  </a:cubicBezTo>
                  <a:close/>
                </a:path>
              </a:pathLst>
            </a:custGeom>
            <a:solidFill>
              <a:srgbClr val="B239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91"/>
            <p:cNvSpPr/>
            <p:nvPr/>
          </p:nvSpPr>
          <p:spPr>
            <a:xfrm>
              <a:off x="2383625" y="3397625"/>
              <a:ext cx="63875" cy="38025"/>
            </a:xfrm>
            <a:custGeom>
              <a:rect b="b" l="l" r="r" t="t"/>
              <a:pathLst>
                <a:path extrusionOk="0" h="1521" w="2555">
                  <a:moveTo>
                    <a:pt x="2493" y="639"/>
                  </a:moveTo>
                  <a:lnTo>
                    <a:pt x="1429" y="31"/>
                  </a:lnTo>
                  <a:cubicBezTo>
                    <a:pt x="1399" y="0"/>
                    <a:pt x="1308" y="0"/>
                    <a:pt x="1247" y="31"/>
                  </a:cubicBezTo>
                  <a:lnTo>
                    <a:pt x="62" y="760"/>
                  </a:lnTo>
                  <a:cubicBezTo>
                    <a:pt x="1" y="791"/>
                    <a:pt x="1" y="882"/>
                    <a:pt x="62" y="912"/>
                  </a:cubicBezTo>
                  <a:lnTo>
                    <a:pt x="1125" y="1490"/>
                  </a:lnTo>
                  <a:cubicBezTo>
                    <a:pt x="1186" y="1520"/>
                    <a:pt x="1247" y="1520"/>
                    <a:pt x="1308" y="1490"/>
                  </a:cubicBezTo>
                  <a:lnTo>
                    <a:pt x="2493" y="791"/>
                  </a:lnTo>
                  <a:cubicBezTo>
                    <a:pt x="2554" y="760"/>
                    <a:pt x="2554" y="669"/>
                    <a:pt x="2493" y="639"/>
                  </a:cubicBezTo>
                  <a:close/>
                </a:path>
              </a:pathLst>
            </a:custGeom>
            <a:solidFill>
              <a:srgbClr val="EC6C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2" name="Google Shape;1232;p91"/>
          <p:cNvSpPr txBox="1"/>
          <p:nvPr/>
        </p:nvSpPr>
        <p:spPr>
          <a:xfrm>
            <a:off x="-125" y="5020550"/>
            <a:ext cx="9159900" cy="123000"/>
          </a:xfrm>
          <a:prstGeom prst="rect">
            <a:avLst/>
          </a:prstGeom>
          <a:gradFill>
            <a:gsLst>
              <a:gs pos="0">
                <a:srgbClr val="000000"/>
              </a:gs>
              <a:gs pos="22000">
                <a:srgbClr val="660000"/>
              </a:gs>
              <a:gs pos="73000">
                <a:srgbClr val="660000"/>
              </a:gs>
              <a:gs pos="100000">
                <a:srgbClr val="000000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74"/>
          <p:cNvSpPr txBox="1"/>
          <p:nvPr>
            <p:ph idx="4294967295" type="title"/>
          </p:nvPr>
        </p:nvSpPr>
        <p:spPr>
          <a:xfrm>
            <a:off x="450825" y="1070700"/>
            <a:ext cx="4344300" cy="300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Oswald"/>
                <a:ea typeface="Oswald"/>
                <a:cs typeface="Oswald"/>
                <a:sym typeface="Oswald"/>
              </a:rPr>
              <a:t>Creating a </a:t>
            </a:r>
            <a:r>
              <a:rPr b="1" lang="en" sz="5200">
                <a:latin typeface="Oswald"/>
                <a:ea typeface="Oswald"/>
                <a:cs typeface="Oswald"/>
                <a:sym typeface="Oswald"/>
              </a:rPr>
              <a:t>high performance environment</a:t>
            </a:r>
            <a:r>
              <a:rPr lang="en" sz="5200">
                <a:latin typeface="Oswald"/>
                <a:ea typeface="Oswald"/>
                <a:cs typeface="Oswald"/>
                <a:sym typeface="Oswald"/>
              </a:rPr>
              <a:t> where </a:t>
            </a:r>
            <a:r>
              <a:rPr b="1" lang="en" sz="5200">
                <a:latin typeface="Oswald"/>
                <a:ea typeface="Oswald"/>
                <a:cs typeface="Oswald"/>
                <a:sym typeface="Oswald"/>
              </a:rPr>
              <a:t>success is inevitable</a:t>
            </a:r>
            <a:endParaRPr b="1" sz="5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32" name="Google Shape;632;p74"/>
          <p:cNvSpPr/>
          <p:nvPr/>
        </p:nvSpPr>
        <p:spPr>
          <a:xfrm rot="5400000">
            <a:off x="358525" y="-358650"/>
            <a:ext cx="922200" cy="1639500"/>
          </a:xfrm>
          <a:prstGeom prst="rtTriangle">
            <a:avLst/>
          </a:prstGeom>
          <a:gradFill>
            <a:gsLst>
              <a:gs pos="0">
                <a:srgbClr val="FF0276"/>
              </a:gs>
              <a:gs pos="100000">
                <a:srgbClr val="434343"/>
              </a:gs>
            </a:gsLst>
            <a:lin ang="108014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74"/>
          <p:cNvSpPr/>
          <p:nvPr/>
        </p:nvSpPr>
        <p:spPr>
          <a:xfrm rot="-5400000">
            <a:off x="7850750" y="3850200"/>
            <a:ext cx="932400" cy="1654200"/>
          </a:xfrm>
          <a:prstGeom prst="rtTriangle">
            <a:avLst/>
          </a:prstGeom>
          <a:gradFill>
            <a:gsLst>
              <a:gs pos="0">
                <a:srgbClr val="FF0276"/>
              </a:gs>
              <a:gs pos="100000">
                <a:srgbClr val="434343"/>
              </a:gs>
            </a:gsLst>
            <a:lin ang="108014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74"/>
          <p:cNvSpPr/>
          <p:nvPr/>
        </p:nvSpPr>
        <p:spPr>
          <a:xfrm rot="5400000">
            <a:off x="358525" y="-358650"/>
            <a:ext cx="922200" cy="1639500"/>
          </a:xfrm>
          <a:prstGeom prst="rtTriangle">
            <a:avLst/>
          </a:prstGeom>
          <a:gradFill>
            <a:gsLst>
              <a:gs pos="0">
                <a:srgbClr val="741B47"/>
              </a:gs>
              <a:gs pos="100000">
                <a:srgbClr val="073763"/>
              </a:gs>
            </a:gsLst>
            <a:lin ang="10800025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74"/>
          <p:cNvSpPr/>
          <p:nvPr/>
        </p:nvSpPr>
        <p:spPr>
          <a:xfrm rot="-5400000">
            <a:off x="7850750" y="3850200"/>
            <a:ext cx="932400" cy="1654200"/>
          </a:xfrm>
          <a:prstGeom prst="rtTriangle">
            <a:avLst/>
          </a:prstGeom>
          <a:gradFill>
            <a:gsLst>
              <a:gs pos="0">
                <a:srgbClr val="741B47"/>
              </a:gs>
              <a:gs pos="100000">
                <a:srgbClr val="073763"/>
              </a:gs>
            </a:gsLst>
            <a:lin ang="10800025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6" name="Google Shape;636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5524" y="132550"/>
            <a:ext cx="7553700" cy="4878300"/>
          </a:xfrm>
          <a:prstGeom prst="roundRect">
            <a:avLst>
              <a:gd fmla="val 8960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75"/>
          <p:cNvPicPr preferRelativeResize="0"/>
          <p:nvPr/>
        </p:nvPicPr>
        <p:blipFill rotWithShape="1">
          <a:blip r:embed="rId3">
            <a:alphaModFix/>
          </a:blip>
          <a:srcRect b="0" l="28188" r="2688" t="0"/>
          <a:stretch/>
        </p:blipFill>
        <p:spPr>
          <a:xfrm>
            <a:off x="5085525" y="132550"/>
            <a:ext cx="6320700" cy="5143500"/>
          </a:xfrm>
          <a:prstGeom prst="roundRect">
            <a:avLst>
              <a:gd fmla="val 7103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42" name="Google Shape;642;p75"/>
          <p:cNvSpPr txBox="1"/>
          <p:nvPr>
            <p:ph idx="4294967295" type="title"/>
          </p:nvPr>
        </p:nvSpPr>
        <p:spPr>
          <a:xfrm>
            <a:off x="450825" y="1070700"/>
            <a:ext cx="4344300" cy="300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Oswald"/>
                <a:ea typeface="Oswald"/>
                <a:cs typeface="Oswald"/>
                <a:sym typeface="Oswald"/>
              </a:rPr>
              <a:t>Awakening </a:t>
            </a:r>
            <a:r>
              <a:rPr b="1" lang="en" sz="5200">
                <a:latin typeface="Oswald"/>
                <a:ea typeface="Oswald"/>
                <a:cs typeface="Oswald"/>
                <a:sym typeface="Oswald"/>
              </a:rPr>
              <a:t>possibility in people</a:t>
            </a:r>
            <a:r>
              <a:rPr lang="en" sz="5200">
                <a:latin typeface="Oswald"/>
                <a:ea typeface="Oswald"/>
                <a:cs typeface="Oswald"/>
                <a:sym typeface="Oswald"/>
              </a:rPr>
              <a:t> to </a:t>
            </a:r>
            <a:r>
              <a:rPr b="1" lang="en" sz="5200">
                <a:latin typeface="Oswald"/>
                <a:ea typeface="Oswald"/>
                <a:cs typeface="Oswald"/>
                <a:sym typeface="Oswald"/>
              </a:rPr>
              <a:t>deliver extraordinary results</a:t>
            </a:r>
            <a:endParaRPr b="1" sz="5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43" name="Google Shape;643;p75"/>
          <p:cNvSpPr/>
          <p:nvPr/>
        </p:nvSpPr>
        <p:spPr>
          <a:xfrm rot="5400000">
            <a:off x="358525" y="-358650"/>
            <a:ext cx="922200" cy="1639500"/>
          </a:xfrm>
          <a:prstGeom prst="rtTriangle">
            <a:avLst/>
          </a:prstGeom>
          <a:gradFill>
            <a:gsLst>
              <a:gs pos="0">
                <a:srgbClr val="FF0276"/>
              </a:gs>
              <a:gs pos="100000">
                <a:srgbClr val="434343"/>
              </a:gs>
            </a:gsLst>
            <a:lin ang="108014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75"/>
          <p:cNvSpPr/>
          <p:nvPr/>
        </p:nvSpPr>
        <p:spPr>
          <a:xfrm rot="-5400000">
            <a:off x="7850750" y="3850200"/>
            <a:ext cx="932400" cy="1654200"/>
          </a:xfrm>
          <a:prstGeom prst="rtTriangle">
            <a:avLst/>
          </a:prstGeom>
          <a:gradFill>
            <a:gsLst>
              <a:gs pos="0">
                <a:srgbClr val="FF0276"/>
              </a:gs>
              <a:gs pos="100000">
                <a:srgbClr val="434343"/>
              </a:gs>
            </a:gsLst>
            <a:lin ang="108014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75"/>
          <p:cNvSpPr/>
          <p:nvPr/>
        </p:nvSpPr>
        <p:spPr>
          <a:xfrm rot="5400000">
            <a:off x="358525" y="-358650"/>
            <a:ext cx="922200" cy="1639500"/>
          </a:xfrm>
          <a:prstGeom prst="rtTriangle">
            <a:avLst/>
          </a:prstGeom>
          <a:gradFill>
            <a:gsLst>
              <a:gs pos="0">
                <a:srgbClr val="741B47"/>
              </a:gs>
              <a:gs pos="100000">
                <a:srgbClr val="073763"/>
              </a:gs>
            </a:gsLst>
            <a:lin ang="10800025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75"/>
          <p:cNvSpPr/>
          <p:nvPr/>
        </p:nvSpPr>
        <p:spPr>
          <a:xfrm rot="-5400000">
            <a:off x="7850750" y="3850200"/>
            <a:ext cx="932400" cy="1654200"/>
          </a:xfrm>
          <a:prstGeom prst="rtTriangle">
            <a:avLst/>
          </a:prstGeom>
          <a:gradFill>
            <a:gsLst>
              <a:gs pos="0">
                <a:srgbClr val="741B47"/>
              </a:gs>
              <a:gs pos="100000">
                <a:srgbClr val="073763"/>
              </a:gs>
            </a:gsLst>
            <a:lin ang="10800025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8350" y="706975"/>
            <a:ext cx="5585650" cy="4436526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76"/>
          <p:cNvSpPr txBox="1"/>
          <p:nvPr>
            <p:ph idx="4294967295" type="title"/>
          </p:nvPr>
        </p:nvSpPr>
        <p:spPr>
          <a:xfrm>
            <a:off x="450825" y="1070700"/>
            <a:ext cx="3883200" cy="300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Oswald"/>
                <a:ea typeface="Oswald"/>
                <a:cs typeface="Oswald"/>
                <a:sym typeface="Oswald"/>
              </a:rPr>
              <a:t>Operating with </a:t>
            </a:r>
            <a:r>
              <a:rPr b="1" lang="en" sz="5200">
                <a:latin typeface="Oswald"/>
                <a:ea typeface="Oswald"/>
                <a:cs typeface="Oswald"/>
                <a:sym typeface="Oswald"/>
              </a:rPr>
              <a:t>boldness</a:t>
            </a:r>
            <a:r>
              <a:rPr lang="en" sz="5200"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b="1" lang="en" sz="5200">
                <a:latin typeface="Oswald"/>
                <a:ea typeface="Oswald"/>
                <a:cs typeface="Oswald"/>
                <a:sym typeface="Oswald"/>
              </a:rPr>
              <a:t>simplicity </a:t>
            </a:r>
            <a:r>
              <a:rPr lang="en" sz="5200">
                <a:latin typeface="Oswald"/>
                <a:ea typeface="Oswald"/>
                <a:cs typeface="Oswald"/>
                <a:sym typeface="Oswald"/>
              </a:rPr>
              <a:t>and </a:t>
            </a:r>
            <a:r>
              <a:rPr b="1" lang="en" sz="5200">
                <a:latin typeface="Oswald"/>
                <a:ea typeface="Oswald"/>
                <a:cs typeface="Oswald"/>
                <a:sym typeface="Oswald"/>
              </a:rPr>
              <a:t>speed</a:t>
            </a:r>
            <a:endParaRPr b="1" sz="5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53" name="Google Shape;653;p76"/>
          <p:cNvSpPr/>
          <p:nvPr/>
        </p:nvSpPr>
        <p:spPr>
          <a:xfrm rot="5400000">
            <a:off x="358525" y="-358650"/>
            <a:ext cx="922200" cy="1639500"/>
          </a:xfrm>
          <a:prstGeom prst="rtTriangle">
            <a:avLst/>
          </a:prstGeom>
          <a:gradFill>
            <a:gsLst>
              <a:gs pos="0">
                <a:srgbClr val="FF0276"/>
              </a:gs>
              <a:gs pos="100000">
                <a:srgbClr val="434343"/>
              </a:gs>
            </a:gsLst>
            <a:lin ang="108014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76"/>
          <p:cNvSpPr/>
          <p:nvPr/>
        </p:nvSpPr>
        <p:spPr>
          <a:xfrm rot="-5400000">
            <a:off x="7850750" y="3850200"/>
            <a:ext cx="932400" cy="1654200"/>
          </a:xfrm>
          <a:prstGeom prst="rtTriangle">
            <a:avLst/>
          </a:prstGeom>
          <a:gradFill>
            <a:gsLst>
              <a:gs pos="0">
                <a:srgbClr val="FF0276"/>
              </a:gs>
              <a:gs pos="100000">
                <a:srgbClr val="434343"/>
              </a:gs>
            </a:gsLst>
            <a:lin ang="108014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76"/>
          <p:cNvSpPr/>
          <p:nvPr/>
        </p:nvSpPr>
        <p:spPr>
          <a:xfrm rot="5400000">
            <a:off x="358525" y="-358650"/>
            <a:ext cx="922200" cy="1639500"/>
          </a:xfrm>
          <a:prstGeom prst="rtTriangle">
            <a:avLst/>
          </a:prstGeom>
          <a:gradFill>
            <a:gsLst>
              <a:gs pos="0">
                <a:srgbClr val="741B47"/>
              </a:gs>
              <a:gs pos="100000">
                <a:srgbClr val="073763"/>
              </a:gs>
            </a:gsLst>
            <a:lin ang="10800025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76"/>
          <p:cNvSpPr/>
          <p:nvPr/>
        </p:nvSpPr>
        <p:spPr>
          <a:xfrm rot="-5400000">
            <a:off x="7850750" y="3850200"/>
            <a:ext cx="932400" cy="1654200"/>
          </a:xfrm>
          <a:prstGeom prst="rtTriangle">
            <a:avLst/>
          </a:prstGeom>
          <a:gradFill>
            <a:gsLst>
              <a:gs pos="0">
                <a:srgbClr val="741B47"/>
              </a:gs>
              <a:gs pos="100000">
                <a:srgbClr val="073763"/>
              </a:gs>
            </a:gsLst>
            <a:lin ang="10800025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7" name="Google Shape;657;p76"/>
          <p:cNvPicPr preferRelativeResize="0"/>
          <p:nvPr/>
        </p:nvPicPr>
        <p:blipFill rotWithShape="1">
          <a:blip r:embed="rId3">
            <a:alphaModFix/>
          </a:blip>
          <a:srcRect b="80831" l="76071" r="0" t="0"/>
          <a:stretch/>
        </p:blipFill>
        <p:spPr>
          <a:xfrm>
            <a:off x="7807475" y="0"/>
            <a:ext cx="1336526" cy="85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77"/>
          <p:cNvSpPr txBox="1"/>
          <p:nvPr>
            <p:ph idx="4294967295" type="title"/>
          </p:nvPr>
        </p:nvSpPr>
        <p:spPr>
          <a:xfrm>
            <a:off x="450825" y="1070700"/>
            <a:ext cx="3883200" cy="300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Oswald"/>
                <a:ea typeface="Oswald"/>
                <a:cs typeface="Oswald"/>
                <a:sym typeface="Oswald"/>
              </a:rPr>
              <a:t>Striving to be </a:t>
            </a:r>
            <a:r>
              <a:rPr b="1" lang="en" sz="7200">
                <a:latin typeface="Oswald"/>
                <a:ea typeface="Oswald"/>
                <a:cs typeface="Oswald"/>
                <a:sym typeface="Oswald"/>
              </a:rPr>
              <a:t>100% Authentic</a:t>
            </a:r>
            <a:endParaRPr b="1" sz="7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63" name="Google Shape;663;p77"/>
          <p:cNvSpPr/>
          <p:nvPr/>
        </p:nvSpPr>
        <p:spPr>
          <a:xfrm rot="5400000">
            <a:off x="358525" y="-358650"/>
            <a:ext cx="922200" cy="1639500"/>
          </a:xfrm>
          <a:prstGeom prst="rtTriangle">
            <a:avLst/>
          </a:prstGeom>
          <a:gradFill>
            <a:gsLst>
              <a:gs pos="0">
                <a:srgbClr val="FF0276"/>
              </a:gs>
              <a:gs pos="100000">
                <a:srgbClr val="434343"/>
              </a:gs>
            </a:gsLst>
            <a:lin ang="108014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77"/>
          <p:cNvSpPr/>
          <p:nvPr/>
        </p:nvSpPr>
        <p:spPr>
          <a:xfrm rot="5400000">
            <a:off x="358525" y="-358650"/>
            <a:ext cx="922200" cy="1639500"/>
          </a:xfrm>
          <a:prstGeom prst="rtTriangle">
            <a:avLst/>
          </a:prstGeom>
          <a:gradFill>
            <a:gsLst>
              <a:gs pos="0">
                <a:srgbClr val="741B47"/>
              </a:gs>
              <a:gs pos="100000">
                <a:srgbClr val="073763"/>
              </a:gs>
            </a:gsLst>
            <a:lin ang="10800025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5" name="Google Shape;665;p77"/>
          <p:cNvPicPr preferRelativeResize="0"/>
          <p:nvPr/>
        </p:nvPicPr>
        <p:blipFill rotWithShape="1">
          <a:blip r:embed="rId3">
            <a:alphaModFix/>
          </a:blip>
          <a:srcRect b="80831" l="76071" r="0" t="0"/>
          <a:stretch/>
        </p:blipFill>
        <p:spPr>
          <a:xfrm>
            <a:off x="7807475" y="0"/>
            <a:ext cx="1336526" cy="85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8026" y="425213"/>
            <a:ext cx="4335974" cy="4293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78"/>
          <p:cNvSpPr txBox="1"/>
          <p:nvPr>
            <p:ph idx="4294967295" type="title"/>
          </p:nvPr>
        </p:nvSpPr>
        <p:spPr>
          <a:xfrm>
            <a:off x="450825" y="1070700"/>
            <a:ext cx="3883200" cy="300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Oswald"/>
                <a:ea typeface="Oswald"/>
                <a:cs typeface="Oswald"/>
                <a:sym typeface="Oswald"/>
              </a:rPr>
              <a:t>Inspiring </a:t>
            </a:r>
            <a:r>
              <a:rPr b="1" lang="en" sz="9600">
                <a:latin typeface="Oswald"/>
                <a:ea typeface="Oswald"/>
                <a:cs typeface="Oswald"/>
                <a:sym typeface="Oswald"/>
              </a:rPr>
              <a:t>Action</a:t>
            </a:r>
            <a:endParaRPr b="1" sz="9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72" name="Google Shape;672;p78"/>
          <p:cNvSpPr/>
          <p:nvPr/>
        </p:nvSpPr>
        <p:spPr>
          <a:xfrm rot="5400000">
            <a:off x="358525" y="-358650"/>
            <a:ext cx="922200" cy="1639500"/>
          </a:xfrm>
          <a:prstGeom prst="rtTriangle">
            <a:avLst/>
          </a:prstGeom>
          <a:gradFill>
            <a:gsLst>
              <a:gs pos="0">
                <a:srgbClr val="FF0276"/>
              </a:gs>
              <a:gs pos="100000">
                <a:srgbClr val="434343"/>
              </a:gs>
            </a:gsLst>
            <a:lin ang="108014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78"/>
          <p:cNvSpPr/>
          <p:nvPr/>
        </p:nvSpPr>
        <p:spPr>
          <a:xfrm rot="5400000">
            <a:off x="358525" y="-358650"/>
            <a:ext cx="922200" cy="1639500"/>
          </a:xfrm>
          <a:prstGeom prst="rtTriangle">
            <a:avLst/>
          </a:prstGeom>
          <a:gradFill>
            <a:gsLst>
              <a:gs pos="0">
                <a:srgbClr val="741B47"/>
              </a:gs>
              <a:gs pos="100000">
                <a:srgbClr val="073763"/>
              </a:gs>
            </a:gsLst>
            <a:lin ang="10800025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4" name="Google Shape;674;p78"/>
          <p:cNvPicPr preferRelativeResize="0"/>
          <p:nvPr/>
        </p:nvPicPr>
        <p:blipFill rotWithShape="1">
          <a:blip r:embed="rId3">
            <a:alphaModFix/>
          </a:blip>
          <a:srcRect b="80831" l="76071" r="0" t="0"/>
          <a:stretch/>
        </p:blipFill>
        <p:spPr>
          <a:xfrm>
            <a:off x="7807475" y="0"/>
            <a:ext cx="1336526" cy="85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06763"/>
            <a:ext cx="4529976" cy="452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79"/>
          <p:cNvSpPr txBox="1"/>
          <p:nvPr>
            <p:ph idx="4294967295" type="title"/>
          </p:nvPr>
        </p:nvSpPr>
        <p:spPr>
          <a:xfrm>
            <a:off x="450825" y="1070700"/>
            <a:ext cx="3883200" cy="300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Oswald"/>
                <a:ea typeface="Oswald"/>
                <a:cs typeface="Oswald"/>
                <a:sym typeface="Oswald"/>
              </a:rPr>
              <a:t>Creating</a:t>
            </a:r>
            <a:endParaRPr sz="52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latin typeface="Oswald"/>
                <a:ea typeface="Oswald"/>
                <a:cs typeface="Oswald"/>
                <a:sym typeface="Oswald"/>
              </a:rPr>
              <a:t>HIGH PERFORMANCE TEAMS</a:t>
            </a:r>
            <a:endParaRPr b="1" sz="5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81" name="Google Shape;681;p79"/>
          <p:cNvSpPr/>
          <p:nvPr/>
        </p:nvSpPr>
        <p:spPr>
          <a:xfrm rot="5400000">
            <a:off x="358525" y="-358650"/>
            <a:ext cx="922200" cy="1639500"/>
          </a:xfrm>
          <a:prstGeom prst="rtTriangle">
            <a:avLst/>
          </a:prstGeom>
          <a:gradFill>
            <a:gsLst>
              <a:gs pos="0">
                <a:srgbClr val="FF0276"/>
              </a:gs>
              <a:gs pos="100000">
                <a:srgbClr val="434343"/>
              </a:gs>
            </a:gsLst>
            <a:lin ang="108014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79"/>
          <p:cNvSpPr/>
          <p:nvPr/>
        </p:nvSpPr>
        <p:spPr>
          <a:xfrm rot="5400000">
            <a:off x="358525" y="-358650"/>
            <a:ext cx="922200" cy="1639500"/>
          </a:xfrm>
          <a:prstGeom prst="rtTriangle">
            <a:avLst/>
          </a:prstGeom>
          <a:gradFill>
            <a:gsLst>
              <a:gs pos="0">
                <a:srgbClr val="741B47"/>
              </a:gs>
              <a:gs pos="100000">
                <a:srgbClr val="073763"/>
              </a:gs>
            </a:gsLst>
            <a:lin ang="10800025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3" name="Google Shape;683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6425" y="152400"/>
            <a:ext cx="4505176" cy="4526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80"/>
          <p:cNvSpPr txBox="1"/>
          <p:nvPr>
            <p:ph idx="4294967295" type="title"/>
          </p:nvPr>
        </p:nvSpPr>
        <p:spPr>
          <a:xfrm>
            <a:off x="450825" y="1070700"/>
            <a:ext cx="3883200" cy="300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Oswald"/>
                <a:ea typeface="Oswald"/>
                <a:cs typeface="Oswald"/>
                <a:sym typeface="Oswald"/>
              </a:rPr>
              <a:t>Unleashing </a:t>
            </a:r>
            <a:r>
              <a:rPr b="1" lang="en" sz="6200">
                <a:latin typeface="Oswald"/>
                <a:ea typeface="Oswald"/>
                <a:cs typeface="Oswald"/>
                <a:sym typeface="Oswald"/>
              </a:rPr>
              <a:t>INNOVATION</a:t>
            </a:r>
            <a:endParaRPr b="1" sz="6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89" name="Google Shape;689;p80"/>
          <p:cNvSpPr/>
          <p:nvPr/>
        </p:nvSpPr>
        <p:spPr>
          <a:xfrm rot="5400000">
            <a:off x="358525" y="-358650"/>
            <a:ext cx="922200" cy="1639500"/>
          </a:xfrm>
          <a:prstGeom prst="rtTriangle">
            <a:avLst/>
          </a:prstGeom>
          <a:gradFill>
            <a:gsLst>
              <a:gs pos="0">
                <a:srgbClr val="FF0276"/>
              </a:gs>
              <a:gs pos="100000">
                <a:srgbClr val="434343"/>
              </a:gs>
            </a:gsLst>
            <a:lin ang="108014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80"/>
          <p:cNvSpPr/>
          <p:nvPr/>
        </p:nvSpPr>
        <p:spPr>
          <a:xfrm rot="5400000">
            <a:off x="358525" y="-358650"/>
            <a:ext cx="922200" cy="1639500"/>
          </a:xfrm>
          <a:prstGeom prst="rtTriangle">
            <a:avLst/>
          </a:prstGeom>
          <a:gradFill>
            <a:gsLst>
              <a:gs pos="0">
                <a:srgbClr val="741B47"/>
              </a:gs>
              <a:gs pos="100000">
                <a:srgbClr val="073763"/>
              </a:gs>
            </a:gsLst>
            <a:lin ang="10800025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1" name="Google Shape;691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3300" y="152400"/>
            <a:ext cx="3897422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81"/>
          <p:cNvSpPr txBox="1"/>
          <p:nvPr>
            <p:ph idx="4294967295" type="title"/>
          </p:nvPr>
        </p:nvSpPr>
        <p:spPr>
          <a:xfrm>
            <a:off x="450825" y="1070700"/>
            <a:ext cx="3883200" cy="300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latin typeface="Oswald"/>
                <a:ea typeface="Oswald"/>
                <a:cs typeface="Oswald"/>
                <a:sym typeface="Oswald"/>
              </a:rPr>
              <a:t>Continuous </a:t>
            </a:r>
            <a:r>
              <a:rPr b="1" lang="en" sz="5200">
                <a:latin typeface="Oswald"/>
                <a:ea typeface="Oswald"/>
                <a:cs typeface="Oswald"/>
                <a:sym typeface="Oswald"/>
              </a:rPr>
              <a:t>LEARNING AND DEVELOPMENT</a:t>
            </a:r>
            <a:endParaRPr b="1" sz="5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97" name="Google Shape;697;p81"/>
          <p:cNvSpPr/>
          <p:nvPr/>
        </p:nvSpPr>
        <p:spPr>
          <a:xfrm rot="5400000">
            <a:off x="358525" y="-358650"/>
            <a:ext cx="922200" cy="1639500"/>
          </a:xfrm>
          <a:prstGeom prst="rtTriangle">
            <a:avLst/>
          </a:prstGeom>
          <a:gradFill>
            <a:gsLst>
              <a:gs pos="0">
                <a:srgbClr val="FF0276"/>
              </a:gs>
              <a:gs pos="100000">
                <a:srgbClr val="434343"/>
              </a:gs>
            </a:gsLst>
            <a:lin ang="108014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81"/>
          <p:cNvSpPr/>
          <p:nvPr/>
        </p:nvSpPr>
        <p:spPr>
          <a:xfrm rot="5400000">
            <a:off x="358525" y="-358650"/>
            <a:ext cx="922200" cy="1639500"/>
          </a:xfrm>
          <a:prstGeom prst="rtTriangle">
            <a:avLst/>
          </a:prstGeom>
          <a:gradFill>
            <a:gsLst>
              <a:gs pos="0">
                <a:srgbClr val="741B47"/>
              </a:gs>
              <a:gs pos="100000">
                <a:srgbClr val="073763"/>
              </a:gs>
            </a:gsLst>
            <a:lin ang="10800025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9" name="Google Shape;699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5200" y="650013"/>
            <a:ext cx="4505174" cy="3843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itzwalter template">
  <a:themeElements>
    <a:clrScheme name="Custom 347">
      <a:dk1>
        <a:srgbClr val="1A2A30"/>
      </a:dk1>
      <a:lt1>
        <a:srgbClr val="FFFFFF"/>
      </a:lt1>
      <a:dk2>
        <a:srgbClr val="66787E"/>
      </a:dk2>
      <a:lt2>
        <a:srgbClr val="E9F0EF"/>
      </a:lt2>
      <a:accent1>
        <a:srgbClr val="D6F075"/>
      </a:accent1>
      <a:accent2>
        <a:srgbClr val="09509E"/>
      </a:accent2>
      <a:accent3>
        <a:srgbClr val="0D89B1"/>
      </a:accent3>
      <a:accent4>
        <a:srgbClr val="EB5E76"/>
      </a:accent4>
      <a:accent5>
        <a:srgbClr val="F08148"/>
      </a:accent5>
      <a:accent6>
        <a:srgbClr val="FFCC00"/>
      </a:accent6>
      <a:hlink>
        <a:srgbClr val="00709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6A7B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ontents Slide Master">
  <a:themeElements>
    <a:clrScheme name="St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