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5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Lst>
  <p:sldSz cx="9144000" cy="5143500" type="screen16x9"/>
  <p:notesSz cx="6858000" cy="9144000"/>
  <p:embeddedFontLst>
    <p:embeddedFont>
      <p:font typeface="Roboto" panose="020B0604020202020204" charset="0"/>
      <p:regular r:id="rId57"/>
      <p:bold r:id="rId58"/>
      <p:italic r:id="rId59"/>
      <p:boldItalic r:id="rId60"/>
    </p:embeddedFont>
    <p:embeddedFont>
      <p:font typeface="Roboto Medium" panose="020B0604020202020204" charset="0"/>
      <p:regular r:id="rId61"/>
      <p:bold r:id="rId62"/>
      <p:italic r:id="rId63"/>
      <p:boldItalic r:id="rId64"/>
    </p:embeddedFont>
    <p:embeddedFont>
      <p:font typeface="Georgia" panose="02040502050405020303" pitchFamily="18" charset="0"/>
      <p:regular r:id="rId65"/>
      <p:bold r:id="rId66"/>
      <p:italic r:id="rId67"/>
      <p:boldItalic r:id="rId68"/>
    </p:embeddedFont>
    <p:embeddedFont>
      <p:font typeface="Old Standard TT" panose="020B0604020202020204" charset="0"/>
      <p:regular r:id="rId69"/>
      <p:bold r:id="rId70"/>
      <p:italic r:id="rId71"/>
    </p:embeddedFont>
    <p:embeddedFont>
      <p:font typeface="Reem Kufi" panose="020B0604020202020204"/>
      <p:regular r:id="rId72"/>
    </p:embeddedFont>
    <p:embeddedFont>
      <p:font typeface="Ultra" panose="020B0604020202020204" charset="0"/>
      <p:regular r:id="rId73"/>
    </p:embeddedFont>
    <p:embeddedFont>
      <p:font typeface="Righteous" panose="020B0604020202020204" charset="0"/>
      <p:regular r:id="rId74"/>
    </p:embeddedFont>
    <p:embeddedFont>
      <p:font typeface="Proxima Nova" panose="020B0604020202020204" charset="0"/>
      <p:regular r:id="rId75"/>
      <p:bold r:id="rId76"/>
      <p:italic r:id="rId77"/>
      <p:boldItalic r:id="rId78"/>
    </p:embeddedFont>
    <p:embeddedFont>
      <p:font typeface="Helvetica Neue" panose="020B0604020202020204" charset="0"/>
      <p:regular r:id="rId79"/>
      <p:bold r:id="rId80"/>
      <p:italic r:id="rId81"/>
      <p:boldItalic r:id="rId82"/>
    </p:embeddedFont>
    <p:embeddedFont>
      <p:font typeface="Oxygen" panose="020B0604020202020204" charset="0"/>
      <p:bold r:id="rId83"/>
    </p:embeddedFont>
    <p:embeddedFont>
      <p:font typeface="Russo One" panose="020B0604020202020204" charset="0"/>
      <p:regular r:id="rId84"/>
    </p:embeddedFont>
    <p:embeddedFont>
      <p:font typeface="Arial Narrow" panose="020B0606020202030204" pitchFamily="34" charset="0"/>
      <p:regular r:id="rId85"/>
      <p:bold r:id="rId86"/>
      <p:italic r:id="rId87"/>
      <p:boldItalic r:id="rId88"/>
    </p:embeddedFont>
    <p:embeddedFont>
      <p:font typeface="Impact" panose="020B0806030902050204" pitchFamily="34" charset="0"/>
      <p:regular r:id="rId89"/>
    </p:embeddedFont>
    <p:embeddedFont>
      <p:font typeface="Calibri" panose="020F0502020204030204" pitchFamily="34" charset="0"/>
      <p:regular r:id="rId90"/>
      <p:bold r:id="rId91"/>
      <p:italic r:id="rId92"/>
      <p:boldItalic r:id="rId93"/>
    </p:embeddedFont>
    <p:embeddedFont>
      <p:font typeface="Cambria" panose="02040503050406030204" pitchFamily="18" charset="0"/>
      <p:regular r:id="rId94"/>
      <p:bold r:id="rId95"/>
      <p:italic r:id="rId96"/>
      <p:boldItalic r:id="rId97"/>
    </p:embeddedFont>
    <p:embeddedFont>
      <p:font typeface="Oswald"/>
      <p:regular r:id="rId98"/>
      <p:bold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font" Target="fonts/font28.fntdata"/><Relationship Id="rId89" Type="http://schemas.openxmlformats.org/officeDocument/2006/relationships/font" Target="fonts/font33.fntdata"/><Relationship Id="rId7" Type="http://schemas.openxmlformats.org/officeDocument/2006/relationships/slide" Target="slides/slide5.xml"/><Relationship Id="rId71" Type="http://schemas.openxmlformats.org/officeDocument/2006/relationships/font" Target="fonts/font15.fntdata"/><Relationship Id="rId92" Type="http://schemas.openxmlformats.org/officeDocument/2006/relationships/font" Target="fonts/font36.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openxmlformats.org/officeDocument/2006/relationships/font" Target="fonts/font23.fntdata"/><Relationship Id="rId87" Type="http://schemas.openxmlformats.org/officeDocument/2006/relationships/font" Target="fonts/font31.fntdata"/><Relationship Id="rId102"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5.fntdata"/><Relationship Id="rId82" Type="http://schemas.openxmlformats.org/officeDocument/2006/relationships/font" Target="fonts/font26.fntdata"/><Relationship Id="rId90" Type="http://schemas.openxmlformats.org/officeDocument/2006/relationships/font" Target="fonts/font34.fntdata"/><Relationship Id="rId95" Type="http://schemas.openxmlformats.org/officeDocument/2006/relationships/font" Target="fonts/font3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font" Target="fonts/font29.fntdata"/><Relationship Id="rId93" Type="http://schemas.openxmlformats.org/officeDocument/2006/relationships/font" Target="fonts/font37.fntdata"/><Relationship Id="rId98" Type="http://schemas.openxmlformats.org/officeDocument/2006/relationships/font" Target="fonts/font4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font" Target="fonts/font11.fntdata"/><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font" Target="fonts/font32.fntdata"/><Relationship Id="rId91" Type="http://schemas.openxmlformats.org/officeDocument/2006/relationships/font" Target="fonts/font35.fntdata"/><Relationship Id="rId96" Type="http://schemas.openxmlformats.org/officeDocument/2006/relationships/font" Target="fonts/font4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94" Type="http://schemas.openxmlformats.org/officeDocument/2006/relationships/font" Target="fonts/font38.fntdata"/><Relationship Id="rId99" Type="http://schemas.openxmlformats.org/officeDocument/2006/relationships/font" Target="fonts/font43.fntdata"/><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20.fntdata"/><Relationship Id="rId97" Type="http://schemas.openxmlformats.org/officeDocument/2006/relationships/font" Target="fonts/font4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081873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21244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11294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013035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021669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129178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864089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144942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36763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26762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036773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7" name="Shape 3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75521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9612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Shape 3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473894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3" name="Shape 3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97410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7" name="Shape 3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16691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9" name="Shape 3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48727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876772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7" name="Shape 4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889344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0" name="Shape 4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90760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5" name="Shape 4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24903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462582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85051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915820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4" name="Shape 5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56006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3" name="Shape 5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881203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2" name="Shape 5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4323161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1" name="Shape 5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53220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6" name="Shape 5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217365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3" name="Shape 5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137691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4" name="Shape 5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90209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0" name="Shape 5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Ref: http://www.positive-focus.com/baby-steps-2/</a:t>
            </a:r>
            <a:endParaRPr/>
          </a:p>
        </p:txBody>
      </p:sp>
    </p:spTree>
    <p:extLst>
      <p:ext uri="{BB962C8B-B14F-4D97-AF65-F5344CB8AC3E}">
        <p14:creationId xmlns:p14="http://schemas.microsoft.com/office/powerpoint/2010/main" val="3975525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7" name="Shape 5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216120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3" name="Shape 5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05380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975609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9" name="Shape 5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069765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5" name="Shape 5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974361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1" name="Shape 6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97640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8" name="Shape 6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558462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Shape 6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3" name="Shape 6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645301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8" name="Shape 6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827458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4" name="Shape 6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210080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9" name="Shape 6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983574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Shape 6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3" name="Shape 6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2624011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6650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288981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Shape 6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4" name="Shape 6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344364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1" name="Shape 6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013245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Shape 6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6" name="Shape 6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0920051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2" name="Shape 6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2723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87594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63623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838121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243204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2">
  <p:cSld name="AUTOLAYOUT_2">
    <p:bg>
      <p:bgPr>
        <a:solidFill>
          <a:srgbClr val="FFFFFF"/>
        </a:solidFill>
        <a:effectLst/>
      </p:bgPr>
    </p:bg>
    <p:spTree>
      <p:nvGrpSpPr>
        <p:cNvPr id="1" name="Shape 50"/>
        <p:cNvGrpSpPr/>
        <p:nvPr/>
      </p:nvGrpSpPr>
      <p:grpSpPr>
        <a:xfrm>
          <a:off x="0" y="0"/>
          <a:ext cx="0" cy="0"/>
          <a:chOff x="0" y="0"/>
          <a:chExt cx="0" cy="0"/>
        </a:xfrm>
      </p:grpSpPr>
      <p:sp>
        <p:nvSpPr>
          <p:cNvPr id="51" name="Shape 51"/>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3">
  <p:cSld name="AUTOLAYOUT_4">
    <p:bg>
      <p:bgPr>
        <a:solidFill>
          <a:srgbClr val="FFFFFF"/>
        </a:solidFill>
        <a:effectLst/>
      </p:bgPr>
    </p:bg>
    <p:spTree>
      <p:nvGrpSpPr>
        <p:cNvPr id="1" name="Shape 53"/>
        <p:cNvGrpSpPr/>
        <p:nvPr/>
      </p:nvGrpSpPr>
      <p:grpSpPr>
        <a:xfrm>
          <a:off x="0" y="0"/>
          <a:ext cx="0" cy="0"/>
          <a:chOff x="0" y="0"/>
          <a:chExt cx="0" cy="0"/>
        </a:xfrm>
      </p:grpSpPr>
      <p:sp>
        <p:nvSpPr>
          <p:cNvPr id="54" name="Shape 54"/>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 name="Shape 5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
  <p:cSld name="AUTOLAYOUT_5">
    <p:bg>
      <p:bgPr>
        <a:solidFill>
          <a:srgbClr val="FFFFFF"/>
        </a:solidFill>
        <a:effectLst/>
      </p:bgPr>
    </p:bg>
    <p:spTree>
      <p:nvGrpSpPr>
        <p:cNvPr id="1" name="Shape 56"/>
        <p:cNvGrpSpPr/>
        <p:nvPr/>
      </p:nvGrpSpPr>
      <p:grpSpPr>
        <a:xfrm>
          <a:off x="0" y="0"/>
          <a:ext cx="0" cy="0"/>
          <a:chOff x="0" y="0"/>
          <a:chExt cx="0" cy="0"/>
        </a:xfrm>
      </p:grpSpPr>
      <p:sp>
        <p:nvSpPr>
          <p:cNvPr id="57" name="Shape 5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 name="Shape 5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63"/>
        <p:cNvGrpSpPr/>
        <p:nvPr/>
      </p:nvGrpSpPr>
      <p:grpSpPr>
        <a:xfrm>
          <a:off x="0" y="0"/>
          <a:ext cx="0" cy="0"/>
          <a:chOff x="0" y="0"/>
          <a:chExt cx="0" cy="0"/>
        </a:xfrm>
      </p:grpSpPr>
      <p:sp>
        <p:nvSpPr>
          <p:cNvPr id="64" name="Shape 64"/>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65" name="Shape 65"/>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66" name="Shape 66"/>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lstStyle>
            <a:lvl1pPr lvl="0" rtl="0">
              <a:spcBef>
                <a:spcPts val="0"/>
              </a:spcBef>
              <a:spcAft>
                <a:spcPts val="0"/>
              </a:spcAft>
              <a:buClr>
                <a:schemeClr val="accent1"/>
              </a:buClr>
              <a:buSzPts val="4200"/>
              <a:buNone/>
              <a:defRPr sz="4200">
                <a:solidFill>
                  <a:schemeClr val="accent1"/>
                </a:solidFill>
              </a:defRPr>
            </a:lvl1pPr>
            <a:lvl2pPr lvl="1" rtl="0">
              <a:spcBef>
                <a:spcPts val="0"/>
              </a:spcBef>
              <a:spcAft>
                <a:spcPts val="0"/>
              </a:spcAft>
              <a:buClr>
                <a:schemeClr val="accent1"/>
              </a:buClr>
              <a:buSzPts val="4200"/>
              <a:buNone/>
              <a:defRPr sz="4200">
                <a:solidFill>
                  <a:schemeClr val="accent1"/>
                </a:solidFill>
              </a:defRPr>
            </a:lvl2pPr>
            <a:lvl3pPr lvl="2" rtl="0">
              <a:spcBef>
                <a:spcPts val="0"/>
              </a:spcBef>
              <a:spcAft>
                <a:spcPts val="0"/>
              </a:spcAft>
              <a:buClr>
                <a:schemeClr val="accent1"/>
              </a:buClr>
              <a:buSzPts val="4200"/>
              <a:buNone/>
              <a:defRPr sz="4200">
                <a:solidFill>
                  <a:schemeClr val="accent1"/>
                </a:solidFill>
              </a:defRPr>
            </a:lvl3pPr>
            <a:lvl4pPr lvl="3" rtl="0">
              <a:spcBef>
                <a:spcPts val="0"/>
              </a:spcBef>
              <a:spcAft>
                <a:spcPts val="0"/>
              </a:spcAft>
              <a:buClr>
                <a:schemeClr val="accent1"/>
              </a:buClr>
              <a:buSzPts val="4200"/>
              <a:buNone/>
              <a:defRPr sz="4200">
                <a:solidFill>
                  <a:schemeClr val="accent1"/>
                </a:solidFill>
              </a:defRPr>
            </a:lvl4pPr>
            <a:lvl5pPr lvl="4" rtl="0">
              <a:spcBef>
                <a:spcPts val="0"/>
              </a:spcBef>
              <a:spcAft>
                <a:spcPts val="0"/>
              </a:spcAft>
              <a:buClr>
                <a:schemeClr val="accent1"/>
              </a:buClr>
              <a:buSzPts val="4200"/>
              <a:buNone/>
              <a:defRPr sz="4200">
                <a:solidFill>
                  <a:schemeClr val="accent1"/>
                </a:solidFill>
              </a:defRPr>
            </a:lvl5pPr>
            <a:lvl6pPr lvl="5" rtl="0">
              <a:spcBef>
                <a:spcPts val="0"/>
              </a:spcBef>
              <a:spcAft>
                <a:spcPts val="0"/>
              </a:spcAft>
              <a:buClr>
                <a:schemeClr val="accent1"/>
              </a:buClr>
              <a:buSzPts val="4200"/>
              <a:buNone/>
              <a:defRPr sz="4200">
                <a:solidFill>
                  <a:schemeClr val="accent1"/>
                </a:solidFill>
              </a:defRPr>
            </a:lvl6pPr>
            <a:lvl7pPr lvl="6" rtl="0">
              <a:spcBef>
                <a:spcPts val="0"/>
              </a:spcBef>
              <a:spcAft>
                <a:spcPts val="0"/>
              </a:spcAft>
              <a:buClr>
                <a:schemeClr val="accent1"/>
              </a:buClr>
              <a:buSzPts val="4200"/>
              <a:buNone/>
              <a:defRPr sz="4200">
                <a:solidFill>
                  <a:schemeClr val="accent1"/>
                </a:solidFill>
              </a:defRPr>
            </a:lvl7pPr>
            <a:lvl8pPr lvl="7" rtl="0">
              <a:spcBef>
                <a:spcPts val="0"/>
              </a:spcBef>
              <a:spcAft>
                <a:spcPts val="0"/>
              </a:spcAft>
              <a:buClr>
                <a:schemeClr val="accent1"/>
              </a:buClr>
              <a:buSzPts val="4200"/>
              <a:buNone/>
              <a:defRPr sz="4200">
                <a:solidFill>
                  <a:schemeClr val="accent1"/>
                </a:solidFill>
              </a:defRPr>
            </a:lvl8pPr>
            <a:lvl9pPr lvl="8" rtl="0">
              <a:spcBef>
                <a:spcPts val="0"/>
              </a:spcBef>
              <a:spcAft>
                <a:spcPts val="0"/>
              </a:spcAft>
              <a:buClr>
                <a:schemeClr val="accent1"/>
              </a:buClr>
              <a:buSzPts val="4200"/>
              <a:buNone/>
              <a:defRPr sz="4200">
                <a:solidFill>
                  <a:schemeClr val="accent1"/>
                </a:solidFill>
              </a:defRPr>
            </a:lvl9pPr>
          </a:lstStyle>
          <a:p>
            <a:endParaRPr/>
          </a:p>
        </p:txBody>
      </p:sp>
      <p:sp>
        <p:nvSpPr>
          <p:cNvPr id="67" name="Shape 67"/>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accent2"/>
              </a:buClr>
              <a:buSzPts val="2400"/>
              <a:buNone/>
              <a:defRPr sz="2400">
                <a:solidFill>
                  <a:schemeClr val="accent2"/>
                </a:solidFill>
              </a:defRPr>
            </a:lvl1pPr>
            <a:lvl2pPr lvl="1" rtl="0">
              <a:lnSpc>
                <a:spcPct val="100000"/>
              </a:lnSpc>
              <a:spcBef>
                <a:spcPts val="0"/>
              </a:spcBef>
              <a:spcAft>
                <a:spcPts val="0"/>
              </a:spcAft>
              <a:buClr>
                <a:schemeClr val="accent2"/>
              </a:buClr>
              <a:buSzPts val="2400"/>
              <a:buNone/>
              <a:defRPr sz="2400">
                <a:solidFill>
                  <a:schemeClr val="accent2"/>
                </a:solidFill>
              </a:defRPr>
            </a:lvl2pPr>
            <a:lvl3pPr lvl="2" rtl="0">
              <a:lnSpc>
                <a:spcPct val="100000"/>
              </a:lnSpc>
              <a:spcBef>
                <a:spcPts val="0"/>
              </a:spcBef>
              <a:spcAft>
                <a:spcPts val="0"/>
              </a:spcAft>
              <a:buClr>
                <a:schemeClr val="accent2"/>
              </a:buClr>
              <a:buSzPts val="2400"/>
              <a:buNone/>
              <a:defRPr sz="2400">
                <a:solidFill>
                  <a:schemeClr val="accent2"/>
                </a:solidFill>
              </a:defRPr>
            </a:lvl3pPr>
            <a:lvl4pPr lvl="3" rtl="0">
              <a:lnSpc>
                <a:spcPct val="100000"/>
              </a:lnSpc>
              <a:spcBef>
                <a:spcPts val="0"/>
              </a:spcBef>
              <a:spcAft>
                <a:spcPts val="0"/>
              </a:spcAft>
              <a:buClr>
                <a:schemeClr val="accent2"/>
              </a:buClr>
              <a:buSzPts val="2400"/>
              <a:buNone/>
              <a:defRPr sz="2400">
                <a:solidFill>
                  <a:schemeClr val="accent2"/>
                </a:solidFill>
              </a:defRPr>
            </a:lvl4pPr>
            <a:lvl5pPr lvl="4" rtl="0">
              <a:lnSpc>
                <a:spcPct val="100000"/>
              </a:lnSpc>
              <a:spcBef>
                <a:spcPts val="0"/>
              </a:spcBef>
              <a:spcAft>
                <a:spcPts val="0"/>
              </a:spcAft>
              <a:buClr>
                <a:schemeClr val="accent2"/>
              </a:buClr>
              <a:buSzPts val="2400"/>
              <a:buNone/>
              <a:defRPr sz="2400">
                <a:solidFill>
                  <a:schemeClr val="accent2"/>
                </a:solidFill>
              </a:defRPr>
            </a:lvl5pPr>
            <a:lvl6pPr lvl="5" rtl="0">
              <a:lnSpc>
                <a:spcPct val="100000"/>
              </a:lnSpc>
              <a:spcBef>
                <a:spcPts val="0"/>
              </a:spcBef>
              <a:spcAft>
                <a:spcPts val="0"/>
              </a:spcAft>
              <a:buClr>
                <a:schemeClr val="accent2"/>
              </a:buClr>
              <a:buSzPts val="2400"/>
              <a:buNone/>
              <a:defRPr sz="2400">
                <a:solidFill>
                  <a:schemeClr val="accent2"/>
                </a:solidFill>
              </a:defRPr>
            </a:lvl6pPr>
            <a:lvl7pPr lvl="6" rtl="0">
              <a:lnSpc>
                <a:spcPct val="100000"/>
              </a:lnSpc>
              <a:spcBef>
                <a:spcPts val="0"/>
              </a:spcBef>
              <a:spcAft>
                <a:spcPts val="0"/>
              </a:spcAft>
              <a:buClr>
                <a:schemeClr val="accent2"/>
              </a:buClr>
              <a:buSzPts val="2400"/>
              <a:buNone/>
              <a:defRPr sz="2400">
                <a:solidFill>
                  <a:schemeClr val="accent2"/>
                </a:solidFill>
              </a:defRPr>
            </a:lvl7pPr>
            <a:lvl8pPr lvl="7" rtl="0">
              <a:lnSpc>
                <a:spcPct val="100000"/>
              </a:lnSpc>
              <a:spcBef>
                <a:spcPts val="0"/>
              </a:spcBef>
              <a:spcAft>
                <a:spcPts val="0"/>
              </a:spcAft>
              <a:buClr>
                <a:schemeClr val="accent2"/>
              </a:buClr>
              <a:buSzPts val="2400"/>
              <a:buNone/>
              <a:defRPr sz="2400">
                <a:solidFill>
                  <a:schemeClr val="accent2"/>
                </a:solidFill>
              </a:defRPr>
            </a:lvl8pPr>
            <a:lvl9pPr lvl="8" rtl="0">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68" name="Shape 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69"/>
        <p:cNvGrpSpPr/>
        <p:nvPr/>
      </p:nvGrpSpPr>
      <p:grpSpPr>
        <a:xfrm>
          <a:off x="0" y="0"/>
          <a:ext cx="0" cy="0"/>
          <a:chOff x="0" y="0"/>
          <a:chExt cx="0" cy="0"/>
        </a:xfrm>
      </p:grpSpPr>
      <p:cxnSp>
        <p:nvCxnSpPr>
          <p:cNvPr id="70" name="Shape 70"/>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71" name="Shape 71"/>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lstStyle>
            <a:lvl1pPr lvl="0" rtl="0">
              <a:spcBef>
                <a:spcPts val="0"/>
              </a:spcBef>
              <a:spcAft>
                <a:spcPts val="0"/>
              </a:spcAft>
              <a:buClr>
                <a:schemeClr val="accent1"/>
              </a:buClr>
              <a:buSzPts val="6000"/>
              <a:buNone/>
              <a:defRPr sz="6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endParaRPr/>
          </a:p>
        </p:txBody>
      </p:sp>
      <p:sp>
        <p:nvSpPr>
          <p:cNvPr id="72" name="Shape 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3"/>
        <p:cNvGrpSpPr/>
        <p:nvPr/>
      </p:nvGrpSpPr>
      <p:grpSpPr>
        <a:xfrm>
          <a:off x="0" y="0"/>
          <a:ext cx="0" cy="0"/>
          <a:chOff x="0" y="0"/>
          <a:chExt cx="0" cy="0"/>
        </a:xfrm>
      </p:grpSpPr>
      <p:sp>
        <p:nvSpPr>
          <p:cNvPr id="74" name="Shape 7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7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Shape 76"/>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7" name="Shape 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0" name="Shape 80"/>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1" name="Shape 81"/>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2" name="Shape 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5" name="Shape 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8" name="Shape 8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9" name="Shape 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lstStyle>
            <a:lvl1pPr lvl="0" rtl="0">
              <a:spcBef>
                <a:spcPts val="0"/>
              </a:spcBef>
              <a:spcAft>
                <a:spcPts val="0"/>
              </a:spcAft>
              <a:buClr>
                <a:schemeClr val="accent1"/>
              </a:buClr>
              <a:buSzPts val="5400"/>
              <a:buNone/>
              <a:defRPr sz="5400">
                <a:solidFill>
                  <a:schemeClr val="accent1"/>
                </a:solidFill>
              </a:defRPr>
            </a:lvl1pPr>
            <a:lvl2pPr lvl="1" rtl="0">
              <a:spcBef>
                <a:spcPts val="0"/>
              </a:spcBef>
              <a:spcAft>
                <a:spcPts val="0"/>
              </a:spcAft>
              <a:buClr>
                <a:schemeClr val="accent1"/>
              </a:buClr>
              <a:buSzPts val="5400"/>
              <a:buNone/>
              <a:defRPr sz="5400">
                <a:solidFill>
                  <a:schemeClr val="accent1"/>
                </a:solidFill>
              </a:defRPr>
            </a:lvl2pPr>
            <a:lvl3pPr lvl="2" rtl="0">
              <a:spcBef>
                <a:spcPts val="0"/>
              </a:spcBef>
              <a:spcAft>
                <a:spcPts val="0"/>
              </a:spcAft>
              <a:buClr>
                <a:schemeClr val="accent1"/>
              </a:buClr>
              <a:buSzPts val="5400"/>
              <a:buNone/>
              <a:defRPr sz="5400">
                <a:solidFill>
                  <a:schemeClr val="accent1"/>
                </a:solidFill>
              </a:defRPr>
            </a:lvl3pPr>
            <a:lvl4pPr lvl="3" rtl="0">
              <a:spcBef>
                <a:spcPts val="0"/>
              </a:spcBef>
              <a:spcAft>
                <a:spcPts val="0"/>
              </a:spcAft>
              <a:buClr>
                <a:schemeClr val="accent1"/>
              </a:buClr>
              <a:buSzPts val="5400"/>
              <a:buNone/>
              <a:defRPr sz="5400">
                <a:solidFill>
                  <a:schemeClr val="accent1"/>
                </a:solidFill>
              </a:defRPr>
            </a:lvl4pPr>
            <a:lvl5pPr lvl="4" rtl="0">
              <a:spcBef>
                <a:spcPts val="0"/>
              </a:spcBef>
              <a:spcAft>
                <a:spcPts val="0"/>
              </a:spcAft>
              <a:buClr>
                <a:schemeClr val="accent1"/>
              </a:buClr>
              <a:buSzPts val="5400"/>
              <a:buNone/>
              <a:defRPr sz="5400">
                <a:solidFill>
                  <a:schemeClr val="accent1"/>
                </a:solidFill>
              </a:defRPr>
            </a:lvl5pPr>
            <a:lvl6pPr lvl="5" rtl="0">
              <a:spcBef>
                <a:spcPts val="0"/>
              </a:spcBef>
              <a:spcAft>
                <a:spcPts val="0"/>
              </a:spcAft>
              <a:buClr>
                <a:schemeClr val="accent1"/>
              </a:buClr>
              <a:buSzPts val="5400"/>
              <a:buNone/>
              <a:defRPr sz="5400">
                <a:solidFill>
                  <a:schemeClr val="accent1"/>
                </a:solidFill>
              </a:defRPr>
            </a:lvl6pPr>
            <a:lvl7pPr lvl="6" rtl="0">
              <a:spcBef>
                <a:spcPts val="0"/>
              </a:spcBef>
              <a:spcAft>
                <a:spcPts val="0"/>
              </a:spcAft>
              <a:buClr>
                <a:schemeClr val="accent1"/>
              </a:buClr>
              <a:buSzPts val="5400"/>
              <a:buNone/>
              <a:defRPr sz="5400">
                <a:solidFill>
                  <a:schemeClr val="accent1"/>
                </a:solidFill>
              </a:defRPr>
            </a:lvl7pPr>
            <a:lvl8pPr lvl="7" rtl="0">
              <a:spcBef>
                <a:spcPts val="0"/>
              </a:spcBef>
              <a:spcAft>
                <a:spcPts val="0"/>
              </a:spcAft>
              <a:buClr>
                <a:schemeClr val="accent1"/>
              </a:buClr>
              <a:buSzPts val="5400"/>
              <a:buNone/>
              <a:defRPr sz="5400">
                <a:solidFill>
                  <a:schemeClr val="accent1"/>
                </a:solidFill>
              </a:defRPr>
            </a:lvl8pPr>
            <a:lvl9pPr lvl="8" rtl="0">
              <a:spcBef>
                <a:spcPts val="0"/>
              </a:spcBef>
              <a:spcAft>
                <a:spcPts val="0"/>
              </a:spcAft>
              <a:buClr>
                <a:schemeClr val="accent1"/>
              </a:buClr>
              <a:buSzPts val="5400"/>
              <a:buNone/>
              <a:defRPr sz="5400">
                <a:solidFill>
                  <a:schemeClr val="accent1"/>
                </a:solidFill>
              </a:defRPr>
            </a:lvl9pPr>
          </a:lstStyle>
          <a:p>
            <a:endParaRPr/>
          </a:p>
        </p:txBody>
      </p:sp>
      <p:sp>
        <p:nvSpPr>
          <p:cNvPr id="92" name="Shape 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3"/>
        <p:cNvGrpSpPr/>
        <p:nvPr/>
      </p:nvGrpSpPr>
      <p:grpSpPr>
        <a:xfrm>
          <a:off x="0" y="0"/>
          <a:ext cx="0" cy="0"/>
          <a:chOff x="0" y="0"/>
          <a:chExt cx="0" cy="0"/>
        </a:xfrm>
      </p:grpSpPr>
      <p:sp>
        <p:nvSpPr>
          <p:cNvPr id="94" name="Shape 94"/>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95" name="Shape 95"/>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96" name="Shape 96"/>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lstStyle>
            <a:lvl1pPr lvl="0" algn="ctr" rtl="0">
              <a:spcBef>
                <a:spcPts val="0"/>
              </a:spcBef>
              <a:spcAft>
                <a:spcPts val="0"/>
              </a:spcAft>
              <a:buClr>
                <a:schemeClr val="lt2"/>
              </a:buClr>
              <a:buSzPts val="4200"/>
              <a:buNone/>
              <a:defRPr sz="4200">
                <a:solidFill>
                  <a:schemeClr val="lt2"/>
                </a:solidFill>
              </a:defRPr>
            </a:lvl1pPr>
            <a:lvl2pPr lvl="1" algn="ctr" rtl="0">
              <a:spcBef>
                <a:spcPts val="0"/>
              </a:spcBef>
              <a:spcAft>
                <a:spcPts val="0"/>
              </a:spcAft>
              <a:buClr>
                <a:schemeClr val="lt2"/>
              </a:buClr>
              <a:buSzPts val="4200"/>
              <a:buNone/>
              <a:defRPr sz="4200">
                <a:solidFill>
                  <a:schemeClr val="lt2"/>
                </a:solidFill>
              </a:defRPr>
            </a:lvl2pPr>
            <a:lvl3pPr lvl="2" algn="ctr" rtl="0">
              <a:spcBef>
                <a:spcPts val="0"/>
              </a:spcBef>
              <a:spcAft>
                <a:spcPts val="0"/>
              </a:spcAft>
              <a:buClr>
                <a:schemeClr val="lt2"/>
              </a:buClr>
              <a:buSzPts val="4200"/>
              <a:buNone/>
              <a:defRPr sz="4200">
                <a:solidFill>
                  <a:schemeClr val="lt2"/>
                </a:solidFill>
              </a:defRPr>
            </a:lvl3pPr>
            <a:lvl4pPr lvl="3" algn="ctr" rtl="0">
              <a:spcBef>
                <a:spcPts val="0"/>
              </a:spcBef>
              <a:spcAft>
                <a:spcPts val="0"/>
              </a:spcAft>
              <a:buClr>
                <a:schemeClr val="lt2"/>
              </a:buClr>
              <a:buSzPts val="4200"/>
              <a:buNone/>
              <a:defRPr sz="4200">
                <a:solidFill>
                  <a:schemeClr val="lt2"/>
                </a:solidFill>
              </a:defRPr>
            </a:lvl4pPr>
            <a:lvl5pPr lvl="4" algn="ctr" rtl="0">
              <a:spcBef>
                <a:spcPts val="0"/>
              </a:spcBef>
              <a:spcAft>
                <a:spcPts val="0"/>
              </a:spcAft>
              <a:buClr>
                <a:schemeClr val="lt2"/>
              </a:buClr>
              <a:buSzPts val="4200"/>
              <a:buNone/>
              <a:defRPr sz="4200">
                <a:solidFill>
                  <a:schemeClr val="lt2"/>
                </a:solidFill>
              </a:defRPr>
            </a:lvl5pPr>
            <a:lvl6pPr lvl="5" algn="ctr" rtl="0">
              <a:spcBef>
                <a:spcPts val="0"/>
              </a:spcBef>
              <a:spcAft>
                <a:spcPts val="0"/>
              </a:spcAft>
              <a:buClr>
                <a:schemeClr val="lt2"/>
              </a:buClr>
              <a:buSzPts val="4200"/>
              <a:buNone/>
              <a:defRPr sz="4200">
                <a:solidFill>
                  <a:schemeClr val="lt2"/>
                </a:solidFill>
              </a:defRPr>
            </a:lvl6pPr>
            <a:lvl7pPr lvl="6" algn="ctr" rtl="0">
              <a:spcBef>
                <a:spcPts val="0"/>
              </a:spcBef>
              <a:spcAft>
                <a:spcPts val="0"/>
              </a:spcAft>
              <a:buClr>
                <a:schemeClr val="lt2"/>
              </a:buClr>
              <a:buSzPts val="4200"/>
              <a:buNone/>
              <a:defRPr sz="4200">
                <a:solidFill>
                  <a:schemeClr val="lt2"/>
                </a:solidFill>
              </a:defRPr>
            </a:lvl7pPr>
            <a:lvl8pPr lvl="7" algn="ctr" rtl="0">
              <a:spcBef>
                <a:spcPts val="0"/>
              </a:spcBef>
              <a:spcAft>
                <a:spcPts val="0"/>
              </a:spcAft>
              <a:buClr>
                <a:schemeClr val="lt2"/>
              </a:buClr>
              <a:buSzPts val="4200"/>
              <a:buNone/>
              <a:defRPr sz="4200">
                <a:solidFill>
                  <a:schemeClr val="lt2"/>
                </a:solidFill>
              </a:defRPr>
            </a:lvl8pPr>
            <a:lvl9pPr lvl="8" algn="ctr" rtl="0">
              <a:spcBef>
                <a:spcPts val="0"/>
              </a:spcBef>
              <a:spcAft>
                <a:spcPts val="0"/>
              </a:spcAft>
              <a:buClr>
                <a:schemeClr val="lt2"/>
              </a:buClr>
              <a:buSzPts val="4200"/>
              <a:buNone/>
              <a:defRPr sz="4200">
                <a:solidFill>
                  <a:schemeClr val="lt2"/>
                </a:solidFill>
              </a:defRPr>
            </a:lvl9pPr>
          </a:lstStyle>
          <a:p>
            <a:endParaRPr/>
          </a:p>
        </p:txBody>
      </p:sp>
      <p:sp>
        <p:nvSpPr>
          <p:cNvPr id="97" name="Shape 97"/>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Shape 9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accent1"/>
              </a:buClr>
              <a:buSzPts val="1800"/>
              <a:buChar char="●"/>
              <a:defRPr>
                <a:solidFill>
                  <a:schemeClr val="accent1"/>
                </a:solidFill>
              </a:defRPr>
            </a:lvl1pPr>
            <a:lvl2pPr marL="914400" lvl="1" indent="-317500" rtl="0">
              <a:spcBef>
                <a:spcPts val="1600"/>
              </a:spcBef>
              <a:spcAft>
                <a:spcPts val="0"/>
              </a:spcAft>
              <a:buClr>
                <a:schemeClr val="accent1"/>
              </a:buClr>
              <a:buSzPts val="1400"/>
              <a:buChar char="○"/>
              <a:defRPr>
                <a:solidFill>
                  <a:schemeClr val="accent1"/>
                </a:solidFill>
              </a:defRPr>
            </a:lvl2pPr>
            <a:lvl3pPr marL="1371600" lvl="2" indent="-317500" rtl="0">
              <a:spcBef>
                <a:spcPts val="1600"/>
              </a:spcBef>
              <a:spcAft>
                <a:spcPts val="0"/>
              </a:spcAft>
              <a:buClr>
                <a:schemeClr val="accent1"/>
              </a:buClr>
              <a:buSzPts val="1400"/>
              <a:buChar char="■"/>
              <a:defRPr>
                <a:solidFill>
                  <a:schemeClr val="accent1"/>
                </a:solidFill>
              </a:defRPr>
            </a:lvl3pPr>
            <a:lvl4pPr marL="1828800" lvl="3" indent="-317500" rtl="0">
              <a:spcBef>
                <a:spcPts val="1600"/>
              </a:spcBef>
              <a:spcAft>
                <a:spcPts val="0"/>
              </a:spcAft>
              <a:buClr>
                <a:schemeClr val="accent1"/>
              </a:buClr>
              <a:buSzPts val="1400"/>
              <a:buChar char="●"/>
              <a:defRPr>
                <a:solidFill>
                  <a:schemeClr val="accent1"/>
                </a:solidFill>
              </a:defRPr>
            </a:lvl4pPr>
            <a:lvl5pPr marL="2286000" lvl="4" indent="-317500" rtl="0">
              <a:spcBef>
                <a:spcPts val="1600"/>
              </a:spcBef>
              <a:spcAft>
                <a:spcPts val="0"/>
              </a:spcAft>
              <a:buClr>
                <a:schemeClr val="accent1"/>
              </a:buClr>
              <a:buSzPts val="1400"/>
              <a:buChar char="○"/>
              <a:defRPr>
                <a:solidFill>
                  <a:schemeClr val="accent1"/>
                </a:solidFill>
              </a:defRPr>
            </a:lvl5pPr>
            <a:lvl6pPr marL="2743200" lvl="5" indent="-317500" rtl="0">
              <a:spcBef>
                <a:spcPts val="1600"/>
              </a:spcBef>
              <a:spcAft>
                <a:spcPts val="0"/>
              </a:spcAft>
              <a:buClr>
                <a:schemeClr val="accent1"/>
              </a:buClr>
              <a:buSzPts val="1400"/>
              <a:buChar char="■"/>
              <a:defRPr>
                <a:solidFill>
                  <a:schemeClr val="accent1"/>
                </a:solidFill>
              </a:defRPr>
            </a:lvl6pPr>
            <a:lvl7pPr marL="3200400" lvl="6" indent="-317500" rtl="0">
              <a:spcBef>
                <a:spcPts val="1600"/>
              </a:spcBef>
              <a:spcAft>
                <a:spcPts val="0"/>
              </a:spcAft>
              <a:buClr>
                <a:schemeClr val="accent1"/>
              </a:buClr>
              <a:buSzPts val="1400"/>
              <a:buChar char="●"/>
              <a:defRPr>
                <a:solidFill>
                  <a:schemeClr val="accent1"/>
                </a:solidFill>
              </a:defRPr>
            </a:lvl7pPr>
            <a:lvl8pPr marL="3657600" lvl="7" indent="-317500" rtl="0">
              <a:spcBef>
                <a:spcPts val="1600"/>
              </a:spcBef>
              <a:spcAft>
                <a:spcPts val="0"/>
              </a:spcAft>
              <a:buClr>
                <a:schemeClr val="accent1"/>
              </a:buClr>
              <a:buSzPts val="1400"/>
              <a:buChar char="○"/>
              <a:defRPr>
                <a:solidFill>
                  <a:schemeClr val="accent1"/>
                </a:solidFill>
              </a:defRPr>
            </a:lvl8pPr>
            <a:lvl9pPr marL="4114800" lvl="8" indent="-317500" rtl="0">
              <a:spcBef>
                <a:spcPts val="1600"/>
              </a:spcBef>
              <a:spcAft>
                <a:spcPts val="1600"/>
              </a:spcAft>
              <a:buClr>
                <a:schemeClr val="accent1"/>
              </a:buClr>
              <a:buSzPts val="1400"/>
              <a:buChar char="■"/>
              <a:defRPr>
                <a:solidFill>
                  <a:schemeClr val="accent1"/>
                </a:solidFill>
              </a:defRPr>
            </a:lvl9pPr>
          </a:lstStyle>
          <a:p>
            <a:endParaRPr/>
          </a:p>
        </p:txBody>
      </p:sp>
      <p:sp>
        <p:nvSpPr>
          <p:cNvPr id="99" name="Shape 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102" name="Shape 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11700" y="1039650"/>
            <a:ext cx="8520600" cy="2106300"/>
          </a:xfrm>
          <a:prstGeom prst="rect">
            <a:avLst/>
          </a:prstGeom>
        </p:spPr>
        <p:txBody>
          <a:bodyPr spcFirstLastPara="1" wrap="square" lIns="91425" tIns="91425" rIns="91425" bIns="91425" anchor="b" anchorCtr="0"/>
          <a:lstStyle>
            <a:lvl1pPr lvl="0" algn="ctr" rtl="0">
              <a:spcBef>
                <a:spcPts val="0"/>
              </a:spcBef>
              <a:spcAft>
                <a:spcPts val="0"/>
              </a:spcAft>
              <a:buSzPts val="14000"/>
              <a:buNone/>
              <a:defRPr sz="14000" b="1"/>
            </a:lvl1pPr>
            <a:lvl2pPr lvl="1" algn="ctr" rtl="0">
              <a:spcBef>
                <a:spcPts val="0"/>
              </a:spcBef>
              <a:spcAft>
                <a:spcPts val="0"/>
              </a:spcAft>
              <a:buSzPts val="14000"/>
              <a:buNone/>
              <a:defRPr sz="14000" b="1"/>
            </a:lvl2pPr>
            <a:lvl3pPr lvl="2" algn="ctr" rtl="0">
              <a:spcBef>
                <a:spcPts val="0"/>
              </a:spcBef>
              <a:spcAft>
                <a:spcPts val="0"/>
              </a:spcAft>
              <a:buSzPts val="14000"/>
              <a:buNone/>
              <a:defRPr sz="14000" b="1"/>
            </a:lvl3pPr>
            <a:lvl4pPr lvl="3" algn="ctr" rtl="0">
              <a:spcBef>
                <a:spcPts val="0"/>
              </a:spcBef>
              <a:spcAft>
                <a:spcPts val="0"/>
              </a:spcAft>
              <a:buSzPts val="14000"/>
              <a:buNone/>
              <a:defRPr sz="14000" b="1"/>
            </a:lvl4pPr>
            <a:lvl5pPr lvl="4" algn="ctr" rtl="0">
              <a:spcBef>
                <a:spcPts val="0"/>
              </a:spcBef>
              <a:spcAft>
                <a:spcPts val="0"/>
              </a:spcAft>
              <a:buSzPts val="14000"/>
              <a:buNone/>
              <a:defRPr sz="14000" b="1"/>
            </a:lvl5pPr>
            <a:lvl6pPr lvl="5" algn="ctr" rtl="0">
              <a:spcBef>
                <a:spcPts val="0"/>
              </a:spcBef>
              <a:spcAft>
                <a:spcPts val="0"/>
              </a:spcAft>
              <a:buSzPts val="14000"/>
              <a:buNone/>
              <a:defRPr sz="14000" b="1"/>
            </a:lvl6pPr>
            <a:lvl7pPr lvl="6" algn="ctr" rtl="0">
              <a:spcBef>
                <a:spcPts val="0"/>
              </a:spcBef>
              <a:spcAft>
                <a:spcPts val="0"/>
              </a:spcAft>
              <a:buSzPts val="14000"/>
              <a:buNone/>
              <a:defRPr sz="14000" b="1"/>
            </a:lvl7pPr>
            <a:lvl8pPr lvl="7" algn="ctr" rtl="0">
              <a:spcBef>
                <a:spcPts val="0"/>
              </a:spcBef>
              <a:spcAft>
                <a:spcPts val="0"/>
              </a:spcAft>
              <a:buSzPts val="14000"/>
              <a:buNone/>
              <a:defRPr sz="14000" b="1"/>
            </a:lvl8pPr>
            <a:lvl9pPr lvl="8" algn="ctr" rtl="0">
              <a:spcBef>
                <a:spcPts val="0"/>
              </a:spcBef>
              <a:spcAft>
                <a:spcPts val="0"/>
              </a:spcAft>
              <a:buSzPts val="14000"/>
              <a:buNone/>
              <a:defRPr sz="14000" b="1"/>
            </a:lvl9pPr>
          </a:lstStyle>
          <a:p>
            <a:endParaRPr/>
          </a:p>
        </p:txBody>
      </p:sp>
      <p:sp>
        <p:nvSpPr>
          <p:cNvPr id="105" name="Shape 105"/>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6" name="Shape 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7"/>
        <p:cNvGrpSpPr/>
        <p:nvPr/>
      </p:nvGrpSpPr>
      <p:grpSpPr>
        <a:xfrm>
          <a:off x="0" y="0"/>
          <a:ext cx="0" cy="0"/>
          <a:chOff x="0" y="0"/>
          <a:chExt cx="0" cy="0"/>
        </a:xfrm>
      </p:grpSpPr>
      <p:sp>
        <p:nvSpPr>
          <p:cNvPr id="108" name="Shape 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61" name="Shape 6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rtl="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62" name="Shape 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Old Standard TT"/>
                <a:ea typeface="Old Standard TT"/>
                <a:cs typeface="Old Standard TT"/>
                <a:sym typeface="Old Standard TT"/>
              </a:defRPr>
            </a:lvl1pPr>
            <a:lvl2pPr lvl="1" algn="r" rtl="0">
              <a:buNone/>
              <a:defRPr sz="1000">
                <a:solidFill>
                  <a:schemeClr val="dk1"/>
                </a:solidFill>
                <a:latin typeface="Old Standard TT"/>
                <a:ea typeface="Old Standard TT"/>
                <a:cs typeface="Old Standard TT"/>
                <a:sym typeface="Old Standard TT"/>
              </a:defRPr>
            </a:lvl2pPr>
            <a:lvl3pPr lvl="2" algn="r" rtl="0">
              <a:buNone/>
              <a:defRPr sz="1000">
                <a:solidFill>
                  <a:schemeClr val="dk1"/>
                </a:solidFill>
                <a:latin typeface="Old Standard TT"/>
                <a:ea typeface="Old Standard TT"/>
                <a:cs typeface="Old Standard TT"/>
                <a:sym typeface="Old Standard TT"/>
              </a:defRPr>
            </a:lvl3pPr>
            <a:lvl4pPr lvl="3" algn="r" rtl="0">
              <a:buNone/>
              <a:defRPr sz="1000">
                <a:solidFill>
                  <a:schemeClr val="dk1"/>
                </a:solidFill>
                <a:latin typeface="Old Standard TT"/>
                <a:ea typeface="Old Standard TT"/>
                <a:cs typeface="Old Standard TT"/>
                <a:sym typeface="Old Standard TT"/>
              </a:defRPr>
            </a:lvl4pPr>
            <a:lvl5pPr lvl="4" algn="r" rtl="0">
              <a:buNone/>
              <a:defRPr sz="1000">
                <a:solidFill>
                  <a:schemeClr val="dk1"/>
                </a:solidFill>
                <a:latin typeface="Old Standard TT"/>
                <a:ea typeface="Old Standard TT"/>
                <a:cs typeface="Old Standard TT"/>
                <a:sym typeface="Old Standard TT"/>
              </a:defRPr>
            </a:lvl5pPr>
            <a:lvl6pPr lvl="5" algn="r" rtl="0">
              <a:buNone/>
              <a:defRPr sz="1000">
                <a:solidFill>
                  <a:schemeClr val="dk1"/>
                </a:solidFill>
                <a:latin typeface="Old Standard TT"/>
                <a:ea typeface="Old Standard TT"/>
                <a:cs typeface="Old Standard TT"/>
                <a:sym typeface="Old Standard TT"/>
              </a:defRPr>
            </a:lvl6pPr>
            <a:lvl7pPr lvl="6" algn="r" rtl="0">
              <a:buNone/>
              <a:defRPr sz="1000">
                <a:solidFill>
                  <a:schemeClr val="dk1"/>
                </a:solidFill>
                <a:latin typeface="Old Standard TT"/>
                <a:ea typeface="Old Standard TT"/>
                <a:cs typeface="Old Standard TT"/>
                <a:sym typeface="Old Standard TT"/>
              </a:defRPr>
            </a:lvl7pPr>
            <a:lvl8pPr lvl="7" algn="r" rtl="0">
              <a:buNone/>
              <a:defRPr sz="1000">
                <a:solidFill>
                  <a:schemeClr val="dk1"/>
                </a:solidFill>
                <a:latin typeface="Old Standard TT"/>
                <a:ea typeface="Old Standard TT"/>
                <a:cs typeface="Old Standard TT"/>
                <a:sym typeface="Old Standard TT"/>
              </a:defRPr>
            </a:lvl8pPr>
            <a:lvl9pPr lvl="8" algn="r" rtl="0">
              <a:buNone/>
              <a:defRPr sz="1000">
                <a:solidFill>
                  <a:schemeClr val="dk1"/>
                </a:solidFill>
                <a:latin typeface="Old Standard TT"/>
                <a:ea typeface="Old Standard TT"/>
                <a:cs typeface="Old Standard TT"/>
                <a:sym typeface="Old Standard TT"/>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2800">
        <p:push dir="r"/>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5JCm5FY-dEY"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hyperlink" Target="https://youtu.be/5JCm5FY-dEY" TargetMode="Externa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29.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o9SE6IlYHp8"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hyperlink" Target="https://youtu.be/o9SE6IlYHp8" TargetMode="External"/><Relationship Id="rId4" Type="http://schemas.openxmlformats.org/officeDocument/2006/relationships/image" Target="../media/image53.jpg"/></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ZoNNjwkLTP4" TargetMode="Externa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hyperlink" Target="https://youtu.be/ZoNNjwkLTP4" TargetMode="External"/><Relationship Id="rId4" Type="http://schemas.openxmlformats.org/officeDocument/2006/relationships/image" Target="../media/image55.jpg"/></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hyperlink" Target="http://www.youtube.com/watch?v=m050iy5_2ng" TargetMode="External"/><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hyperlink" Target="https://youtu.be/m050iy5_2ng" TargetMode="External"/><Relationship Id="rId4" Type="http://schemas.openxmlformats.org/officeDocument/2006/relationships/image" Target="../media/image58.jpg"/></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qmiBcHJpKR0" TargetMode="External"/><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hyperlink" Target="https://youtu.be/qmiBcHJpKR0" TargetMode="External"/><Relationship Id="rId4" Type="http://schemas.openxmlformats.org/officeDocument/2006/relationships/image" Target="../media/image59.jpg"/></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63.jpg"/></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2.xml"/><Relationship Id="rId1" Type="http://schemas.openxmlformats.org/officeDocument/2006/relationships/slideLayout" Target="../slideLayouts/slideLayout25.xml"/><Relationship Id="rId4" Type="http://schemas.openxmlformats.org/officeDocument/2006/relationships/hyperlink" Target="https://docs.google.com/spreadsheets/d/1r88V3UoLBacUdF6G5rDqEi7Vj30pi9HINAdO96bHu2k/edit#gid=0"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2"/>
        <p:cNvGrpSpPr/>
        <p:nvPr/>
      </p:nvGrpSpPr>
      <p:grpSpPr>
        <a:xfrm>
          <a:off x="0" y="0"/>
          <a:ext cx="0" cy="0"/>
          <a:chOff x="0" y="0"/>
          <a:chExt cx="0" cy="0"/>
        </a:xfrm>
      </p:grpSpPr>
      <p:pic>
        <p:nvPicPr>
          <p:cNvPr id="113" name="Shape 113"/>
          <p:cNvPicPr preferRelativeResize="0"/>
          <p:nvPr/>
        </p:nvPicPr>
        <p:blipFill rotWithShape="1">
          <a:blip r:embed="rId3">
            <a:alphaModFix/>
          </a:blip>
          <a:srcRect t="44145" b="4022"/>
          <a:stretch/>
        </p:blipFill>
        <p:spPr>
          <a:xfrm>
            <a:off x="0" y="0"/>
            <a:ext cx="9143997" cy="3932150"/>
          </a:xfrm>
          <a:prstGeom prst="rect">
            <a:avLst/>
          </a:prstGeom>
          <a:noFill/>
          <a:ln>
            <a:noFill/>
          </a:ln>
        </p:spPr>
      </p:pic>
      <p:sp>
        <p:nvSpPr>
          <p:cNvPr id="114" name="Shape 114"/>
          <p:cNvSpPr txBox="1"/>
          <p:nvPr/>
        </p:nvSpPr>
        <p:spPr>
          <a:xfrm>
            <a:off x="0" y="4122750"/>
            <a:ext cx="9144000" cy="1020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100" b="1">
                <a:solidFill>
                  <a:srgbClr val="000000"/>
                </a:solidFill>
                <a:latin typeface="Proxima Nova"/>
                <a:ea typeface="Proxima Nova"/>
                <a:cs typeface="Proxima Nova"/>
                <a:sym typeface="Proxima Nova"/>
              </a:rPr>
              <a:t>Dr. Md. Sabur Khan, Chairman, BoT, </a:t>
            </a:r>
            <a:endParaRPr sz="3100" b="1">
              <a:solidFill>
                <a:srgbClr val="000000"/>
              </a:solidFill>
              <a:latin typeface="Proxima Nova"/>
              <a:ea typeface="Proxima Nova"/>
              <a:cs typeface="Proxima Nova"/>
              <a:sym typeface="Proxima Nova"/>
            </a:endParaRPr>
          </a:p>
          <a:p>
            <a:pPr marL="0" lvl="0" indent="0" algn="ctr" rtl="0">
              <a:spcBef>
                <a:spcPts val="0"/>
              </a:spcBef>
              <a:spcAft>
                <a:spcPts val="0"/>
              </a:spcAft>
              <a:buNone/>
            </a:pPr>
            <a:r>
              <a:rPr lang="en" sz="2100" b="1" i="1">
                <a:solidFill>
                  <a:srgbClr val="09509E"/>
                </a:solidFill>
                <a:latin typeface="Calibri"/>
                <a:ea typeface="Calibri"/>
                <a:cs typeface="Calibri"/>
                <a:sym typeface="Calibri"/>
              </a:rPr>
              <a:t>Daffodil</a:t>
            </a:r>
            <a:r>
              <a:rPr lang="en" sz="2100" b="1" i="1">
                <a:solidFill>
                  <a:srgbClr val="FFFFFF"/>
                </a:solidFill>
                <a:latin typeface="Calibri"/>
                <a:ea typeface="Calibri"/>
                <a:cs typeface="Calibri"/>
                <a:sym typeface="Calibri"/>
              </a:rPr>
              <a:t> </a:t>
            </a:r>
            <a:r>
              <a:rPr lang="en" sz="2100" b="1" i="1">
                <a:solidFill>
                  <a:srgbClr val="707070"/>
                </a:solidFill>
                <a:latin typeface="Calibri"/>
                <a:ea typeface="Calibri"/>
                <a:cs typeface="Calibri"/>
                <a:sym typeface="Calibri"/>
              </a:rPr>
              <a:t>International</a:t>
            </a:r>
            <a:r>
              <a:rPr lang="en" sz="2100" b="1" i="1">
                <a:solidFill>
                  <a:srgbClr val="FFFFFF"/>
                </a:solidFill>
                <a:latin typeface="Calibri"/>
                <a:ea typeface="Calibri"/>
                <a:cs typeface="Calibri"/>
                <a:sym typeface="Calibri"/>
              </a:rPr>
              <a:t> </a:t>
            </a:r>
            <a:r>
              <a:rPr lang="en" sz="2100" b="1" i="1">
                <a:solidFill>
                  <a:srgbClr val="39B147"/>
                </a:solidFill>
                <a:latin typeface="Calibri"/>
                <a:ea typeface="Calibri"/>
                <a:cs typeface="Calibri"/>
                <a:sym typeface="Calibri"/>
              </a:rPr>
              <a:t>University </a:t>
            </a:r>
            <a:r>
              <a:rPr lang="en" sz="2100" b="1" i="1">
                <a:latin typeface="Calibri"/>
                <a:ea typeface="Calibri"/>
                <a:cs typeface="Calibri"/>
                <a:sym typeface="Calibri"/>
              </a:rPr>
              <a:t>&amp;</a:t>
            </a:r>
            <a:r>
              <a:rPr lang="en" sz="2100" b="1" i="1">
                <a:solidFill>
                  <a:srgbClr val="39B147"/>
                </a:solidFill>
                <a:latin typeface="Calibri"/>
                <a:ea typeface="Calibri"/>
                <a:cs typeface="Calibri"/>
                <a:sym typeface="Calibri"/>
              </a:rPr>
              <a:t> </a:t>
            </a:r>
            <a:r>
              <a:rPr lang="en" sz="2100" b="1" i="1">
                <a:solidFill>
                  <a:srgbClr val="115AA3"/>
                </a:solidFill>
                <a:latin typeface="Calibri"/>
                <a:ea typeface="Calibri"/>
                <a:cs typeface="Calibri"/>
                <a:sym typeface="Calibri"/>
              </a:rPr>
              <a:t>Daffodil Family</a:t>
            </a:r>
            <a:endParaRPr sz="2100" b="1" i="1">
              <a:solidFill>
                <a:srgbClr val="115AA3"/>
              </a:solidFill>
              <a:latin typeface="Calibri"/>
              <a:ea typeface="Calibri"/>
              <a:cs typeface="Calibri"/>
              <a:sym typeface="Calibri"/>
            </a:endParaRPr>
          </a:p>
        </p:txBody>
      </p:sp>
      <p:pic>
        <p:nvPicPr>
          <p:cNvPr id="115" name="Shape 115"/>
          <p:cNvPicPr preferRelativeResize="0"/>
          <p:nvPr/>
        </p:nvPicPr>
        <p:blipFill>
          <a:blip r:embed="rId4">
            <a:alphaModFix/>
          </a:blip>
          <a:stretch>
            <a:fillRect/>
          </a:stretch>
        </p:blipFill>
        <p:spPr>
          <a:xfrm>
            <a:off x="8150300" y="4122750"/>
            <a:ext cx="993700" cy="1020750"/>
          </a:xfrm>
          <a:prstGeom prst="rect">
            <a:avLst/>
          </a:prstGeom>
          <a:noFill/>
          <a:ln>
            <a:noFill/>
          </a:ln>
        </p:spPr>
      </p:pic>
      <p:pic>
        <p:nvPicPr>
          <p:cNvPr id="116" name="Shape 116" descr="Related image"/>
          <p:cNvPicPr preferRelativeResize="0"/>
          <p:nvPr/>
        </p:nvPicPr>
        <p:blipFill>
          <a:blip r:embed="rId5">
            <a:alphaModFix/>
          </a:blip>
          <a:stretch>
            <a:fillRect/>
          </a:stretch>
        </p:blipFill>
        <p:spPr>
          <a:xfrm>
            <a:off x="0" y="4122750"/>
            <a:ext cx="1020750" cy="1020750"/>
          </a:xfrm>
          <a:prstGeom prst="rect">
            <a:avLst/>
          </a:prstGeom>
          <a:noFill/>
          <a:ln>
            <a:noFill/>
          </a:ln>
        </p:spPr>
      </p:pic>
      <p:sp>
        <p:nvSpPr>
          <p:cNvPr id="117" name="Shape 117"/>
          <p:cNvSpPr/>
          <p:nvPr/>
        </p:nvSpPr>
        <p:spPr>
          <a:xfrm rot="-2331742">
            <a:off x="-142257" y="1097618"/>
            <a:ext cx="3982316" cy="94611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FFFF"/>
                </a:solidFill>
                <a:latin typeface="Alfa Slab One"/>
              </a:rPr>
              <a:t>NEED to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09"/>
        <p:cNvGrpSpPr/>
        <p:nvPr/>
      </p:nvGrpSpPr>
      <p:grpSpPr>
        <a:xfrm>
          <a:off x="0" y="0"/>
          <a:ext cx="0" cy="0"/>
          <a:chOff x="0" y="0"/>
          <a:chExt cx="0" cy="0"/>
        </a:xfrm>
      </p:grpSpPr>
      <p:pic>
        <p:nvPicPr>
          <p:cNvPr id="210" name="Shape 210"/>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211" name="Shape 211"/>
          <p:cNvSpPr txBox="1"/>
          <p:nvPr/>
        </p:nvSpPr>
        <p:spPr>
          <a:xfrm>
            <a:off x="-9975" y="250"/>
            <a:ext cx="57357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1996</a:t>
            </a:r>
            <a:endParaRPr sz="9600">
              <a:latin typeface="Russo One"/>
              <a:ea typeface="Russo One"/>
              <a:cs typeface="Russo One"/>
              <a:sym typeface="Russo One"/>
            </a:endParaRPr>
          </a:p>
        </p:txBody>
      </p:sp>
      <p:sp>
        <p:nvSpPr>
          <p:cNvPr id="212" name="Shape 212"/>
          <p:cNvSpPr txBox="1"/>
          <p:nvPr/>
        </p:nvSpPr>
        <p:spPr>
          <a:xfrm>
            <a:off x="-10800" y="1417500"/>
            <a:ext cx="5735700" cy="3726000"/>
          </a:xfrm>
          <a:prstGeom prst="rect">
            <a:avLst/>
          </a:prstGeom>
          <a:gradFill>
            <a:gsLst>
              <a:gs pos="0">
                <a:srgbClr val="FFFFFF">
                  <a:alpha val="72690"/>
                </a:srgbClr>
              </a:gs>
              <a:gs pos="47000">
                <a:srgbClr val="FFFFFF">
                  <a:alpha val="72690"/>
                </a:srgbClr>
              </a:gs>
              <a:gs pos="92000">
                <a:srgbClr val="7A0800">
                  <a:alpha val="72690"/>
                </a:srgbClr>
              </a:gs>
              <a:gs pos="100000">
                <a:srgbClr val="5B0F00">
                  <a:alpha val="72690"/>
                </a:srgbClr>
              </a:gs>
              <a:gs pos="100000">
                <a:srgbClr val="980000">
                  <a:alpha val="72690"/>
                </a:srgbClr>
              </a:gs>
            </a:gsLst>
            <a:lin ang="16200038" scaled="0"/>
          </a:gra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100">
                <a:latin typeface="Impact"/>
                <a:ea typeface="Impact"/>
                <a:cs typeface="Impact"/>
                <a:sym typeface="Impact"/>
              </a:rPr>
              <a:t>Started to represent Internationally reputed brands like</a:t>
            </a:r>
            <a:r>
              <a:rPr lang="en" sz="3100">
                <a:solidFill>
                  <a:srgbClr val="F3F3F3"/>
                </a:solidFill>
                <a:latin typeface="Impact"/>
                <a:ea typeface="Impact"/>
                <a:cs typeface="Impact"/>
                <a:sym typeface="Impact"/>
              </a:rPr>
              <a:t> </a:t>
            </a:r>
            <a:endParaRPr sz="3100">
              <a:solidFill>
                <a:srgbClr val="F3F3F3"/>
              </a:solidFill>
              <a:latin typeface="Impact"/>
              <a:ea typeface="Impact"/>
              <a:cs typeface="Impact"/>
              <a:sym typeface="Impact"/>
            </a:endParaRPr>
          </a:p>
          <a:p>
            <a:pPr marL="0" lvl="0" indent="0" algn="ctr" rtl="0">
              <a:lnSpc>
                <a:spcPct val="100000"/>
              </a:lnSpc>
              <a:spcBef>
                <a:spcPts val="0"/>
              </a:spcBef>
              <a:spcAft>
                <a:spcPts val="0"/>
              </a:spcAft>
              <a:buNone/>
            </a:pPr>
            <a:r>
              <a:rPr lang="en" sz="3100">
                <a:solidFill>
                  <a:srgbClr val="FF0000"/>
                </a:solidFill>
                <a:latin typeface="Impact"/>
                <a:ea typeface="Impact"/>
                <a:cs typeface="Impact"/>
                <a:sym typeface="Impact"/>
              </a:rPr>
              <a:t>HP Intel</a:t>
            </a:r>
            <a:r>
              <a:rPr lang="en" sz="3100">
                <a:latin typeface="Impact"/>
                <a:ea typeface="Impact"/>
                <a:cs typeface="Impact"/>
                <a:sym typeface="Impact"/>
              </a:rPr>
              <a:t>,</a:t>
            </a:r>
            <a:r>
              <a:rPr lang="en" sz="3100">
                <a:solidFill>
                  <a:srgbClr val="FF0000"/>
                </a:solidFill>
                <a:latin typeface="Impact"/>
                <a:ea typeface="Impact"/>
                <a:cs typeface="Impact"/>
                <a:sym typeface="Impact"/>
              </a:rPr>
              <a:t> Microsoft</a:t>
            </a:r>
            <a:r>
              <a:rPr lang="en" sz="3100">
                <a:latin typeface="Impact"/>
                <a:ea typeface="Impact"/>
                <a:cs typeface="Impact"/>
                <a:sym typeface="Impact"/>
              </a:rPr>
              <a:t>,</a:t>
            </a:r>
            <a:r>
              <a:rPr lang="en" sz="3100">
                <a:solidFill>
                  <a:srgbClr val="FF0000"/>
                </a:solidFill>
                <a:latin typeface="Impact"/>
                <a:ea typeface="Impact"/>
                <a:cs typeface="Impact"/>
                <a:sym typeface="Impact"/>
              </a:rPr>
              <a:t> Ingram Micro</a:t>
            </a:r>
            <a:r>
              <a:rPr lang="en" sz="3100">
                <a:latin typeface="Impact"/>
                <a:ea typeface="Impact"/>
                <a:cs typeface="Impact"/>
                <a:sym typeface="Impact"/>
              </a:rPr>
              <a:t>,</a:t>
            </a:r>
            <a:r>
              <a:rPr lang="en" sz="3100">
                <a:solidFill>
                  <a:srgbClr val="FF0000"/>
                </a:solidFill>
                <a:latin typeface="Impact"/>
                <a:ea typeface="Impact"/>
                <a:cs typeface="Impact"/>
                <a:sym typeface="Impact"/>
              </a:rPr>
              <a:t> Dr. Solomon Antivirus (which is now NAI)</a:t>
            </a:r>
            <a:r>
              <a:rPr lang="en" sz="3100">
                <a:latin typeface="Impact"/>
                <a:ea typeface="Impact"/>
                <a:cs typeface="Impact"/>
                <a:sym typeface="Impact"/>
              </a:rPr>
              <a:t>,</a:t>
            </a:r>
            <a:r>
              <a:rPr lang="en" sz="3100">
                <a:solidFill>
                  <a:srgbClr val="FF0000"/>
                </a:solidFill>
                <a:latin typeface="Impact"/>
                <a:ea typeface="Impact"/>
                <a:cs typeface="Impact"/>
                <a:sym typeface="Impact"/>
              </a:rPr>
              <a:t> </a:t>
            </a:r>
            <a:r>
              <a:rPr lang="en" sz="3100">
                <a:latin typeface="Impact"/>
                <a:ea typeface="Impact"/>
                <a:cs typeface="Impact"/>
                <a:sym typeface="Impact"/>
              </a:rPr>
              <a:t>and </a:t>
            </a:r>
            <a:r>
              <a:rPr lang="en" sz="3100">
                <a:solidFill>
                  <a:srgbClr val="FF0000"/>
                </a:solidFill>
                <a:latin typeface="Impact"/>
                <a:ea typeface="Impact"/>
                <a:cs typeface="Impact"/>
                <a:sym typeface="Impact"/>
              </a:rPr>
              <a:t>Quantum</a:t>
            </a:r>
            <a:endParaRPr sz="3100">
              <a:solidFill>
                <a:schemeClr val="dk1"/>
              </a:solidFill>
              <a:latin typeface="Impact"/>
              <a:ea typeface="Impact"/>
              <a:cs typeface="Impact"/>
              <a:sym typeface="Impact"/>
            </a:endParaRPr>
          </a:p>
        </p:txBody>
      </p:sp>
      <p:sp>
        <p:nvSpPr>
          <p:cNvPr id="213" name="Shape 213"/>
          <p:cNvSpPr/>
          <p:nvPr/>
        </p:nvSpPr>
        <p:spPr>
          <a:xfrm>
            <a:off x="-14850" y="1344600"/>
            <a:ext cx="5740500" cy="72900"/>
          </a:xfrm>
          <a:prstGeom prst="rect">
            <a:avLst/>
          </a:prstGeom>
          <a:solidFill>
            <a:srgbClr val="43434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4" name="Shape 214"/>
          <p:cNvSpPr/>
          <p:nvPr/>
        </p:nvSpPr>
        <p:spPr>
          <a:xfrm>
            <a:off x="-1500" y="250"/>
            <a:ext cx="5740500" cy="72900"/>
          </a:xfrm>
          <a:prstGeom prst="rect">
            <a:avLst/>
          </a:prstGeom>
          <a:solidFill>
            <a:srgbClr val="43434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5" name="Shape 215"/>
          <p:cNvSpPr/>
          <p:nvPr/>
        </p:nvSpPr>
        <p:spPr>
          <a:xfrm rot="-5400000">
            <a:off x="-2531250" y="2531250"/>
            <a:ext cx="5135400" cy="72900"/>
          </a:xfrm>
          <a:prstGeom prst="rect">
            <a:avLst/>
          </a:prstGeom>
          <a:solidFill>
            <a:srgbClr val="43434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6" name="Shape 216"/>
          <p:cNvSpPr/>
          <p:nvPr/>
        </p:nvSpPr>
        <p:spPr>
          <a:xfrm>
            <a:off x="-1500" y="5070350"/>
            <a:ext cx="5740500" cy="72900"/>
          </a:xfrm>
          <a:prstGeom prst="rect">
            <a:avLst/>
          </a:prstGeom>
          <a:solidFill>
            <a:srgbClr val="43434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7" name="Shape 217"/>
          <p:cNvSpPr/>
          <p:nvPr/>
        </p:nvSpPr>
        <p:spPr>
          <a:xfrm rot="-5400000">
            <a:off x="3133150" y="2535300"/>
            <a:ext cx="5135400" cy="72900"/>
          </a:xfrm>
          <a:prstGeom prst="rect">
            <a:avLst/>
          </a:prstGeom>
          <a:solidFill>
            <a:srgbClr val="43434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21"/>
        <p:cNvGrpSpPr/>
        <p:nvPr/>
      </p:nvGrpSpPr>
      <p:grpSpPr>
        <a:xfrm>
          <a:off x="0" y="0"/>
          <a:ext cx="0" cy="0"/>
          <a:chOff x="0" y="0"/>
          <a:chExt cx="0" cy="0"/>
        </a:xfrm>
      </p:grpSpPr>
      <p:pic>
        <p:nvPicPr>
          <p:cNvPr id="222" name="Shape 222"/>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223" name="Shape 223"/>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1997</a:t>
            </a:r>
            <a:endParaRPr sz="9600">
              <a:latin typeface="Russo One"/>
              <a:ea typeface="Russo One"/>
              <a:cs typeface="Russo One"/>
              <a:sym typeface="Russo One"/>
            </a:endParaRPr>
          </a:p>
        </p:txBody>
      </p:sp>
      <p:sp>
        <p:nvSpPr>
          <p:cNvPr id="224" name="Shape 224"/>
          <p:cNvSpPr txBox="1"/>
          <p:nvPr/>
        </p:nvSpPr>
        <p:spPr>
          <a:xfrm>
            <a:off x="-10800" y="1417500"/>
            <a:ext cx="5735700" cy="3726000"/>
          </a:xfrm>
          <a:prstGeom prst="rect">
            <a:avLst/>
          </a:prstGeom>
          <a:solidFill>
            <a:srgbClr val="000000"/>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800"/>
              </a:spcAft>
              <a:buNone/>
            </a:pPr>
            <a:endParaRPr sz="2900" b="1">
              <a:latin typeface="Oxygen"/>
              <a:ea typeface="Oxygen"/>
              <a:cs typeface="Oxygen"/>
              <a:sym typeface="Oxygen"/>
            </a:endParaRPr>
          </a:p>
        </p:txBody>
      </p:sp>
      <p:sp>
        <p:nvSpPr>
          <p:cNvPr id="225" name="Shape 225"/>
          <p:cNvSpPr/>
          <p:nvPr/>
        </p:nvSpPr>
        <p:spPr>
          <a:xfrm>
            <a:off x="118150" y="1486450"/>
            <a:ext cx="5496600" cy="1723800"/>
          </a:xfrm>
          <a:prstGeom prst="rect">
            <a:avLst/>
          </a:prstGeom>
          <a:solidFill>
            <a:srgbClr val="EFEFEF"/>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3200">
                <a:latin typeface="Russo One"/>
                <a:ea typeface="Russo One"/>
                <a:cs typeface="Russo One"/>
                <a:sym typeface="Russo One"/>
              </a:rPr>
              <a:t>Set up </a:t>
            </a:r>
            <a:r>
              <a:rPr lang="en" sz="3200">
                <a:solidFill>
                  <a:srgbClr val="FF0000"/>
                </a:solidFill>
                <a:latin typeface="Russo One"/>
                <a:ea typeface="Russo One"/>
                <a:cs typeface="Russo One"/>
                <a:sym typeface="Russo One"/>
              </a:rPr>
              <a:t>Daffodil Institute of IT (DIIT)</a:t>
            </a:r>
            <a:r>
              <a:rPr lang="en" sz="3200">
                <a:latin typeface="Russo One"/>
                <a:ea typeface="Russo One"/>
                <a:cs typeface="Russo One"/>
                <a:sym typeface="Russo One"/>
              </a:rPr>
              <a:t> with affiliation of NCC</a:t>
            </a:r>
            <a:endParaRPr sz="3200">
              <a:latin typeface="Russo One"/>
              <a:ea typeface="Russo One"/>
              <a:cs typeface="Russo One"/>
              <a:sym typeface="Russo One"/>
            </a:endParaRPr>
          </a:p>
        </p:txBody>
      </p:sp>
      <p:sp>
        <p:nvSpPr>
          <p:cNvPr id="226" name="Shape 226"/>
          <p:cNvSpPr/>
          <p:nvPr/>
        </p:nvSpPr>
        <p:spPr>
          <a:xfrm>
            <a:off x="107800" y="3279223"/>
            <a:ext cx="5517300" cy="1723800"/>
          </a:xfrm>
          <a:prstGeom prst="rect">
            <a:avLst/>
          </a:prstGeom>
          <a:solidFill>
            <a:srgbClr val="EFEFEF"/>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3200">
                <a:solidFill>
                  <a:srgbClr val="0000FF"/>
                </a:solidFill>
                <a:latin typeface="Russo One"/>
                <a:ea typeface="Russo One"/>
                <a:cs typeface="Russo One"/>
                <a:sym typeface="Russo One"/>
              </a:rPr>
              <a:t>DCL </a:t>
            </a:r>
            <a:r>
              <a:rPr lang="en" sz="3200">
                <a:latin typeface="Russo One"/>
                <a:ea typeface="Russo One"/>
                <a:cs typeface="Russo One"/>
                <a:sym typeface="Russo One"/>
              </a:rPr>
              <a:t>got registered with </a:t>
            </a:r>
            <a:r>
              <a:rPr lang="en" sz="3200">
                <a:solidFill>
                  <a:srgbClr val="FF0000"/>
                </a:solidFill>
                <a:latin typeface="Russo One"/>
                <a:ea typeface="Russo One"/>
                <a:cs typeface="Russo One"/>
                <a:sym typeface="Russo One"/>
              </a:rPr>
              <a:t>Joint Stock Company</a:t>
            </a:r>
            <a:r>
              <a:rPr lang="en" sz="3200">
                <a:latin typeface="Russo One"/>
                <a:ea typeface="Russo One"/>
                <a:cs typeface="Russo One"/>
                <a:sym typeface="Russo One"/>
              </a:rPr>
              <a:t> as Limited Company</a:t>
            </a:r>
            <a:endParaRPr sz="3200">
              <a:latin typeface="Russo One"/>
              <a:ea typeface="Russo One"/>
              <a:cs typeface="Russo One"/>
              <a:sym typeface="Russo One"/>
            </a:endParaRPr>
          </a:p>
        </p:txBody>
      </p:sp>
      <p:sp>
        <p:nvSpPr>
          <p:cNvPr id="227" name="Shape 227"/>
          <p:cNvSpPr/>
          <p:nvPr/>
        </p:nvSpPr>
        <p:spPr>
          <a:xfrm>
            <a:off x="-14850" y="1344600"/>
            <a:ext cx="5740500" cy="72900"/>
          </a:xfrm>
          <a:prstGeom prst="rect">
            <a:avLst/>
          </a:prstGeom>
          <a:solidFill>
            <a:srgbClr val="006A4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8" name="Shape 228"/>
          <p:cNvSpPr/>
          <p:nvPr/>
        </p:nvSpPr>
        <p:spPr>
          <a:xfrm>
            <a:off x="-1500" y="250"/>
            <a:ext cx="5740500" cy="72900"/>
          </a:xfrm>
          <a:prstGeom prst="rect">
            <a:avLst/>
          </a:prstGeom>
          <a:solidFill>
            <a:srgbClr val="006A4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9" name="Shape 229"/>
          <p:cNvSpPr/>
          <p:nvPr/>
        </p:nvSpPr>
        <p:spPr>
          <a:xfrm rot="-5400000">
            <a:off x="-2531250" y="2531250"/>
            <a:ext cx="5135400" cy="72900"/>
          </a:xfrm>
          <a:prstGeom prst="rect">
            <a:avLst/>
          </a:prstGeom>
          <a:solidFill>
            <a:srgbClr val="006A4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0" name="Shape 230"/>
          <p:cNvSpPr/>
          <p:nvPr/>
        </p:nvSpPr>
        <p:spPr>
          <a:xfrm>
            <a:off x="-1500" y="5070350"/>
            <a:ext cx="5740500" cy="72900"/>
          </a:xfrm>
          <a:prstGeom prst="rect">
            <a:avLst/>
          </a:prstGeom>
          <a:solidFill>
            <a:srgbClr val="006A4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1" name="Shape 231"/>
          <p:cNvSpPr/>
          <p:nvPr/>
        </p:nvSpPr>
        <p:spPr>
          <a:xfrm rot="-5400000">
            <a:off x="3133150" y="2535300"/>
            <a:ext cx="5135400" cy="72900"/>
          </a:xfrm>
          <a:prstGeom prst="rect">
            <a:avLst/>
          </a:prstGeom>
          <a:solidFill>
            <a:srgbClr val="006A4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35"/>
        <p:cNvGrpSpPr/>
        <p:nvPr/>
      </p:nvGrpSpPr>
      <p:grpSpPr>
        <a:xfrm>
          <a:off x="0" y="0"/>
          <a:ext cx="0" cy="0"/>
          <a:chOff x="0" y="0"/>
          <a:chExt cx="0" cy="0"/>
        </a:xfrm>
      </p:grpSpPr>
      <p:pic>
        <p:nvPicPr>
          <p:cNvPr id="236" name="Shape 236"/>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237" name="Shape 237"/>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1998</a:t>
            </a:r>
            <a:endParaRPr sz="9600">
              <a:latin typeface="Russo One"/>
              <a:ea typeface="Russo One"/>
              <a:cs typeface="Russo One"/>
              <a:sym typeface="Russo One"/>
            </a:endParaRPr>
          </a:p>
        </p:txBody>
      </p:sp>
      <p:sp>
        <p:nvSpPr>
          <p:cNvPr id="238" name="Shape 238"/>
          <p:cNvSpPr txBox="1"/>
          <p:nvPr/>
        </p:nvSpPr>
        <p:spPr>
          <a:xfrm>
            <a:off x="-10800" y="1417500"/>
            <a:ext cx="5735700" cy="3726000"/>
          </a:xfrm>
          <a:prstGeom prst="rect">
            <a:avLst/>
          </a:prstGeom>
          <a:solidFill>
            <a:srgbClr val="25EAA4">
              <a:alpha val="72690"/>
            </a:srgbClr>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800"/>
              </a:spcAft>
              <a:buNone/>
            </a:pPr>
            <a:endParaRPr sz="1050">
              <a:solidFill>
                <a:srgbClr val="525252"/>
              </a:solidFill>
              <a:latin typeface="Helvetica Neue"/>
              <a:ea typeface="Helvetica Neue"/>
              <a:cs typeface="Helvetica Neue"/>
              <a:sym typeface="Helvetica Neue"/>
            </a:endParaRPr>
          </a:p>
        </p:txBody>
      </p:sp>
      <p:sp>
        <p:nvSpPr>
          <p:cNvPr id="239" name="Shape 239"/>
          <p:cNvSpPr/>
          <p:nvPr/>
        </p:nvSpPr>
        <p:spPr>
          <a:xfrm>
            <a:off x="2961244" y="3326133"/>
            <a:ext cx="2650500" cy="1659900"/>
          </a:xfrm>
          <a:prstGeom prst="round2DiagRect">
            <a:avLst>
              <a:gd name="adj1" fmla="val 16667"/>
              <a:gd name="adj2" fmla="val 0"/>
            </a:avLst>
          </a:prstGeom>
          <a:solidFill>
            <a:srgbClr val="70707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1800">
                <a:solidFill>
                  <a:srgbClr val="FFFFFF"/>
                </a:solidFill>
                <a:latin typeface="Russo One"/>
                <a:ea typeface="Russo One"/>
                <a:cs typeface="Russo One"/>
                <a:sym typeface="Russo One"/>
              </a:rPr>
              <a:t>Became partner of </a:t>
            </a:r>
            <a:r>
              <a:rPr lang="en" sz="1800">
                <a:solidFill>
                  <a:srgbClr val="FCFFA2"/>
                </a:solidFill>
                <a:latin typeface="Russo One"/>
                <a:ea typeface="Russo One"/>
                <a:cs typeface="Russo One"/>
                <a:sym typeface="Russo One"/>
              </a:rPr>
              <a:t>Ingram Micro South Asia</a:t>
            </a:r>
            <a:endParaRPr sz="1800">
              <a:solidFill>
                <a:srgbClr val="FCFFA2"/>
              </a:solidFill>
              <a:latin typeface="Russo One"/>
              <a:ea typeface="Russo One"/>
              <a:cs typeface="Russo One"/>
              <a:sym typeface="Russo One"/>
            </a:endParaRPr>
          </a:p>
        </p:txBody>
      </p:sp>
      <p:sp>
        <p:nvSpPr>
          <p:cNvPr id="240" name="Shape 240"/>
          <p:cNvSpPr/>
          <p:nvPr/>
        </p:nvSpPr>
        <p:spPr>
          <a:xfrm>
            <a:off x="2961244" y="1486452"/>
            <a:ext cx="2650500" cy="1659900"/>
          </a:xfrm>
          <a:prstGeom prst="round2DiagRect">
            <a:avLst>
              <a:gd name="adj1" fmla="val 16667"/>
              <a:gd name="adj2" fmla="val 0"/>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1800">
                <a:solidFill>
                  <a:srgbClr val="3C78D8"/>
                </a:solidFill>
                <a:latin typeface="Russo One"/>
                <a:ea typeface="Russo One"/>
                <a:cs typeface="Russo One"/>
                <a:sym typeface="Russo One"/>
              </a:rPr>
              <a:t>DCL</a:t>
            </a:r>
            <a:r>
              <a:rPr lang="en" sz="1800">
                <a:solidFill>
                  <a:srgbClr val="FFFFFF"/>
                </a:solidFill>
                <a:latin typeface="Russo One"/>
                <a:ea typeface="Russo One"/>
                <a:cs typeface="Russo One"/>
                <a:sym typeface="Russo One"/>
              </a:rPr>
              <a:t> </a:t>
            </a:r>
            <a:r>
              <a:rPr lang="en" sz="1800">
                <a:latin typeface="Russo One"/>
                <a:ea typeface="Russo One"/>
                <a:cs typeface="Russo One"/>
                <a:sym typeface="Russo One"/>
              </a:rPr>
              <a:t>started in</a:t>
            </a:r>
            <a:r>
              <a:rPr lang="en" sz="1800">
                <a:solidFill>
                  <a:srgbClr val="FFFFFF"/>
                </a:solidFill>
                <a:latin typeface="Russo One"/>
                <a:ea typeface="Russo One"/>
                <a:cs typeface="Russo One"/>
                <a:sym typeface="Russo One"/>
              </a:rPr>
              <a:t> </a:t>
            </a:r>
            <a:r>
              <a:rPr lang="en" sz="1800">
                <a:solidFill>
                  <a:srgbClr val="CC0000"/>
                </a:solidFill>
                <a:latin typeface="Russo One"/>
                <a:ea typeface="Russo One"/>
                <a:cs typeface="Russo One"/>
                <a:sym typeface="Russo One"/>
              </a:rPr>
              <a:t>Sylhet and Khulna </a:t>
            </a:r>
            <a:r>
              <a:rPr lang="en" sz="1800">
                <a:latin typeface="Russo One"/>
                <a:ea typeface="Russo One"/>
                <a:cs typeface="Russo One"/>
                <a:sym typeface="Russo One"/>
              </a:rPr>
              <a:t>Division</a:t>
            </a:r>
            <a:endParaRPr sz="1800">
              <a:latin typeface="Russo One"/>
              <a:ea typeface="Russo One"/>
              <a:cs typeface="Russo One"/>
              <a:sym typeface="Russo One"/>
            </a:endParaRPr>
          </a:p>
        </p:txBody>
      </p:sp>
      <p:sp>
        <p:nvSpPr>
          <p:cNvPr id="241" name="Shape 241"/>
          <p:cNvSpPr/>
          <p:nvPr/>
        </p:nvSpPr>
        <p:spPr>
          <a:xfrm>
            <a:off x="125600" y="1519705"/>
            <a:ext cx="2685000" cy="1659900"/>
          </a:xfrm>
          <a:prstGeom prst="round2DiagRect">
            <a:avLst>
              <a:gd name="adj1" fmla="val 16667"/>
              <a:gd name="adj2" fmla="val 0"/>
            </a:avLst>
          </a:prstGeom>
          <a:solidFill>
            <a:srgbClr val="70707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Russo One"/>
                <a:ea typeface="Russo One"/>
                <a:cs typeface="Russo One"/>
                <a:sym typeface="Russo One"/>
              </a:rPr>
              <a:t>Set up of </a:t>
            </a:r>
            <a:endParaRPr sz="1800">
              <a:solidFill>
                <a:srgbClr val="FFFFFF"/>
              </a:solidFill>
              <a:latin typeface="Russo One"/>
              <a:ea typeface="Russo One"/>
              <a:cs typeface="Russo One"/>
              <a:sym typeface="Russo One"/>
            </a:endParaRPr>
          </a:p>
          <a:p>
            <a:pPr marL="0" lvl="0" indent="0" algn="ctr">
              <a:spcBef>
                <a:spcPts val="0"/>
              </a:spcBef>
              <a:spcAft>
                <a:spcPts val="0"/>
              </a:spcAft>
              <a:buNone/>
            </a:pPr>
            <a:r>
              <a:rPr lang="en" sz="1800">
                <a:solidFill>
                  <a:srgbClr val="FCFFA2"/>
                </a:solidFill>
                <a:latin typeface="Russo One"/>
                <a:ea typeface="Russo One"/>
                <a:cs typeface="Russo One"/>
                <a:sym typeface="Russo One"/>
              </a:rPr>
              <a:t>Computer Clinic</a:t>
            </a:r>
            <a:endParaRPr sz="1800">
              <a:solidFill>
                <a:srgbClr val="FCFFA2"/>
              </a:solidFill>
              <a:latin typeface="Russo One"/>
              <a:ea typeface="Russo One"/>
              <a:cs typeface="Russo One"/>
              <a:sym typeface="Russo One"/>
            </a:endParaRPr>
          </a:p>
        </p:txBody>
      </p:sp>
      <p:sp>
        <p:nvSpPr>
          <p:cNvPr id="242" name="Shape 242"/>
          <p:cNvSpPr/>
          <p:nvPr/>
        </p:nvSpPr>
        <p:spPr>
          <a:xfrm>
            <a:off x="125600" y="3285090"/>
            <a:ext cx="2685000" cy="1659900"/>
          </a:xfrm>
          <a:prstGeom prst="round2DiagRect">
            <a:avLst>
              <a:gd name="adj1" fmla="val 16667"/>
              <a:gd name="adj2" fmla="val 0"/>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1800">
                <a:solidFill>
                  <a:srgbClr val="3C78D8"/>
                </a:solidFill>
                <a:latin typeface="Russo One"/>
                <a:ea typeface="Russo One"/>
                <a:cs typeface="Russo One"/>
                <a:sym typeface="Russo One"/>
              </a:rPr>
              <a:t>DCL </a:t>
            </a:r>
            <a:r>
              <a:rPr lang="en" sz="1800">
                <a:latin typeface="Russo One"/>
                <a:ea typeface="Russo One"/>
                <a:cs typeface="Russo One"/>
                <a:sym typeface="Russo One"/>
              </a:rPr>
              <a:t>-sole distributor of</a:t>
            </a:r>
            <a:r>
              <a:rPr lang="en" sz="1800">
                <a:solidFill>
                  <a:srgbClr val="FFFFFF"/>
                </a:solidFill>
                <a:latin typeface="Russo One"/>
                <a:ea typeface="Russo One"/>
                <a:cs typeface="Russo One"/>
                <a:sym typeface="Russo One"/>
              </a:rPr>
              <a:t> </a:t>
            </a:r>
            <a:r>
              <a:rPr lang="en" sz="1800">
                <a:solidFill>
                  <a:srgbClr val="B45F06"/>
                </a:solidFill>
                <a:latin typeface="Russo One"/>
                <a:ea typeface="Russo One"/>
                <a:cs typeface="Russo One"/>
                <a:sym typeface="Russo One"/>
              </a:rPr>
              <a:t>FIC, Mitsumi, Chintax, APC</a:t>
            </a:r>
            <a:r>
              <a:rPr lang="en" sz="1800">
                <a:solidFill>
                  <a:srgbClr val="FFFFFF"/>
                </a:solidFill>
                <a:latin typeface="Russo One"/>
                <a:ea typeface="Russo One"/>
                <a:cs typeface="Russo One"/>
                <a:sym typeface="Russo One"/>
              </a:rPr>
              <a:t> </a:t>
            </a:r>
            <a:r>
              <a:rPr lang="en" sz="1800">
                <a:latin typeface="Russo One"/>
                <a:ea typeface="Russo One"/>
                <a:cs typeface="Russo One"/>
                <a:sym typeface="Russo One"/>
              </a:rPr>
              <a:t>brands, etc.</a:t>
            </a:r>
            <a:endParaRPr sz="1800">
              <a:latin typeface="Russo One"/>
              <a:ea typeface="Russo One"/>
              <a:cs typeface="Russo One"/>
              <a:sym typeface="Russo One"/>
            </a:endParaRPr>
          </a:p>
        </p:txBody>
      </p:sp>
      <p:sp>
        <p:nvSpPr>
          <p:cNvPr id="243" name="Shape 243"/>
          <p:cNvSpPr/>
          <p:nvPr/>
        </p:nvSpPr>
        <p:spPr>
          <a:xfrm>
            <a:off x="-14850" y="1344600"/>
            <a:ext cx="5740500" cy="72900"/>
          </a:xfrm>
          <a:prstGeom prst="rect">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4" name="Shape 244"/>
          <p:cNvSpPr/>
          <p:nvPr/>
        </p:nvSpPr>
        <p:spPr>
          <a:xfrm>
            <a:off x="-1500" y="250"/>
            <a:ext cx="5740500" cy="72900"/>
          </a:xfrm>
          <a:prstGeom prst="rect">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5" name="Shape 245"/>
          <p:cNvSpPr/>
          <p:nvPr/>
        </p:nvSpPr>
        <p:spPr>
          <a:xfrm rot="-5400000">
            <a:off x="-2531250" y="2531250"/>
            <a:ext cx="5135400" cy="72900"/>
          </a:xfrm>
          <a:prstGeom prst="rect">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6" name="Shape 246"/>
          <p:cNvSpPr/>
          <p:nvPr/>
        </p:nvSpPr>
        <p:spPr>
          <a:xfrm>
            <a:off x="-1500" y="5070350"/>
            <a:ext cx="5740500" cy="72900"/>
          </a:xfrm>
          <a:prstGeom prst="rect">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7" name="Shape 247"/>
          <p:cNvSpPr/>
          <p:nvPr/>
        </p:nvSpPr>
        <p:spPr>
          <a:xfrm rot="-5400000">
            <a:off x="3133150" y="2535300"/>
            <a:ext cx="5135400" cy="72900"/>
          </a:xfrm>
          <a:prstGeom prst="rect">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51"/>
        <p:cNvGrpSpPr/>
        <p:nvPr/>
      </p:nvGrpSpPr>
      <p:grpSpPr>
        <a:xfrm>
          <a:off x="0" y="0"/>
          <a:ext cx="0" cy="0"/>
          <a:chOff x="0" y="0"/>
          <a:chExt cx="0" cy="0"/>
        </a:xfrm>
      </p:grpSpPr>
      <p:pic>
        <p:nvPicPr>
          <p:cNvPr id="252" name="Shape 252"/>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253" name="Shape 253"/>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1999</a:t>
            </a:r>
            <a:endParaRPr sz="9600">
              <a:latin typeface="Russo One"/>
              <a:ea typeface="Russo One"/>
              <a:cs typeface="Russo One"/>
              <a:sym typeface="Russo One"/>
            </a:endParaRPr>
          </a:p>
        </p:txBody>
      </p:sp>
      <p:sp>
        <p:nvSpPr>
          <p:cNvPr id="254" name="Shape 254"/>
          <p:cNvSpPr txBox="1"/>
          <p:nvPr/>
        </p:nvSpPr>
        <p:spPr>
          <a:xfrm>
            <a:off x="10800" y="1417500"/>
            <a:ext cx="5714100" cy="3726000"/>
          </a:xfrm>
          <a:prstGeom prst="rect">
            <a:avLst/>
          </a:prstGeom>
          <a:solidFill>
            <a:srgbClr val="0C343D"/>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600">
                <a:solidFill>
                  <a:srgbClr val="EFEFEF"/>
                </a:solidFill>
                <a:latin typeface="Russo One"/>
                <a:ea typeface="Russo One"/>
                <a:cs typeface="Russo One"/>
                <a:sym typeface="Russo One"/>
              </a:rPr>
              <a:t>Introduced </a:t>
            </a:r>
            <a:endParaRPr sz="3600">
              <a:solidFill>
                <a:srgbClr val="EFEFEF"/>
              </a:solidFill>
              <a:latin typeface="Russo One"/>
              <a:ea typeface="Russo One"/>
              <a:cs typeface="Russo One"/>
              <a:sym typeface="Russo One"/>
            </a:endParaRPr>
          </a:p>
          <a:p>
            <a:pPr marL="0" lvl="0" indent="0" algn="ctr" rtl="0">
              <a:lnSpc>
                <a:spcPct val="100000"/>
              </a:lnSpc>
              <a:spcBef>
                <a:spcPts val="800"/>
              </a:spcBef>
              <a:spcAft>
                <a:spcPts val="0"/>
              </a:spcAft>
              <a:buNone/>
            </a:pPr>
            <a:r>
              <a:rPr lang="en" sz="3600">
                <a:solidFill>
                  <a:srgbClr val="25EAA4"/>
                </a:solidFill>
                <a:latin typeface="Russo One"/>
                <a:ea typeface="Russo One"/>
                <a:cs typeface="Russo One"/>
                <a:sym typeface="Russo One"/>
              </a:rPr>
              <a:t>FIRST LOCAL BRAND PC</a:t>
            </a:r>
            <a:r>
              <a:rPr lang="en" sz="3600">
                <a:solidFill>
                  <a:srgbClr val="EFEFEF"/>
                </a:solidFill>
                <a:latin typeface="Russo One"/>
                <a:ea typeface="Russo One"/>
                <a:cs typeface="Russo One"/>
                <a:sym typeface="Russo One"/>
              </a:rPr>
              <a:t> from </a:t>
            </a:r>
            <a:endParaRPr sz="3600">
              <a:solidFill>
                <a:srgbClr val="EFEFEF"/>
              </a:solidFill>
              <a:latin typeface="Russo One"/>
              <a:ea typeface="Russo One"/>
              <a:cs typeface="Russo One"/>
              <a:sym typeface="Russo One"/>
            </a:endParaRPr>
          </a:p>
          <a:p>
            <a:pPr marL="0" lvl="0" indent="0" algn="ctr" rtl="0">
              <a:lnSpc>
                <a:spcPct val="100000"/>
              </a:lnSpc>
              <a:spcBef>
                <a:spcPts val="800"/>
              </a:spcBef>
              <a:spcAft>
                <a:spcPts val="0"/>
              </a:spcAft>
              <a:buNone/>
            </a:pPr>
            <a:r>
              <a:rPr lang="en" sz="3600">
                <a:solidFill>
                  <a:srgbClr val="FFFFFF"/>
                </a:solidFill>
                <a:latin typeface="Russo One"/>
                <a:ea typeface="Russo One"/>
                <a:cs typeface="Russo One"/>
                <a:sym typeface="Russo One"/>
              </a:rPr>
              <a:t>DCL </a:t>
            </a:r>
            <a:r>
              <a:rPr lang="en" sz="3600">
                <a:solidFill>
                  <a:srgbClr val="EFEFEF"/>
                </a:solidFill>
                <a:latin typeface="Russo One"/>
                <a:ea typeface="Russo One"/>
                <a:cs typeface="Russo One"/>
                <a:sym typeface="Russo One"/>
              </a:rPr>
              <a:t>in the name</a:t>
            </a:r>
            <a:r>
              <a:rPr lang="en" sz="3600">
                <a:solidFill>
                  <a:srgbClr val="525252"/>
                </a:solidFill>
                <a:latin typeface="Russo One"/>
                <a:ea typeface="Russo One"/>
                <a:cs typeface="Russo One"/>
                <a:sym typeface="Russo One"/>
              </a:rPr>
              <a:t> </a:t>
            </a:r>
            <a:endParaRPr sz="3600">
              <a:solidFill>
                <a:srgbClr val="525252"/>
              </a:solidFill>
              <a:latin typeface="Russo One"/>
              <a:ea typeface="Russo One"/>
              <a:cs typeface="Russo One"/>
              <a:sym typeface="Russo One"/>
            </a:endParaRPr>
          </a:p>
          <a:p>
            <a:pPr marL="0" lvl="0" indent="0" algn="ctr" rtl="0">
              <a:lnSpc>
                <a:spcPct val="100000"/>
              </a:lnSpc>
              <a:spcBef>
                <a:spcPts val="800"/>
              </a:spcBef>
              <a:spcAft>
                <a:spcPts val="800"/>
              </a:spcAft>
              <a:buNone/>
            </a:pPr>
            <a:r>
              <a:rPr lang="en" sz="3600">
                <a:solidFill>
                  <a:srgbClr val="0CE114"/>
                </a:solidFill>
                <a:latin typeface="Russo One"/>
                <a:ea typeface="Russo One"/>
                <a:cs typeface="Russo One"/>
                <a:sym typeface="Russo One"/>
              </a:rPr>
              <a:t>“DaffodilPC”</a:t>
            </a:r>
            <a:endParaRPr sz="3600">
              <a:solidFill>
                <a:srgbClr val="0CE114"/>
              </a:solidFill>
              <a:latin typeface="Russo One"/>
              <a:ea typeface="Russo One"/>
              <a:cs typeface="Russo One"/>
              <a:sym typeface="Russo One"/>
            </a:endParaRPr>
          </a:p>
        </p:txBody>
      </p:sp>
      <p:sp>
        <p:nvSpPr>
          <p:cNvPr id="255" name="Shape 255"/>
          <p:cNvSpPr/>
          <p:nvPr/>
        </p:nvSpPr>
        <p:spPr>
          <a:xfrm>
            <a:off x="-14850" y="1344600"/>
            <a:ext cx="5740500" cy="72900"/>
          </a:xfrm>
          <a:prstGeom prst="rect">
            <a:avLst/>
          </a:prstGeom>
          <a:solidFill>
            <a:srgbClr val="FFFF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6" name="Shape 256"/>
          <p:cNvSpPr/>
          <p:nvPr/>
        </p:nvSpPr>
        <p:spPr>
          <a:xfrm>
            <a:off x="-1500" y="250"/>
            <a:ext cx="5740500" cy="72900"/>
          </a:xfrm>
          <a:prstGeom prst="rect">
            <a:avLst/>
          </a:prstGeom>
          <a:solidFill>
            <a:srgbClr val="FFFF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7" name="Shape 257"/>
          <p:cNvSpPr/>
          <p:nvPr/>
        </p:nvSpPr>
        <p:spPr>
          <a:xfrm rot="-5400000">
            <a:off x="-2531250" y="2531250"/>
            <a:ext cx="5135400" cy="72900"/>
          </a:xfrm>
          <a:prstGeom prst="rect">
            <a:avLst/>
          </a:prstGeom>
          <a:solidFill>
            <a:srgbClr val="FFFF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8" name="Shape 258"/>
          <p:cNvSpPr/>
          <p:nvPr/>
        </p:nvSpPr>
        <p:spPr>
          <a:xfrm>
            <a:off x="-1500" y="5070350"/>
            <a:ext cx="5740500" cy="72900"/>
          </a:xfrm>
          <a:prstGeom prst="rect">
            <a:avLst/>
          </a:prstGeom>
          <a:solidFill>
            <a:srgbClr val="FFFF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9" name="Shape 259"/>
          <p:cNvSpPr/>
          <p:nvPr/>
        </p:nvSpPr>
        <p:spPr>
          <a:xfrm rot="-5400000">
            <a:off x="3133150" y="2535300"/>
            <a:ext cx="5135400" cy="72900"/>
          </a:xfrm>
          <a:prstGeom prst="rect">
            <a:avLst/>
          </a:prstGeom>
          <a:solidFill>
            <a:srgbClr val="FFFF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63"/>
        <p:cNvGrpSpPr/>
        <p:nvPr/>
      </p:nvGrpSpPr>
      <p:grpSpPr>
        <a:xfrm>
          <a:off x="0" y="0"/>
          <a:ext cx="0" cy="0"/>
          <a:chOff x="0" y="0"/>
          <a:chExt cx="0" cy="0"/>
        </a:xfrm>
      </p:grpSpPr>
      <p:pic>
        <p:nvPicPr>
          <p:cNvPr id="264" name="Shape 264"/>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265" name="Shape 265"/>
          <p:cNvSpPr txBox="1"/>
          <p:nvPr/>
        </p:nvSpPr>
        <p:spPr>
          <a:xfrm>
            <a:off x="11600"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2000</a:t>
            </a:r>
            <a:endParaRPr sz="9600">
              <a:latin typeface="Russo One"/>
              <a:ea typeface="Russo One"/>
              <a:cs typeface="Russo One"/>
              <a:sym typeface="Russo One"/>
            </a:endParaRPr>
          </a:p>
        </p:txBody>
      </p:sp>
      <p:sp>
        <p:nvSpPr>
          <p:cNvPr id="266" name="Shape 266"/>
          <p:cNvSpPr txBox="1"/>
          <p:nvPr/>
        </p:nvSpPr>
        <p:spPr>
          <a:xfrm>
            <a:off x="-10800" y="1417500"/>
            <a:ext cx="5735700" cy="3726000"/>
          </a:xfrm>
          <a:prstGeom prst="rect">
            <a:avLst/>
          </a:prstGeom>
          <a:solidFill>
            <a:srgbClr val="25EAA4">
              <a:alpha val="72690"/>
            </a:srgbClr>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sz="1050">
              <a:solidFill>
                <a:srgbClr val="525252"/>
              </a:solidFill>
              <a:latin typeface="Helvetica Neue"/>
              <a:ea typeface="Helvetica Neue"/>
              <a:cs typeface="Helvetica Neue"/>
              <a:sym typeface="Helvetica Neue"/>
            </a:endParaRPr>
          </a:p>
          <a:p>
            <a:pPr marL="0" lvl="0" indent="0" rtl="0">
              <a:lnSpc>
                <a:spcPct val="115000"/>
              </a:lnSpc>
              <a:spcBef>
                <a:spcPts val="800"/>
              </a:spcBef>
              <a:spcAft>
                <a:spcPts val="800"/>
              </a:spcAft>
              <a:buNone/>
            </a:pPr>
            <a:endParaRPr sz="1050">
              <a:solidFill>
                <a:srgbClr val="525252"/>
              </a:solidFill>
              <a:latin typeface="Helvetica Neue"/>
              <a:ea typeface="Helvetica Neue"/>
              <a:cs typeface="Helvetica Neue"/>
              <a:sym typeface="Helvetica Neue"/>
            </a:endParaRPr>
          </a:p>
        </p:txBody>
      </p:sp>
      <p:sp>
        <p:nvSpPr>
          <p:cNvPr id="267" name="Shape 267"/>
          <p:cNvSpPr/>
          <p:nvPr/>
        </p:nvSpPr>
        <p:spPr>
          <a:xfrm>
            <a:off x="153650" y="1495204"/>
            <a:ext cx="2552094" cy="979614"/>
          </a:xfrm>
          <a:prstGeom prst="flowChartTerminator">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FFFFFF"/>
                </a:solidFill>
                <a:latin typeface="Russo One"/>
                <a:ea typeface="Russo One"/>
                <a:cs typeface="Russo One"/>
                <a:sym typeface="Russo One"/>
              </a:rPr>
              <a:t>First Job Portal </a:t>
            </a:r>
            <a:r>
              <a:rPr lang="en" sz="1800">
                <a:solidFill>
                  <a:srgbClr val="FFFF00"/>
                </a:solidFill>
                <a:latin typeface="Russo One"/>
                <a:ea typeface="Russo One"/>
                <a:cs typeface="Russo One"/>
                <a:sym typeface="Russo One"/>
              </a:rPr>
              <a:t>www.jobsbd.com</a:t>
            </a:r>
            <a:r>
              <a:rPr lang="en" sz="1500">
                <a:solidFill>
                  <a:srgbClr val="FFFFFF"/>
                </a:solidFill>
                <a:latin typeface="Russo One"/>
                <a:ea typeface="Russo One"/>
                <a:cs typeface="Russo One"/>
                <a:sym typeface="Russo One"/>
              </a:rPr>
              <a:t> emerged</a:t>
            </a:r>
            <a:endParaRPr sz="1500">
              <a:solidFill>
                <a:srgbClr val="FFFFFF"/>
              </a:solidFill>
              <a:latin typeface="Russo One"/>
              <a:ea typeface="Russo One"/>
              <a:cs typeface="Russo One"/>
              <a:sym typeface="Russo One"/>
            </a:endParaRPr>
          </a:p>
        </p:txBody>
      </p:sp>
      <p:sp>
        <p:nvSpPr>
          <p:cNvPr id="268" name="Shape 268"/>
          <p:cNvSpPr/>
          <p:nvPr/>
        </p:nvSpPr>
        <p:spPr>
          <a:xfrm>
            <a:off x="2919502" y="1486450"/>
            <a:ext cx="2705670" cy="979614"/>
          </a:xfrm>
          <a:prstGeom prst="flowChartTerminator">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latin typeface="Russo One"/>
                <a:ea typeface="Russo One"/>
                <a:cs typeface="Russo One"/>
                <a:sym typeface="Russo One"/>
              </a:rPr>
              <a:t>Daffodil Web &amp; E-commerce</a:t>
            </a:r>
            <a:r>
              <a:rPr lang="en" sz="1500">
                <a:solidFill>
                  <a:srgbClr val="FFFFFF"/>
                </a:solidFill>
                <a:latin typeface="Russo One"/>
                <a:ea typeface="Russo One"/>
                <a:cs typeface="Russo One"/>
                <a:sym typeface="Russo One"/>
              </a:rPr>
              <a:t> launched</a:t>
            </a:r>
            <a:endParaRPr sz="1500">
              <a:solidFill>
                <a:srgbClr val="FFFFFF"/>
              </a:solidFill>
              <a:latin typeface="Russo One"/>
              <a:ea typeface="Russo One"/>
              <a:cs typeface="Russo One"/>
              <a:sym typeface="Russo One"/>
            </a:endParaRPr>
          </a:p>
        </p:txBody>
      </p:sp>
      <p:sp>
        <p:nvSpPr>
          <p:cNvPr id="269" name="Shape 269"/>
          <p:cNvSpPr/>
          <p:nvPr/>
        </p:nvSpPr>
        <p:spPr>
          <a:xfrm>
            <a:off x="108600" y="2550651"/>
            <a:ext cx="5520096" cy="593028"/>
          </a:xfrm>
          <a:prstGeom prst="flowChartTerminator">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FFFFFF"/>
                </a:solidFill>
                <a:latin typeface="Russo One"/>
                <a:ea typeface="Russo One"/>
                <a:cs typeface="Russo One"/>
                <a:sym typeface="Russo One"/>
              </a:rPr>
              <a:t>First ISP </a:t>
            </a:r>
            <a:r>
              <a:rPr lang="en" sz="1800">
                <a:solidFill>
                  <a:srgbClr val="FFFF00"/>
                </a:solidFill>
                <a:latin typeface="Russo One"/>
                <a:ea typeface="Russo One"/>
                <a:cs typeface="Russo One"/>
                <a:sym typeface="Russo One"/>
              </a:rPr>
              <a:t>www.daffodilonline.com</a:t>
            </a:r>
            <a:r>
              <a:rPr lang="en" sz="1500">
                <a:solidFill>
                  <a:srgbClr val="FFFFFF"/>
                </a:solidFill>
                <a:latin typeface="Russo One"/>
                <a:ea typeface="Russo One"/>
                <a:cs typeface="Russo One"/>
                <a:sym typeface="Russo One"/>
              </a:rPr>
              <a:t> was established</a:t>
            </a:r>
            <a:endParaRPr sz="1500">
              <a:solidFill>
                <a:srgbClr val="FFFFFF"/>
              </a:solidFill>
              <a:latin typeface="Russo One"/>
              <a:ea typeface="Russo One"/>
              <a:cs typeface="Russo One"/>
              <a:sym typeface="Russo One"/>
            </a:endParaRPr>
          </a:p>
        </p:txBody>
      </p:sp>
      <p:sp>
        <p:nvSpPr>
          <p:cNvPr id="270" name="Shape 270"/>
          <p:cNvSpPr/>
          <p:nvPr/>
        </p:nvSpPr>
        <p:spPr>
          <a:xfrm>
            <a:off x="153650" y="3190396"/>
            <a:ext cx="5471550" cy="593028"/>
          </a:xfrm>
          <a:prstGeom prst="flowChartTerminator">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6EFBFF"/>
                </a:solidFill>
                <a:latin typeface="Russo One"/>
                <a:ea typeface="Russo One"/>
                <a:cs typeface="Russo One"/>
                <a:sym typeface="Russo One"/>
              </a:rPr>
              <a:t>DCL</a:t>
            </a:r>
            <a:r>
              <a:rPr lang="en" sz="1500">
                <a:solidFill>
                  <a:srgbClr val="6EFBFF"/>
                </a:solidFill>
                <a:latin typeface="Russo One"/>
                <a:ea typeface="Russo One"/>
                <a:cs typeface="Russo One"/>
                <a:sym typeface="Russo One"/>
              </a:rPr>
              <a:t> </a:t>
            </a:r>
            <a:r>
              <a:rPr lang="en" sz="1500">
                <a:solidFill>
                  <a:srgbClr val="FFFFFF"/>
                </a:solidFill>
                <a:latin typeface="Russo One"/>
                <a:ea typeface="Russo One"/>
                <a:cs typeface="Russo One"/>
                <a:sym typeface="Russo One"/>
              </a:rPr>
              <a:t>is appointed as </a:t>
            </a:r>
            <a:r>
              <a:rPr lang="en" sz="1800">
                <a:solidFill>
                  <a:srgbClr val="FFFF00"/>
                </a:solidFill>
                <a:latin typeface="Russo One"/>
                <a:ea typeface="Russo One"/>
                <a:cs typeface="Russo One"/>
                <a:sym typeface="Russo One"/>
              </a:rPr>
              <a:t>HP</a:t>
            </a:r>
            <a:r>
              <a:rPr lang="en" sz="1500">
                <a:solidFill>
                  <a:srgbClr val="FFFFFF"/>
                </a:solidFill>
                <a:latin typeface="Russo One"/>
                <a:ea typeface="Russo One"/>
                <a:cs typeface="Russo One"/>
                <a:sym typeface="Russo One"/>
              </a:rPr>
              <a:t> authorized service provider</a:t>
            </a:r>
            <a:endParaRPr sz="1500">
              <a:solidFill>
                <a:srgbClr val="FFFFFF"/>
              </a:solidFill>
              <a:latin typeface="Russo One"/>
              <a:ea typeface="Russo One"/>
              <a:cs typeface="Russo One"/>
              <a:sym typeface="Russo One"/>
            </a:endParaRPr>
          </a:p>
        </p:txBody>
      </p:sp>
      <p:sp>
        <p:nvSpPr>
          <p:cNvPr id="271" name="Shape 271"/>
          <p:cNvSpPr/>
          <p:nvPr/>
        </p:nvSpPr>
        <p:spPr>
          <a:xfrm>
            <a:off x="105125" y="3868002"/>
            <a:ext cx="2600586" cy="1186110"/>
          </a:xfrm>
          <a:prstGeom prst="flowChartTerminator">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6EFBFF"/>
                </a:solidFill>
                <a:latin typeface="Russo One"/>
                <a:ea typeface="Russo One"/>
                <a:cs typeface="Russo One"/>
                <a:sym typeface="Russo One"/>
              </a:rPr>
              <a:t>DIIT </a:t>
            </a:r>
            <a:r>
              <a:rPr lang="en" sz="1500">
                <a:solidFill>
                  <a:srgbClr val="FFFFFF"/>
                </a:solidFill>
                <a:latin typeface="Russo One"/>
                <a:ea typeface="Russo One"/>
                <a:cs typeface="Russo One"/>
                <a:sym typeface="Russo One"/>
              </a:rPr>
              <a:t>started in Chittagong &amp; got </a:t>
            </a:r>
            <a:r>
              <a:rPr lang="en" sz="1500">
                <a:solidFill>
                  <a:srgbClr val="FFFF00"/>
                </a:solidFill>
                <a:latin typeface="Russo One"/>
                <a:ea typeface="Russo One"/>
                <a:cs typeface="Russo One"/>
                <a:sym typeface="Russo One"/>
              </a:rPr>
              <a:t>National University</a:t>
            </a:r>
            <a:r>
              <a:rPr lang="en" sz="1500">
                <a:solidFill>
                  <a:srgbClr val="FFFFFF"/>
                </a:solidFill>
                <a:latin typeface="Russo One"/>
                <a:ea typeface="Russo One"/>
                <a:cs typeface="Russo One"/>
                <a:sym typeface="Russo One"/>
              </a:rPr>
              <a:t> approval</a:t>
            </a:r>
            <a:endParaRPr sz="1500">
              <a:solidFill>
                <a:srgbClr val="FFFFFF"/>
              </a:solidFill>
              <a:latin typeface="Russo One"/>
              <a:ea typeface="Russo One"/>
              <a:cs typeface="Russo One"/>
              <a:sym typeface="Russo One"/>
            </a:endParaRPr>
          </a:p>
        </p:txBody>
      </p:sp>
      <p:sp>
        <p:nvSpPr>
          <p:cNvPr id="272" name="Shape 272"/>
          <p:cNvSpPr/>
          <p:nvPr/>
        </p:nvSpPr>
        <p:spPr>
          <a:xfrm>
            <a:off x="2806277" y="3868002"/>
            <a:ext cx="2818908" cy="1186110"/>
          </a:xfrm>
          <a:prstGeom prst="flowChartTerminator">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6EFBFF"/>
                </a:solidFill>
                <a:latin typeface="Russo One"/>
                <a:ea typeface="Russo One"/>
                <a:cs typeface="Russo One"/>
                <a:sym typeface="Russo One"/>
              </a:rPr>
              <a:t>DCL </a:t>
            </a:r>
            <a:r>
              <a:rPr lang="en" sz="1500">
                <a:solidFill>
                  <a:srgbClr val="FFFFFF"/>
                </a:solidFill>
                <a:latin typeface="Russo One"/>
                <a:ea typeface="Russo One"/>
                <a:cs typeface="Russo One"/>
                <a:sym typeface="Russo One"/>
              </a:rPr>
              <a:t>became the sole distributor of </a:t>
            </a:r>
            <a:r>
              <a:rPr lang="en" sz="1500">
                <a:solidFill>
                  <a:srgbClr val="FFFF00"/>
                </a:solidFill>
                <a:latin typeface="Russo One"/>
                <a:ea typeface="Russo One"/>
                <a:cs typeface="Russo One"/>
                <a:sym typeface="Russo One"/>
              </a:rPr>
              <a:t>GIS (Geographic Information System)</a:t>
            </a:r>
            <a:r>
              <a:rPr lang="en" sz="1500">
                <a:solidFill>
                  <a:srgbClr val="FFFFFF"/>
                </a:solidFill>
                <a:latin typeface="Russo One"/>
                <a:ea typeface="Russo One"/>
                <a:cs typeface="Russo One"/>
                <a:sym typeface="Russo One"/>
              </a:rPr>
              <a:t> products</a:t>
            </a:r>
            <a:endParaRPr sz="1500">
              <a:solidFill>
                <a:srgbClr val="FFFFFF"/>
              </a:solidFill>
              <a:latin typeface="Russo One"/>
              <a:ea typeface="Russo One"/>
              <a:cs typeface="Russo One"/>
              <a:sym typeface="Russo One"/>
            </a:endParaRPr>
          </a:p>
        </p:txBody>
      </p:sp>
      <p:sp>
        <p:nvSpPr>
          <p:cNvPr id="273" name="Shape 273"/>
          <p:cNvSpPr/>
          <p:nvPr/>
        </p:nvSpPr>
        <p:spPr>
          <a:xfrm>
            <a:off x="-14850" y="1344600"/>
            <a:ext cx="5740500" cy="72900"/>
          </a:xfrm>
          <a:prstGeom prst="rect">
            <a:avLst/>
          </a:prstGeom>
          <a:solidFill>
            <a:srgbClr val="25EAA4">
              <a:alpha val="7269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4" name="Shape 274"/>
          <p:cNvSpPr/>
          <p:nvPr/>
        </p:nvSpPr>
        <p:spPr>
          <a:xfrm>
            <a:off x="-1500" y="250"/>
            <a:ext cx="5740500" cy="72900"/>
          </a:xfrm>
          <a:prstGeom prst="rect">
            <a:avLst/>
          </a:prstGeom>
          <a:solidFill>
            <a:srgbClr val="25EAA4">
              <a:alpha val="7269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5" name="Shape 275"/>
          <p:cNvSpPr/>
          <p:nvPr/>
        </p:nvSpPr>
        <p:spPr>
          <a:xfrm rot="-5400000">
            <a:off x="-2531250" y="2531250"/>
            <a:ext cx="5135400" cy="72900"/>
          </a:xfrm>
          <a:prstGeom prst="rect">
            <a:avLst/>
          </a:prstGeom>
          <a:solidFill>
            <a:srgbClr val="25EAA4">
              <a:alpha val="7269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6" name="Shape 276"/>
          <p:cNvSpPr/>
          <p:nvPr/>
        </p:nvSpPr>
        <p:spPr>
          <a:xfrm>
            <a:off x="-1500" y="5070350"/>
            <a:ext cx="5740500" cy="72900"/>
          </a:xfrm>
          <a:prstGeom prst="rect">
            <a:avLst/>
          </a:prstGeom>
          <a:solidFill>
            <a:srgbClr val="25EAA4">
              <a:alpha val="7269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7" name="Shape 277"/>
          <p:cNvSpPr/>
          <p:nvPr/>
        </p:nvSpPr>
        <p:spPr>
          <a:xfrm rot="-5400000">
            <a:off x="3133150" y="2535300"/>
            <a:ext cx="5135400" cy="72900"/>
          </a:xfrm>
          <a:prstGeom prst="rect">
            <a:avLst/>
          </a:prstGeom>
          <a:solidFill>
            <a:srgbClr val="25EAA4">
              <a:alpha val="7269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81"/>
        <p:cNvGrpSpPr/>
        <p:nvPr/>
      </p:nvGrpSpPr>
      <p:grpSpPr>
        <a:xfrm>
          <a:off x="0" y="0"/>
          <a:ext cx="0" cy="0"/>
          <a:chOff x="0" y="0"/>
          <a:chExt cx="0" cy="0"/>
        </a:xfrm>
      </p:grpSpPr>
      <p:pic>
        <p:nvPicPr>
          <p:cNvPr id="282" name="Shape 282"/>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283" name="Shape 283"/>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2001</a:t>
            </a:r>
            <a:endParaRPr sz="9600">
              <a:latin typeface="Russo One"/>
              <a:ea typeface="Russo One"/>
              <a:cs typeface="Russo One"/>
              <a:sym typeface="Russo One"/>
            </a:endParaRPr>
          </a:p>
        </p:txBody>
      </p:sp>
      <p:sp>
        <p:nvSpPr>
          <p:cNvPr id="284" name="Shape 284"/>
          <p:cNvSpPr txBox="1"/>
          <p:nvPr/>
        </p:nvSpPr>
        <p:spPr>
          <a:xfrm>
            <a:off x="-10800" y="1417500"/>
            <a:ext cx="5735700" cy="3726000"/>
          </a:xfrm>
          <a:prstGeom prst="rect">
            <a:avLst/>
          </a:prstGeom>
          <a:gradFill>
            <a:gsLst>
              <a:gs pos="0">
                <a:srgbClr val="FFFFFF"/>
              </a:gs>
              <a:gs pos="100000">
                <a:srgbClr val="B3B3B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rtl="0">
              <a:lnSpc>
                <a:spcPct val="115000"/>
              </a:lnSpc>
              <a:spcBef>
                <a:spcPts val="0"/>
              </a:spcBef>
              <a:spcAft>
                <a:spcPts val="800"/>
              </a:spcAft>
              <a:buNone/>
            </a:pPr>
            <a:endParaRPr sz="1050">
              <a:solidFill>
                <a:srgbClr val="525252"/>
              </a:solidFill>
              <a:latin typeface="Helvetica Neue"/>
              <a:ea typeface="Helvetica Neue"/>
              <a:cs typeface="Helvetica Neue"/>
              <a:sym typeface="Helvetica Neue"/>
            </a:endParaRPr>
          </a:p>
        </p:txBody>
      </p:sp>
      <p:sp>
        <p:nvSpPr>
          <p:cNvPr id="285" name="Shape 285"/>
          <p:cNvSpPr/>
          <p:nvPr/>
        </p:nvSpPr>
        <p:spPr>
          <a:xfrm>
            <a:off x="204876" y="1486449"/>
            <a:ext cx="5331000" cy="668400"/>
          </a:xfrm>
          <a:prstGeom prst="flowChartAlternateProcess">
            <a:avLst/>
          </a:prstGeom>
          <a:solidFill>
            <a:srgbClr val="0B63C4">
              <a:alpha val="6744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Russo One"/>
                <a:ea typeface="Russo One"/>
                <a:cs typeface="Russo One"/>
                <a:sym typeface="Russo One"/>
              </a:rPr>
              <a:t>DCL incorporated </a:t>
            </a:r>
            <a:r>
              <a:rPr lang="en" sz="1800">
                <a:solidFill>
                  <a:srgbClr val="FCFFA2"/>
                </a:solidFill>
                <a:latin typeface="Russo One"/>
                <a:ea typeface="Russo One"/>
                <a:cs typeface="Russo One"/>
                <a:sym typeface="Russo One"/>
              </a:rPr>
              <a:t>Daffodil Software Ltd</a:t>
            </a:r>
            <a:endParaRPr sz="1800">
              <a:solidFill>
                <a:srgbClr val="FCFFA2"/>
              </a:solidFill>
              <a:latin typeface="Russo One"/>
              <a:ea typeface="Russo One"/>
              <a:cs typeface="Russo One"/>
              <a:sym typeface="Russo One"/>
            </a:endParaRPr>
          </a:p>
        </p:txBody>
      </p:sp>
      <p:sp>
        <p:nvSpPr>
          <p:cNvPr id="286" name="Shape 286"/>
          <p:cNvSpPr/>
          <p:nvPr/>
        </p:nvSpPr>
        <p:spPr>
          <a:xfrm>
            <a:off x="204863" y="2183933"/>
            <a:ext cx="5331000" cy="668400"/>
          </a:xfrm>
          <a:prstGeom prst="flowChartAlternateProcess">
            <a:avLst/>
          </a:prstGeom>
          <a:solidFill>
            <a:srgbClr val="0B63C4">
              <a:alpha val="6744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Russo One"/>
                <a:ea typeface="Russo One"/>
                <a:cs typeface="Russo One"/>
                <a:sym typeface="Russo One"/>
              </a:rPr>
              <a:t>Established </a:t>
            </a:r>
            <a:r>
              <a:rPr lang="en" sz="1800">
                <a:solidFill>
                  <a:srgbClr val="FCFFA2"/>
                </a:solidFill>
                <a:latin typeface="Russo One"/>
                <a:ea typeface="Russo One"/>
                <a:cs typeface="Russo One"/>
                <a:sym typeface="Russo One"/>
              </a:rPr>
              <a:t>Daffodil Multimedia</a:t>
            </a:r>
            <a:endParaRPr sz="1800">
              <a:solidFill>
                <a:srgbClr val="FCFFA2"/>
              </a:solidFill>
              <a:latin typeface="Russo One"/>
              <a:ea typeface="Russo One"/>
              <a:cs typeface="Russo One"/>
              <a:sym typeface="Russo One"/>
            </a:endParaRPr>
          </a:p>
        </p:txBody>
      </p:sp>
      <p:sp>
        <p:nvSpPr>
          <p:cNvPr id="287" name="Shape 287"/>
          <p:cNvSpPr/>
          <p:nvPr/>
        </p:nvSpPr>
        <p:spPr>
          <a:xfrm>
            <a:off x="204875" y="2881411"/>
            <a:ext cx="5331000" cy="1055400"/>
          </a:xfrm>
          <a:prstGeom prst="flowChartAlternateProcess">
            <a:avLst/>
          </a:prstGeom>
          <a:solidFill>
            <a:srgbClr val="0B63C4">
              <a:alpha val="6744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Russo One"/>
                <a:ea typeface="Russo One"/>
                <a:cs typeface="Russo One"/>
                <a:sym typeface="Russo One"/>
              </a:rPr>
              <a:t>Published 1st Digital Magazine of </a:t>
            </a:r>
            <a:r>
              <a:rPr lang="en" sz="1800">
                <a:solidFill>
                  <a:srgbClr val="FCFFA2"/>
                </a:solidFill>
                <a:latin typeface="Russo One"/>
                <a:ea typeface="Russo One"/>
                <a:cs typeface="Russo One"/>
                <a:sym typeface="Russo One"/>
              </a:rPr>
              <a:t>Bangladesh Digibangla</a:t>
            </a:r>
            <a:endParaRPr sz="1800">
              <a:solidFill>
                <a:srgbClr val="FCFFA2"/>
              </a:solidFill>
              <a:latin typeface="Russo One"/>
              <a:ea typeface="Russo One"/>
              <a:cs typeface="Russo One"/>
              <a:sym typeface="Russo One"/>
            </a:endParaRPr>
          </a:p>
        </p:txBody>
      </p:sp>
      <p:sp>
        <p:nvSpPr>
          <p:cNvPr id="288" name="Shape 288"/>
          <p:cNvSpPr/>
          <p:nvPr/>
        </p:nvSpPr>
        <p:spPr>
          <a:xfrm>
            <a:off x="191550" y="3965761"/>
            <a:ext cx="5331000" cy="1055400"/>
          </a:xfrm>
          <a:prstGeom prst="flowChartAlternateProcess">
            <a:avLst/>
          </a:prstGeom>
          <a:solidFill>
            <a:srgbClr val="0B63C4">
              <a:alpha val="6744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Russo One"/>
                <a:ea typeface="Russo One"/>
                <a:cs typeface="Russo One"/>
                <a:sym typeface="Russo One"/>
              </a:rPr>
              <a:t>Elected as President of Prime IT Association, </a:t>
            </a:r>
            <a:r>
              <a:rPr lang="en" sz="1800">
                <a:solidFill>
                  <a:srgbClr val="FCFFA2"/>
                </a:solidFill>
                <a:latin typeface="Russo One"/>
                <a:ea typeface="Russo One"/>
                <a:cs typeface="Russo One"/>
                <a:sym typeface="Russo One"/>
              </a:rPr>
              <a:t>“Bangladesh Computer Samity (BCS)”</a:t>
            </a:r>
            <a:r>
              <a:rPr lang="en" sz="1800">
                <a:solidFill>
                  <a:srgbClr val="FFFFFF"/>
                </a:solidFill>
                <a:latin typeface="Russo One"/>
                <a:ea typeface="Russo One"/>
                <a:cs typeface="Russo One"/>
                <a:sym typeface="Russo One"/>
              </a:rPr>
              <a:t> for 2002-03 </a:t>
            </a:r>
            <a:endParaRPr sz="1800">
              <a:solidFill>
                <a:srgbClr val="FFFFFF"/>
              </a:solidFill>
              <a:latin typeface="Russo One"/>
              <a:ea typeface="Russo One"/>
              <a:cs typeface="Russo One"/>
              <a:sym typeface="Russo One"/>
            </a:endParaRPr>
          </a:p>
        </p:txBody>
      </p:sp>
      <p:sp>
        <p:nvSpPr>
          <p:cNvPr id="289" name="Shape 289"/>
          <p:cNvSpPr/>
          <p:nvPr/>
        </p:nvSpPr>
        <p:spPr>
          <a:xfrm>
            <a:off x="-14850" y="1344600"/>
            <a:ext cx="5740500" cy="72900"/>
          </a:xfrm>
          <a:prstGeom prst="rect">
            <a:avLst/>
          </a:prstGeom>
          <a:gradFill>
            <a:gsLst>
              <a:gs pos="0">
                <a:srgbClr val="4E29AA"/>
              </a:gs>
              <a:gs pos="100000">
                <a:srgbClr val="1E123D"/>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0" name="Shape 290"/>
          <p:cNvSpPr/>
          <p:nvPr/>
        </p:nvSpPr>
        <p:spPr>
          <a:xfrm>
            <a:off x="-1500" y="250"/>
            <a:ext cx="5740500" cy="72900"/>
          </a:xfrm>
          <a:prstGeom prst="rect">
            <a:avLst/>
          </a:prstGeom>
          <a:gradFill>
            <a:gsLst>
              <a:gs pos="0">
                <a:srgbClr val="4E29AA"/>
              </a:gs>
              <a:gs pos="100000">
                <a:srgbClr val="1E123D"/>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1" name="Shape 291"/>
          <p:cNvSpPr/>
          <p:nvPr/>
        </p:nvSpPr>
        <p:spPr>
          <a:xfrm rot="-5400000">
            <a:off x="-2531250" y="2531250"/>
            <a:ext cx="5135400" cy="72900"/>
          </a:xfrm>
          <a:prstGeom prst="rect">
            <a:avLst/>
          </a:prstGeom>
          <a:gradFill>
            <a:gsLst>
              <a:gs pos="0">
                <a:srgbClr val="4E29AA"/>
              </a:gs>
              <a:gs pos="100000">
                <a:srgbClr val="1E123D"/>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2" name="Shape 292"/>
          <p:cNvSpPr/>
          <p:nvPr/>
        </p:nvSpPr>
        <p:spPr>
          <a:xfrm>
            <a:off x="-1500" y="5070350"/>
            <a:ext cx="5740500" cy="72900"/>
          </a:xfrm>
          <a:prstGeom prst="rect">
            <a:avLst/>
          </a:prstGeom>
          <a:gradFill>
            <a:gsLst>
              <a:gs pos="0">
                <a:srgbClr val="4E29AA"/>
              </a:gs>
              <a:gs pos="100000">
                <a:srgbClr val="1E123D"/>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3" name="Shape 293"/>
          <p:cNvSpPr/>
          <p:nvPr/>
        </p:nvSpPr>
        <p:spPr>
          <a:xfrm rot="-5400000">
            <a:off x="3133150" y="2535300"/>
            <a:ext cx="5135400" cy="72900"/>
          </a:xfrm>
          <a:prstGeom prst="rect">
            <a:avLst/>
          </a:prstGeom>
          <a:gradFill>
            <a:gsLst>
              <a:gs pos="0">
                <a:srgbClr val="4E29AA"/>
              </a:gs>
              <a:gs pos="100000">
                <a:srgbClr val="1E123D"/>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97"/>
        <p:cNvGrpSpPr/>
        <p:nvPr/>
      </p:nvGrpSpPr>
      <p:grpSpPr>
        <a:xfrm>
          <a:off x="0" y="0"/>
          <a:ext cx="0" cy="0"/>
          <a:chOff x="0" y="0"/>
          <a:chExt cx="0" cy="0"/>
        </a:xfrm>
      </p:grpSpPr>
      <p:pic>
        <p:nvPicPr>
          <p:cNvPr id="298" name="Shape 298"/>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299" name="Shape 299"/>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2002</a:t>
            </a:r>
            <a:endParaRPr sz="9600">
              <a:latin typeface="Russo One"/>
              <a:ea typeface="Russo One"/>
              <a:cs typeface="Russo One"/>
              <a:sym typeface="Russo One"/>
            </a:endParaRPr>
          </a:p>
        </p:txBody>
      </p:sp>
      <p:sp>
        <p:nvSpPr>
          <p:cNvPr id="300" name="Shape 300"/>
          <p:cNvSpPr txBox="1"/>
          <p:nvPr/>
        </p:nvSpPr>
        <p:spPr>
          <a:xfrm>
            <a:off x="-10800" y="1417500"/>
            <a:ext cx="5735700" cy="3726000"/>
          </a:xfrm>
          <a:prstGeom prst="rect">
            <a:avLst/>
          </a:prstGeom>
          <a:solidFill>
            <a:srgbClr val="444444"/>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800"/>
              </a:spcAft>
              <a:buNone/>
            </a:pPr>
            <a:endParaRPr sz="1050">
              <a:solidFill>
                <a:srgbClr val="525252"/>
              </a:solidFill>
              <a:latin typeface="Helvetica Neue"/>
              <a:ea typeface="Helvetica Neue"/>
              <a:cs typeface="Helvetica Neue"/>
              <a:sym typeface="Helvetica Neue"/>
            </a:endParaRPr>
          </a:p>
        </p:txBody>
      </p:sp>
      <p:sp>
        <p:nvSpPr>
          <p:cNvPr id="301" name="Shape 301"/>
          <p:cNvSpPr/>
          <p:nvPr/>
        </p:nvSpPr>
        <p:spPr>
          <a:xfrm>
            <a:off x="210275" y="1539400"/>
            <a:ext cx="2618650" cy="3401925"/>
          </a:xfrm>
          <a:prstGeom prst="flowChartOffpageConnector">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a:solidFill>
                  <a:srgbClr val="09509E"/>
                </a:solidFill>
                <a:latin typeface="Russo One"/>
                <a:ea typeface="Russo One"/>
                <a:cs typeface="Russo One"/>
                <a:sym typeface="Russo One"/>
              </a:rPr>
              <a:t>Daffodil</a:t>
            </a:r>
            <a:r>
              <a:rPr lang="en" sz="2300">
                <a:solidFill>
                  <a:srgbClr val="FFFFFF"/>
                </a:solidFill>
                <a:latin typeface="Russo One"/>
                <a:ea typeface="Russo One"/>
                <a:cs typeface="Russo One"/>
                <a:sym typeface="Russo One"/>
              </a:rPr>
              <a:t> </a:t>
            </a:r>
            <a:r>
              <a:rPr lang="en" sz="2300">
                <a:solidFill>
                  <a:srgbClr val="707070"/>
                </a:solidFill>
                <a:latin typeface="Russo One"/>
                <a:ea typeface="Russo One"/>
                <a:cs typeface="Russo One"/>
                <a:sym typeface="Russo One"/>
              </a:rPr>
              <a:t>International</a:t>
            </a:r>
            <a:r>
              <a:rPr lang="en" sz="2300">
                <a:solidFill>
                  <a:srgbClr val="FFFFFF"/>
                </a:solidFill>
                <a:latin typeface="Russo One"/>
                <a:ea typeface="Russo One"/>
                <a:cs typeface="Russo One"/>
                <a:sym typeface="Russo One"/>
              </a:rPr>
              <a:t> </a:t>
            </a:r>
            <a:r>
              <a:rPr lang="en" sz="2300">
                <a:solidFill>
                  <a:srgbClr val="39B147"/>
                </a:solidFill>
                <a:latin typeface="Russo One"/>
                <a:ea typeface="Russo One"/>
                <a:cs typeface="Russo One"/>
                <a:sym typeface="Russo One"/>
              </a:rPr>
              <a:t>University</a:t>
            </a:r>
            <a:r>
              <a:rPr lang="en" sz="2300">
                <a:latin typeface="Russo One"/>
                <a:ea typeface="Russo One"/>
                <a:cs typeface="Russo One"/>
                <a:sym typeface="Russo One"/>
              </a:rPr>
              <a:t> </a:t>
            </a:r>
            <a:endParaRPr sz="2300">
              <a:latin typeface="Russo One"/>
              <a:ea typeface="Russo One"/>
              <a:cs typeface="Russo One"/>
              <a:sym typeface="Russo One"/>
            </a:endParaRPr>
          </a:p>
          <a:p>
            <a:pPr marL="0" lvl="0" indent="0" algn="ctr">
              <a:spcBef>
                <a:spcPts val="0"/>
              </a:spcBef>
              <a:spcAft>
                <a:spcPts val="0"/>
              </a:spcAft>
              <a:buNone/>
            </a:pPr>
            <a:r>
              <a:rPr lang="en" sz="1900">
                <a:latin typeface="Russo One"/>
                <a:ea typeface="Russo One"/>
                <a:cs typeface="Russo One"/>
                <a:sym typeface="Russo One"/>
              </a:rPr>
              <a:t>got approval of the Ministry of Education under Private University Act of 1992</a:t>
            </a:r>
            <a:endParaRPr sz="1900">
              <a:latin typeface="Russo One"/>
              <a:ea typeface="Russo One"/>
              <a:cs typeface="Russo One"/>
              <a:sym typeface="Russo One"/>
            </a:endParaRPr>
          </a:p>
        </p:txBody>
      </p:sp>
      <p:sp>
        <p:nvSpPr>
          <p:cNvPr id="302" name="Shape 302"/>
          <p:cNvSpPr/>
          <p:nvPr/>
        </p:nvSpPr>
        <p:spPr>
          <a:xfrm>
            <a:off x="-14850" y="1344600"/>
            <a:ext cx="5740500" cy="72900"/>
          </a:xfrm>
          <a:prstGeom prst="rect">
            <a:avLst/>
          </a:prstGeom>
          <a:gradFill>
            <a:gsLst>
              <a:gs pos="0">
                <a:srgbClr val="4E29AA"/>
              </a:gs>
              <a:gs pos="100000">
                <a:srgbClr val="1E123D"/>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3" name="Shape 303"/>
          <p:cNvSpPr/>
          <p:nvPr/>
        </p:nvSpPr>
        <p:spPr>
          <a:xfrm>
            <a:off x="-1500" y="250"/>
            <a:ext cx="5740500" cy="72900"/>
          </a:xfrm>
          <a:prstGeom prst="rect">
            <a:avLst/>
          </a:prstGeom>
          <a:gradFill>
            <a:gsLst>
              <a:gs pos="0">
                <a:srgbClr val="4E29AA"/>
              </a:gs>
              <a:gs pos="100000">
                <a:srgbClr val="1E123D"/>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4" name="Shape 304"/>
          <p:cNvSpPr/>
          <p:nvPr/>
        </p:nvSpPr>
        <p:spPr>
          <a:xfrm rot="-5400000">
            <a:off x="-2531250" y="2531250"/>
            <a:ext cx="5135400" cy="72900"/>
          </a:xfrm>
          <a:prstGeom prst="rect">
            <a:avLst/>
          </a:prstGeom>
          <a:gradFill>
            <a:gsLst>
              <a:gs pos="0">
                <a:srgbClr val="4E29AA"/>
              </a:gs>
              <a:gs pos="100000">
                <a:srgbClr val="1E123D"/>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5" name="Shape 305"/>
          <p:cNvSpPr/>
          <p:nvPr/>
        </p:nvSpPr>
        <p:spPr>
          <a:xfrm>
            <a:off x="-1500" y="5070350"/>
            <a:ext cx="5740500" cy="72900"/>
          </a:xfrm>
          <a:prstGeom prst="rect">
            <a:avLst/>
          </a:prstGeom>
          <a:gradFill>
            <a:gsLst>
              <a:gs pos="0">
                <a:srgbClr val="4E29AA"/>
              </a:gs>
              <a:gs pos="100000">
                <a:srgbClr val="1E123D"/>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6" name="Shape 306"/>
          <p:cNvSpPr/>
          <p:nvPr/>
        </p:nvSpPr>
        <p:spPr>
          <a:xfrm rot="-5400000">
            <a:off x="3133150" y="2535300"/>
            <a:ext cx="5135400" cy="72900"/>
          </a:xfrm>
          <a:prstGeom prst="rect">
            <a:avLst/>
          </a:prstGeom>
          <a:gradFill>
            <a:gsLst>
              <a:gs pos="0">
                <a:srgbClr val="4E29AA"/>
              </a:gs>
              <a:gs pos="100000">
                <a:srgbClr val="1E123D"/>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7" name="Shape 307"/>
          <p:cNvSpPr/>
          <p:nvPr/>
        </p:nvSpPr>
        <p:spPr>
          <a:xfrm>
            <a:off x="2937338" y="1542963"/>
            <a:ext cx="2618650" cy="3401925"/>
          </a:xfrm>
          <a:prstGeom prst="flowChartOffpageConnector">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a:solidFill>
                  <a:srgbClr val="09509E"/>
                </a:solidFill>
                <a:latin typeface="Russo One"/>
                <a:ea typeface="Russo One"/>
                <a:cs typeface="Russo One"/>
                <a:sym typeface="Russo One"/>
              </a:rPr>
              <a:t>Chairman of </a:t>
            </a:r>
            <a:r>
              <a:rPr lang="en" sz="2800">
                <a:solidFill>
                  <a:srgbClr val="990000"/>
                </a:solidFill>
                <a:latin typeface="Russo One"/>
                <a:ea typeface="Russo One"/>
                <a:cs typeface="Russo One"/>
                <a:sym typeface="Russo One"/>
              </a:rPr>
              <a:t>Bangladesh Computer Samity (BCS)</a:t>
            </a:r>
            <a:r>
              <a:rPr lang="en" sz="2300">
                <a:solidFill>
                  <a:srgbClr val="09509E"/>
                </a:solidFill>
                <a:latin typeface="Russo One"/>
                <a:ea typeface="Russo One"/>
                <a:cs typeface="Russo One"/>
                <a:sym typeface="Russo One"/>
              </a:rPr>
              <a:t> from 2002 to 2003</a:t>
            </a:r>
            <a:endParaRPr sz="2300">
              <a:solidFill>
                <a:srgbClr val="09509E"/>
              </a:solidFill>
              <a:latin typeface="Russo One"/>
              <a:ea typeface="Russo One"/>
              <a:cs typeface="Russo One"/>
              <a:sym typeface="Russo On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11"/>
        <p:cNvGrpSpPr/>
        <p:nvPr/>
      </p:nvGrpSpPr>
      <p:grpSpPr>
        <a:xfrm>
          <a:off x="0" y="0"/>
          <a:ext cx="0" cy="0"/>
          <a:chOff x="0" y="0"/>
          <a:chExt cx="0" cy="0"/>
        </a:xfrm>
      </p:grpSpPr>
      <p:pic>
        <p:nvPicPr>
          <p:cNvPr id="312" name="Shape 312"/>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313" name="Shape 313"/>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2003</a:t>
            </a:r>
            <a:endParaRPr sz="9600">
              <a:latin typeface="Russo One"/>
              <a:ea typeface="Russo One"/>
              <a:cs typeface="Russo One"/>
              <a:sym typeface="Russo One"/>
            </a:endParaRPr>
          </a:p>
        </p:txBody>
      </p:sp>
      <p:sp>
        <p:nvSpPr>
          <p:cNvPr id="314" name="Shape 314"/>
          <p:cNvSpPr txBox="1"/>
          <p:nvPr/>
        </p:nvSpPr>
        <p:spPr>
          <a:xfrm>
            <a:off x="-10800" y="1417500"/>
            <a:ext cx="5735700" cy="3726000"/>
          </a:xfrm>
          <a:prstGeom prst="rect">
            <a:avLst/>
          </a:prstGeom>
          <a:gradFill>
            <a:gsLst>
              <a:gs pos="0">
                <a:srgbClr val="4E29AA">
                  <a:alpha val="72690"/>
                </a:srgbClr>
              </a:gs>
              <a:gs pos="100000">
                <a:srgbClr val="1E123D">
                  <a:alpha val="7269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000">
                <a:solidFill>
                  <a:srgbClr val="FFFFFF"/>
                </a:solidFill>
                <a:latin typeface="Russo One"/>
                <a:ea typeface="Russo One"/>
                <a:cs typeface="Russo One"/>
                <a:sym typeface="Russo One"/>
              </a:rPr>
              <a:t>Established </a:t>
            </a:r>
            <a:endParaRPr sz="3000">
              <a:solidFill>
                <a:srgbClr val="FFFFFF"/>
              </a:solidFill>
              <a:latin typeface="Russo One"/>
              <a:ea typeface="Russo One"/>
              <a:cs typeface="Russo One"/>
              <a:sym typeface="Russo One"/>
            </a:endParaRPr>
          </a:p>
          <a:p>
            <a:pPr marL="0" lvl="0" indent="0" algn="ctr" rtl="0">
              <a:lnSpc>
                <a:spcPct val="100000"/>
              </a:lnSpc>
              <a:spcBef>
                <a:spcPts val="800"/>
              </a:spcBef>
              <a:spcAft>
                <a:spcPts val="0"/>
              </a:spcAft>
              <a:buNone/>
            </a:pPr>
            <a:r>
              <a:rPr lang="en" sz="3000">
                <a:solidFill>
                  <a:srgbClr val="D1FFE6"/>
                </a:solidFill>
                <a:latin typeface="Russo One"/>
                <a:ea typeface="Russo One"/>
                <a:cs typeface="Russo One"/>
                <a:sym typeface="Russo One"/>
              </a:rPr>
              <a:t>Daffodil International College</a:t>
            </a:r>
            <a:endParaRPr sz="3000">
              <a:solidFill>
                <a:srgbClr val="D1FFE6"/>
              </a:solidFill>
              <a:latin typeface="Russo One"/>
              <a:ea typeface="Russo One"/>
              <a:cs typeface="Russo One"/>
              <a:sym typeface="Russo One"/>
            </a:endParaRPr>
          </a:p>
          <a:p>
            <a:pPr marL="0" lvl="0" indent="0" algn="ctr" rtl="0">
              <a:lnSpc>
                <a:spcPct val="100000"/>
              </a:lnSpc>
              <a:spcBef>
                <a:spcPts val="800"/>
              </a:spcBef>
              <a:spcAft>
                <a:spcPts val="0"/>
              </a:spcAft>
              <a:buNone/>
            </a:pPr>
            <a:r>
              <a:rPr lang="en" sz="3000">
                <a:solidFill>
                  <a:srgbClr val="FFFFFF"/>
                </a:solidFill>
                <a:latin typeface="Russo One"/>
                <a:ea typeface="Russo One"/>
                <a:cs typeface="Russo One"/>
                <a:sym typeface="Russo One"/>
              </a:rPr>
              <a:t>to ensure quality </a:t>
            </a:r>
            <a:endParaRPr sz="3000">
              <a:solidFill>
                <a:srgbClr val="FFFFFF"/>
              </a:solidFill>
              <a:latin typeface="Russo One"/>
              <a:ea typeface="Russo One"/>
              <a:cs typeface="Russo One"/>
              <a:sym typeface="Russo One"/>
            </a:endParaRPr>
          </a:p>
          <a:p>
            <a:pPr marL="0" lvl="0" indent="0" algn="ctr" rtl="0">
              <a:lnSpc>
                <a:spcPct val="100000"/>
              </a:lnSpc>
              <a:spcBef>
                <a:spcPts val="800"/>
              </a:spcBef>
              <a:spcAft>
                <a:spcPts val="0"/>
              </a:spcAft>
              <a:buNone/>
            </a:pPr>
            <a:r>
              <a:rPr lang="en" sz="3000">
                <a:solidFill>
                  <a:srgbClr val="FFFFFF"/>
                </a:solidFill>
                <a:latin typeface="Russo One"/>
                <a:ea typeface="Russo One"/>
                <a:cs typeface="Russo One"/>
                <a:sym typeface="Russo One"/>
              </a:rPr>
              <a:t>education at </a:t>
            </a:r>
            <a:endParaRPr sz="3000">
              <a:solidFill>
                <a:srgbClr val="FFFFFF"/>
              </a:solidFill>
              <a:latin typeface="Russo One"/>
              <a:ea typeface="Russo One"/>
              <a:cs typeface="Russo One"/>
              <a:sym typeface="Russo One"/>
            </a:endParaRPr>
          </a:p>
          <a:p>
            <a:pPr marL="0" lvl="0" indent="0" algn="ctr" rtl="0">
              <a:lnSpc>
                <a:spcPct val="100000"/>
              </a:lnSpc>
              <a:spcBef>
                <a:spcPts val="800"/>
              </a:spcBef>
              <a:spcAft>
                <a:spcPts val="800"/>
              </a:spcAft>
              <a:buNone/>
            </a:pPr>
            <a:r>
              <a:rPr lang="en" sz="3000">
                <a:solidFill>
                  <a:srgbClr val="FFFFFF"/>
                </a:solidFill>
                <a:latin typeface="Russo One"/>
                <a:ea typeface="Russo One"/>
                <a:cs typeface="Russo One"/>
                <a:sym typeface="Russo One"/>
              </a:rPr>
              <a:t>college level</a:t>
            </a:r>
            <a:endParaRPr sz="3000">
              <a:solidFill>
                <a:srgbClr val="FFFFFF"/>
              </a:solidFill>
              <a:latin typeface="Russo One"/>
              <a:ea typeface="Russo One"/>
              <a:cs typeface="Russo One"/>
              <a:sym typeface="Russo One"/>
            </a:endParaRPr>
          </a:p>
        </p:txBody>
      </p:sp>
      <p:sp>
        <p:nvSpPr>
          <p:cNvPr id="315" name="Shape 315"/>
          <p:cNvSpPr/>
          <p:nvPr/>
        </p:nvSpPr>
        <p:spPr>
          <a:xfrm>
            <a:off x="-14850" y="1344600"/>
            <a:ext cx="5740500" cy="72900"/>
          </a:xfrm>
          <a:prstGeom prst="rect">
            <a:avLst/>
          </a:prstGeom>
          <a:gradFill>
            <a:gsLst>
              <a:gs pos="0">
                <a:srgbClr val="51AB2A"/>
              </a:gs>
              <a:gs pos="100000">
                <a:srgbClr val="203E1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6" name="Shape 316"/>
          <p:cNvSpPr/>
          <p:nvPr/>
        </p:nvSpPr>
        <p:spPr>
          <a:xfrm>
            <a:off x="-1500" y="250"/>
            <a:ext cx="5740500" cy="72900"/>
          </a:xfrm>
          <a:prstGeom prst="rect">
            <a:avLst/>
          </a:prstGeom>
          <a:gradFill>
            <a:gsLst>
              <a:gs pos="0">
                <a:srgbClr val="51AB2A"/>
              </a:gs>
              <a:gs pos="100000">
                <a:srgbClr val="203E1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7" name="Shape 317"/>
          <p:cNvSpPr/>
          <p:nvPr/>
        </p:nvSpPr>
        <p:spPr>
          <a:xfrm rot="-5400000">
            <a:off x="-2531250" y="2531250"/>
            <a:ext cx="5135400" cy="72900"/>
          </a:xfrm>
          <a:prstGeom prst="rect">
            <a:avLst/>
          </a:prstGeom>
          <a:gradFill>
            <a:gsLst>
              <a:gs pos="0">
                <a:srgbClr val="51AB2A"/>
              </a:gs>
              <a:gs pos="100000">
                <a:srgbClr val="203E1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8" name="Shape 318"/>
          <p:cNvSpPr/>
          <p:nvPr/>
        </p:nvSpPr>
        <p:spPr>
          <a:xfrm>
            <a:off x="-1500" y="5070350"/>
            <a:ext cx="5740500" cy="72900"/>
          </a:xfrm>
          <a:prstGeom prst="rect">
            <a:avLst/>
          </a:prstGeom>
          <a:gradFill>
            <a:gsLst>
              <a:gs pos="0">
                <a:srgbClr val="51AB2A"/>
              </a:gs>
              <a:gs pos="100000">
                <a:srgbClr val="203E1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9" name="Shape 319"/>
          <p:cNvSpPr/>
          <p:nvPr/>
        </p:nvSpPr>
        <p:spPr>
          <a:xfrm rot="-5400000">
            <a:off x="3133150" y="2535300"/>
            <a:ext cx="5135400" cy="72900"/>
          </a:xfrm>
          <a:prstGeom prst="rect">
            <a:avLst/>
          </a:prstGeom>
          <a:gradFill>
            <a:gsLst>
              <a:gs pos="0">
                <a:srgbClr val="51AB2A"/>
              </a:gs>
              <a:gs pos="100000">
                <a:srgbClr val="203E1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23"/>
        <p:cNvGrpSpPr/>
        <p:nvPr/>
      </p:nvGrpSpPr>
      <p:grpSpPr>
        <a:xfrm>
          <a:off x="0" y="0"/>
          <a:ext cx="0" cy="0"/>
          <a:chOff x="0" y="0"/>
          <a:chExt cx="0" cy="0"/>
        </a:xfrm>
      </p:grpSpPr>
      <p:pic>
        <p:nvPicPr>
          <p:cNvPr id="324" name="Shape 324"/>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325" name="Shape 325"/>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2004</a:t>
            </a:r>
            <a:endParaRPr sz="9600">
              <a:latin typeface="Russo One"/>
              <a:ea typeface="Russo One"/>
              <a:cs typeface="Russo One"/>
              <a:sym typeface="Russo One"/>
            </a:endParaRPr>
          </a:p>
        </p:txBody>
      </p:sp>
      <p:sp>
        <p:nvSpPr>
          <p:cNvPr id="326" name="Shape 326"/>
          <p:cNvSpPr txBox="1"/>
          <p:nvPr/>
        </p:nvSpPr>
        <p:spPr>
          <a:xfrm>
            <a:off x="-10800" y="1417500"/>
            <a:ext cx="5735700" cy="3726000"/>
          </a:xfrm>
          <a:prstGeom prst="rect">
            <a:avLst/>
          </a:prstGeom>
          <a:gradFill>
            <a:gsLst>
              <a:gs pos="0">
                <a:srgbClr val="1077D2">
                  <a:alpha val="72690"/>
                </a:srgbClr>
              </a:gs>
              <a:gs pos="100000">
                <a:srgbClr val="093153">
                  <a:alpha val="72690"/>
                </a:srgbClr>
              </a:gs>
            </a:gsLst>
            <a:lin ang="5400012" scaled="0"/>
          </a:gradFill>
          <a:ln>
            <a:noFill/>
          </a:ln>
        </p:spPr>
        <p:txBody>
          <a:bodyPr spcFirstLastPara="1" wrap="square" lIns="91425" tIns="91425" rIns="91425" bIns="91425" anchor="ctr" anchorCtr="0">
            <a:noAutofit/>
          </a:bodyPr>
          <a:lstStyle/>
          <a:p>
            <a:pPr marL="0" lvl="0" indent="0" rtl="0">
              <a:lnSpc>
                <a:spcPct val="115000"/>
              </a:lnSpc>
              <a:spcBef>
                <a:spcPts val="0"/>
              </a:spcBef>
              <a:spcAft>
                <a:spcPts val="800"/>
              </a:spcAft>
              <a:buNone/>
            </a:pPr>
            <a:endParaRPr sz="1050">
              <a:solidFill>
                <a:srgbClr val="525252"/>
              </a:solidFill>
              <a:latin typeface="Helvetica Neue"/>
              <a:ea typeface="Helvetica Neue"/>
              <a:cs typeface="Helvetica Neue"/>
              <a:sym typeface="Helvetica Neue"/>
            </a:endParaRPr>
          </a:p>
        </p:txBody>
      </p:sp>
      <p:sp>
        <p:nvSpPr>
          <p:cNvPr id="327" name="Shape 327"/>
          <p:cNvSpPr/>
          <p:nvPr/>
        </p:nvSpPr>
        <p:spPr>
          <a:xfrm>
            <a:off x="202175" y="2651558"/>
            <a:ext cx="5337600" cy="1149000"/>
          </a:xfrm>
          <a:prstGeom prst="doubleWave">
            <a:avLst>
              <a:gd name="adj1" fmla="val 2857"/>
              <a:gd name="adj2" fmla="val 23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2000">
                <a:latin typeface="Russo One"/>
                <a:ea typeface="Russo One"/>
                <a:cs typeface="Russo One"/>
                <a:sym typeface="Russo One"/>
              </a:rPr>
              <a:t>Daffodil took the ownership of “Technokids” and now it is running as “MyeKids.”</a:t>
            </a:r>
            <a:endParaRPr sz="2000">
              <a:latin typeface="Russo One"/>
              <a:ea typeface="Russo One"/>
              <a:cs typeface="Russo One"/>
              <a:sym typeface="Russo One"/>
            </a:endParaRPr>
          </a:p>
        </p:txBody>
      </p:sp>
      <p:sp>
        <p:nvSpPr>
          <p:cNvPr id="328" name="Shape 328"/>
          <p:cNvSpPr/>
          <p:nvPr/>
        </p:nvSpPr>
        <p:spPr>
          <a:xfrm>
            <a:off x="202050" y="1486450"/>
            <a:ext cx="5337600" cy="1149000"/>
          </a:xfrm>
          <a:prstGeom prst="doubleWave">
            <a:avLst>
              <a:gd name="adj1" fmla="val 2857"/>
              <a:gd name="adj2" fmla="val 1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Russo One"/>
                <a:ea typeface="Russo One"/>
                <a:cs typeface="Russo One"/>
                <a:sym typeface="Russo One"/>
              </a:rPr>
              <a:t>DIPTI was established</a:t>
            </a:r>
            <a:endParaRPr sz="2000">
              <a:latin typeface="Russo One"/>
              <a:ea typeface="Russo One"/>
              <a:cs typeface="Russo One"/>
              <a:sym typeface="Russo One"/>
            </a:endParaRPr>
          </a:p>
        </p:txBody>
      </p:sp>
      <p:sp>
        <p:nvSpPr>
          <p:cNvPr id="329" name="Shape 329"/>
          <p:cNvSpPr/>
          <p:nvPr/>
        </p:nvSpPr>
        <p:spPr>
          <a:xfrm>
            <a:off x="202050" y="3816667"/>
            <a:ext cx="5337600" cy="1149000"/>
          </a:xfrm>
          <a:prstGeom prst="doubleWave">
            <a:avLst>
              <a:gd name="adj1" fmla="val 2857"/>
              <a:gd name="adj2" fmla="val -1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Russo One"/>
                <a:ea typeface="Russo One"/>
                <a:cs typeface="Russo One"/>
                <a:sym typeface="Russo One"/>
              </a:rPr>
              <a:t>Daffodil and Grameen jointly formed DGITEL</a:t>
            </a:r>
            <a:endParaRPr sz="2000">
              <a:latin typeface="Russo One"/>
              <a:ea typeface="Russo One"/>
              <a:cs typeface="Russo One"/>
              <a:sym typeface="Russo One"/>
            </a:endParaRPr>
          </a:p>
        </p:txBody>
      </p:sp>
      <p:sp>
        <p:nvSpPr>
          <p:cNvPr id="330" name="Shape 330"/>
          <p:cNvSpPr/>
          <p:nvPr/>
        </p:nvSpPr>
        <p:spPr>
          <a:xfrm>
            <a:off x="-14850" y="1344600"/>
            <a:ext cx="5740500" cy="72900"/>
          </a:xfrm>
          <a:prstGeom prst="rect">
            <a:avLst/>
          </a:prstGeom>
          <a:gradFill>
            <a:gsLst>
              <a:gs pos="0">
                <a:srgbClr val="FFC002"/>
              </a:gs>
              <a:gs pos="100000">
                <a:srgbClr val="795B04"/>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1" name="Shape 331"/>
          <p:cNvSpPr/>
          <p:nvPr/>
        </p:nvSpPr>
        <p:spPr>
          <a:xfrm>
            <a:off x="-1500" y="250"/>
            <a:ext cx="5740500" cy="72900"/>
          </a:xfrm>
          <a:prstGeom prst="rect">
            <a:avLst/>
          </a:prstGeom>
          <a:gradFill>
            <a:gsLst>
              <a:gs pos="0">
                <a:srgbClr val="FFC002"/>
              </a:gs>
              <a:gs pos="100000">
                <a:srgbClr val="795B04"/>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2" name="Shape 332"/>
          <p:cNvSpPr/>
          <p:nvPr/>
        </p:nvSpPr>
        <p:spPr>
          <a:xfrm rot="-5400000">
            <a:off x="-2531250" y="2531250"/>
            <a:ext cx="5135400" cy="72900"/>
          </a:xfrm>
          <a:prstGeom prst="rect">
            <a:avLst/>
          </a:prstGeom>
          <a:gradFill>
            <a:gsLst>
              <a:gs pos="0">
                <a:srgbClr val="FFC002"/>
              </a:gs>
              <a:gs pos="100000">
                <a:srgbClr val="795B04"/>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3" name="Shape 333"/>
          <p:cNvSpPr/>
          <p:nvPr/>
        </p:nvSpPr>
        <p:spPr>
          <a:xfrm>
            <a:off x="-1500" y="5070350"/>
            <a:ext cx="5740500" cy="72900"/>
          </a:xfrm>
          <a:prstGeom prst="rect">
            <a:avLst/>
          </a:prstGeom>
          <a:gradFill>
            <a:gsLst>
              <a:gs pos="0">
                <a:srgbClr val="FFC002"/>
              </a:gs>
              <a:gs pos="100000">
                <a:srgbClr val="795B04"/>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4" name="Shape 334"/>
          <p:cNvSpPr/>
          <p:nvPr/>
        </p:nvSpPr>
        <p:spPr>
          <a:xfrm rot="-5400000">
            <a:off x="3133150" y="2535300"/>
            <a:ext cx="5135400" cy="72900"/>
          </a:xfrm>
          <a:prstGeom prst="rect">
            <a:avLst/>
          </a:prstGeom>
          <a:gradFill>
            <a:gsLst>
              <a:gs pos="0">
                <a:srgbClr val="FFC002"/>
              </a:gs>
              <a:gs pos="100000">
                <a:srgbClr val="795B04"/>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38"/>
        <p:cNvGrpSpPr/>
        <p:nvPr/>
      </p:nvGrpSpPr>
      <p:grpSpPr>
        <a:xfrm>
          <a:off x="0" y="0"/>
          <a:ext cx="0" cy="0"/>
          <a:chOff x="0" y="0"/>
          <a:chExt cx="0" cy="0"/>
        </a:xfrm>
      </p:grpSpPr>
      <p:pic>
        <p:nvPicPr>
          <p:cNvPr id="339" name="Shape 339"/>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340" name="Shape 340"/>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2005</a:t>
            </a:r>
            <a:endParaRPr sz="9600">
              <a:latin typeface="Russo One"/>
              <a:ea typeface="Russo One"/>
              <a:cs typeface="Russo One"/>
              <a:sym typeface="Russo One"/>
            </a:endParaRPr>
          </a:p>
        </p:txBody>
      </p:sp>
      <p:sp>
        <p:nvSpPr>
          <p:cNvPr id="341" name="Shape 341"/>
          <p:cNvSpPr txBox="1"/>
          <p:nvPr/>
        </p:nvSpPr>
        <p:spPr>
          <a:xfrm>
            <a:off x="10800" y="1417500"/>
            <a:ext cx="5714100" cy="3726000"/>
          </a:xfrm>
          <a:prstGeom prst="rect">
            <a:avLst/>
          </a:prstGeom>
          <a:gradFill>
            <a:gsLst>
              <a:gs pos="0">
                <a:srgbClr val="4E29AA">
                  <a:alpha val="72690"/>
                </a:srgbClr>
              </a:gs>
              <a:gs pos="100000">
                <a:srgbClr val="1E123D">
                  <a:alpha val="7269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800"/>
              </a:spcAft>
              <a:buNone/>
            </a:pPr>
            <a:r>
              <a:rPr lang="en" sz="2550">
                <a:solidFill>
                  <a:srgbClr val="FFFFFF"/>
                </a:solidFill>
                <a:latin typeface="Russo One"/>
                <a:ea typeface="Russo One"/>
                <a:cs typeface="Russo One"/>
                <a:sym typeface="Russo One"/>
              </a:rPr>
              <a:t>BSDI initiated a full free scholarship project with NTV for underprivileged women in Bangladesh where 500 women have been trained job skill and employed</a:t>
            </a:r>
            <a:endParaRPr sz="2550">
              <a:solidFill>
                <a:srgbClr val="FFFFFF"/>
              </a:solidFill>
              <a:latin typeface="Russo One"/>
              <a:ea typeface="Russo One"/>
              <a:cs typeface="Russo One"/>
              <a:sym typeface="Russo One"/>
            </a:endParaRPr>
          </a:p>
        </p:txBody>
      </p:sp>
      <p:sp>
        <p:nvSpPr>
          <p:cNvPr id="342" name="Shape 342"/>
          <p:cNvSpPr/>
          <p:nvPr/>
        </p:nvSpPr>
        <p:spPr>
          <a:xfrm>
            <a:off x="-14850" y="1344600"/>
            <a:ext cx="5740500" cy="72900"/>
          </a:xfrm>
          <a:prstGeom prst="rect">
            <a:avLst/>
          </a:prstGeom>
          <a:gradFill>
            <a:gsLst>
              <a:gs pos="0">
                <a:srgbClr val="F5FF83"/>
              </a:gs>
              <a:gs pos="100000">
                <a:srgbClr val="E3F609"/>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3" name="Shape 343"/>
          <p:cNvSpPr/>
          <p:nvPr/>
        </p:nvSpPr>
        <p:spPr>
          <a:xfrm>
            <a:off x="-1500" y="250"/>
            <a:ext cx="5740500" cy="72900"/>
          </a:xfrm>
          <a:prstGeom prst="rect">
            <a:avLst/>
          </a:prstGeom>
          <a:gradFill>
            <a:gsLst>
              <a:gs pos="0">
                <a:srgbClr val="F5FF83"/>
              </a:gs>
              <a:gs pos="100000">
                <a:srgbClr val="E3F609"/>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4" name="Shape 344"/>
          <p:cNvSpPr/>
          <p:nvPr/>
        </p:nvSpPr>
        <p:spPr>
          <a:xfrm rot="-5400000">
            <a:off x="-2531250" y="2531250"/>
            <a:ext cx="5135400" cy="72900"/>
          </a:xfrm>
          <a:prstGeom prst="rect">
            <a:avLst/>
          </a:prstGeom>
          <a:gradFill>
            <a:gsLst>
              <a:gs pos="0">
                <a:srgbClr val="F5FF83"/>
              </a:gs>
              <a:gs pos="100000">
                <a:srgbClr val="E3F609"/>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5" name="Shape 345"/>
          <p:cNvSpPr/>
          <p:nvPr/>
        </p:nvSpPr>
        <p:spPr>
          <a:xfrm>
            <a:off x="-1500" y="5070350"/>
            <a:ext cx="5740500" cy="72900"/>
          </a:xfrm>
          <a:prstGeom prst="rect">
            <a:avLst/>
          </a:prstGeom>
          <a:gradFill>
            <a:gsLst>
              <a:gs pos="0">
                <a:srgbClr val="F5FF83"/>
              </a:gs>
              <a:gs pos="100000">
                <a:srgbClr val="E3F609"/>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6" name="Shape 346"/>
          <p:cNvSpPr/>
          <p:nvPr/>
        </p:nvSpPr>
        <p:spPr>
          <a:xfrm rot="-5400000">
            <a:off x="3133150" y="2535300"/>
            <a:ext cx="5135400" cy="72900"/>
          </a:xfrm>
          <a:prstGeom prst="rect">
            <a:avLst/>
          </a:prstGeom>
          <a:gradFill>
            <a:gsLst>
              <a:gs pos="0">
                <a:srgbClr val="F5FF83"/>
              </a:gs>
              <a:gs pos="100000">
                <a:srgbClr val="E3F609"/>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descr="A domino can knock over another domino about 1.5x larger than itself.  A chain of dominos of increasing size makes a kind of mechanical chain reaction that starts with a tiny push and knocks down an impressively large domino.  Original idea by Lorne Whitehead, American Journal of Physics, Vol. 51, page 182 (1983).  See http://arxiv.org/abs/physics/0401018 and  http://arxiv.org/abs/1301.0615  for sophisticated discussions of the physics.  As seen on QI in the &quot;kinetic&quot; episode. I was contacted by those Elves.  http://youtu.be/9jzlUEpXK48?t=39m30s" title="Domino Chain Reaction (short version)">
            <a:hlinkClick r:id="rId3"/>
          </p:cNvPr>
          <p:cNvSpPr/>
          <p:nvPr/>
        </p:nvSpPr>
        <p:spPr>
          <a:xfrm>
            <a:off x="3506525" y="503388"/>
            <a:ext cx="5515625" cy="4136725"/>
          </a:xfrm>
          <a:prstGeom prst="rect">
            <a:avLst/>
          </a:prstGeom>
          <a:blipFill>
            <a:blip r:embed="rId4">
              <a:alphaModFix/>
            </a:blip>
            <a:stretch>
              <a:fillRect/>
            </a:stretch>
          </a:blipFill>
          <a:ln>
            <a:noFill/>
          </a:ln>
        </p:spPr>
      </p:sp>
      <p:sp>
        <p:nvSpPr>
          <p:cNvPr id="123" name="Shape 123"/>
          <p:cNvSpPr txBox="1"/>
          <p:nvPr/>
        </p:nvSpPr>
        <p:spPr>
          <a:xfrm>
            <a:off x="0" y="0"/>
            <a:ext cx="3506400" cy="5143500"/>
          </a:xfrm>
          <a:prstGeom prst="rect">
            <a:avLst/>
          </a:prstGeom>
          <a:solidFill>
            <a:srgbClr val="FF3824">
              <a:alpha val="79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rgbClr val="F0FFBA"/>
                </a:solidFill>
                <a:latin typeface="Roboto"/>
                <a:ea typeface="Roboto"/>
                <a:cs typeface="Roboto"/>
                <a:sym typeface="Roboto"/>
              </a:rPr>
              <a:t>Domino Chain Reaction </a:t>
            </a:r>
            <a:endParaRPr sz="3600" b="1">
              <a:solidFill>
                <a:srgbClr val="F0FFBA"/>
              </a:solidFill>
              <a:latin typeface="Roboto"/>
              <a:ea typeface="Roboto"/>
              <a:cs typeface="Roboto"/>
              <a:sym typeface="Roboto"/>
            </a:endParaRPr>
          </a:p>
          <a:p>
            <a:pPr marL="0" lvl="0" indent="0" algn="ctr" rtl="0">
              <a:spcBef>
                <a:spcPts val="0"/>
              </a:spcBef>
              <a:spcAft>
                <a:spcPts val="0"/>
              </a:spcAft>
              <a:buNone/>
            </a:pPr>
            <a:r>
              <a:rPr lang="en" sz="3600" b="1">
                <a:solidFill>
                  <a:srgbClr val="F0FFBA"/>
                </a:solidFill>
                <a:latin typeface="Roboto"/>
                <a:ea typeface="Roboto"/>
                <a:cs typeface="Roboto"/>
                <a:sym typeface="Roboto"/>
              </a:rPr>
              <a:t>(short version)</a:t>
            </a:r>
            <a:endParaRPr sz="3600" b="1">
              <a:solidFill>
                <a:srgbClr val="F0FFBA"/>
              </a:solidFill>
              <a:latin typeface="Roboto"/>
              <a:ea typeface="Roboto"/>
              <a:cs typeface="Roboto"/>
              <a:sym typeface="Roboto"/>
            </a:endParaRPr>
          </a:p>
          <a:p>
            <a:pPr marL="0" lvl="0" indent="0" algn="ctr" rtl="0">
              <a:spcBef>
                <a:spcPts val="0"/>
              </a:spcBef>
              <a:spcAft>
                <a:spcPts val="0"/>
              </a:spcAft>
              <a:buNone/>
            </a:pPr>
            <a:r>
              <a:rPr lang="en" sz="2400" b="1">
                <a:solidFill>
                  <a:srgbClr val="111111"/>
                </a:solidFill>
                <a:latin typeface="Roboto"/>
                <a:ea typeface="Roboto"/>
                <a:cs typeface="Roboto"/>
                <a:sym typeface="Roboto"/>
              </a:rPr>
              <a:t>-</a:t>
            </a:r>
            <a:br>
              <a:rPr lang="en" sz="2400" b="1">
                <a:solidFill>
                  <a:srgbClr val="111111"/>
                </a:solidFill>
                <a:latin typeface="Roboto"/>
                <a:ea typeface="Roboto"/>
                <a:cs typeface="Roboto"/>
                <a:sym typeface="Roboto"/>
              </a:rPr>
            </a:br>
            <a:r>
              <a:rPr lang="en" sz="2400" b="1">
                <a:solidFill>
                  <a:srgbClr val="FFFFFF"/>
                </a:solidFill>
                <a:latin typeface="Roboto"/>
                <a:ea typeface="Roboto"/>
                <a:cs typeface="Roboto"/>
                <a:sym typeface="Roboto"/>
              </a:rPr>
              <a:t>Stephen Morris</a:t>
            </a:r>
            <a:endParaRPr sz="2400" b="1">
              <a:solidFill>
                <a:srgbClr val="FFFFFF"/>
              </a:solidFill>
              <a:latin typeface="Roboto"/>
              <a:ea typeface="Roboto"/>
              <a:cs typeface="Roboto"/>
              <a:sym typeface="Roboto"/>
            </a:endParaRPr>
          </a:p>
        </p:txBody>
      </p:sp>
      <p:pic>
        <p:nvPicPr>
          <p:cNvPr id="2" name="Picture 1">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6401" y="3750067"/>
            <a:ext cx="1280334" cy="89004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50"/>
        <p:cNvGrpSpPr/>
        <p:nvPr/>
      </p:nvGrpSpPr>
      <p:grpSpPr>
        <a:xfrm>
          <a:off x="0" y="0"/>
          <a:ext cx="0" cy="0"/>
          <a:chOff x="0" y="0"/>
          <a:chExt cx="0" cy="0"/>
        </a:xfrm>
      </p:grpSpPr>
      <p:pic>
        <p:nvPicPr>
          <p:cNvPr id="351" name="Shape 351"/>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352" name="Shape 352"/>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2006</a:t>
            </a:r>
            <a:endParaRPr sz="9600">
              <a:latin typeface="Russo One"/>
              <a:ea typeface="Russo One"/>
              <a:cs typeface="Russo One"/>
              <a:sym typeface="Russo One"/>
            </a:endParaRPr>
          </a:p>
        </p:txBody>
      </p:sp>
      <p:sp>
        <p:nvSpPr>
          <p:cNvPr id="353" name="Shape 353"/>
          <p:cNvSpPr txBox="1"/>
          <p:nvPr/>
        </p:nvSpPr>
        <p:spPr>
          <a:xfrm>
            <a:off x="-10800" y="1695000"/>
            <a:ext cx="5735700" cy="3448500"/>
          </a:xfrm>
          <a:prstGeom prst="rect">
            <a:avLst/>
          </a:prstGeom>
          <a:solidFill>
            <a:srgbClr val="FFFFFF"/>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sz="1050">
              <a:solidFill>
                <a:srgbClr val="525252"/>
              </a:solidFill>
              <a:latin typeface="Helvetica Neue"/>
              <a:ea typeface="Helvetica Neue"/>
              <a:cs typeface="Helvetica Neue"/>
              <a:sym typeface="Helvetica Neue"/>
            </a:endParaRPr>
          </a:p>
          <a:p>
            <a:pPr marL="0" lvl="0" indent="0" rtl="0">
              <a:lnSpc>
                <a:spcPct val="115000"/>
              </a:lnSpc>
              <a:spcBef>
                <a:spcPts val="800"/>
              </a:spcBef>
              <a:spcAft>
                <a:spcPts val="0"/>
              </a:spcAft>
              <a:buNone/>
            </a:pPr>
            <a:endParaRPr sz="1050">
              <a:solidFill>
                <a:srgbClr val="525252"/>
              </a:solidFill>
              <a:latin typeface="Helvetica Neue"/>
              <a:ea typeface="Helvetica Neue"/>
              <a:cs typeface="Helvetica Neue"/>
              <a:sym typeface="Helvetica Neue"/>
            </a:endParaRPr>
          </a:p>
          <a:p>
            <a:pPr marL="0" lvl="0" indent="0" rtl="0">
              <a:lnSpc>
                <a:spcPct val="115000"/>
              </a:lnSpc>
              <a:spcBef>
                <a:spcPts val="800"/>
              </a:spcBef>
              <a:spcAft>
                <a:spcPts val="0"/>
              </a:spcAft>
              <a:buNone/>
            </a:pPr>
            <a:endParaRPr sz="1050">
              <a:solidFill>
                <a:srgbClr val="525252"/>
              </a:solidFill>
              <a:latin typeface="Helvetica Neue"/>
              <a:ea typeface="Helvetica Neue"/>
              <a:cs typeface="Helvetica Neue"/>
              <a:sym typeface="Helvetica Neue"/>
            </a:endParaRPr>
          </a:p>
          <a:p>
            <a:pPr marL="0" lvl="0" indent="0" rtl="0">
              <a:lnSpc>
                <a:spcPct val="115000"/>
              </a:lnSpc>
              <a:spcBef>
                <a:spcPts val="800"/>
              </a:spcBef>
              <a:spcAft>
                <a:spcPts val="0"/>
              </a:spcAft>
              <a:buNone/>
            </a:pPr>
            <a:endParaRPr sz="1050">
              <a:solidFill>
                <a:srgbClr val="525252"/>
              </a:solidFill>
              <a:latin typeface="Helvetica Neue"/>
              <a:ea typeface="Helvetica Neue"/>
              <a:cs typeface="Helvetica Neue"/>
              <a:sym typeface="Helvetica Neue"/>
            </a:endParaRPr>
          </a:p>
          <a:p>
            <a:pPr marL="0" lvl="0" indent="0" rtl="0">
              <a:lnSpc>
                <a:spcPct val="115000"/>
              </a:lnSpc>
              <a:spcBef>
                <a:spcPts val="800"/>
              </a:spcBef>
              <a:spcAft>
                <a:spcPts val="0"/>
              </a:spcAft>
              <a:buNone/>
            </a:pPr>
            <a:endParaRPr sz="1050">
              <a:solidFill>
                <a:srgbClr val="525252"/>
              </a:solidFill>
              <a:latin typeface="Helvetica Neue"/>
              <a:ea typeface="Helvetica Neue"/>
              <a:cs typeface="Helvetica Neue"/>
              <a:sym typeface="Helvetica Neue"/>
            </a:endParaRPr>
          </a:p>
          <a:p>
            <a:pPr marL="0" lvl="0" indent="0" rtl="0">
              <a:lnSpc>
                <a:spcPct val="115000"/>
              </a:lnSpc>
              <a:spcBef>
                <a:spcPts val="800"/>
              </a:spcBef>
              <a:spcAft>
                <a:spcPts val="0"/>
              </a:spcAft>
              <a:buNone/>
            </a:pPr>
            <a:endParaRPr sz="1050">
              <a:solidFill>
                <a:srgbClr val="525252"/>
              </a:solidFill>
              <a:latin typeface="Helvetica Neue"/>
              <a:ea typeface="Helvetica Neue"/>
              <a:cs typeface="Helvetica Neue"/>
              <a:sym typeface="Helvetica Neue"/>
            </a:endParaRPr>
          </a:p>
          <a:p>
            <a:pPr marL="0" lvl="0" indent="0" rtl="0">
              <a:lnSpc>
                <a:spcPct val="115000"/>
              </a:lnSpc>
              <a:spcBef>
                <a:spcPts val="800"/>
              </a:spcBef>
              <a:spcAft>
                <a:spcPts val="0"/>
              </a:spcAft>
              <a:buNone/>
            </a:pPr>
            <a:endParaRPr sz="1050">
              <a:solidFill>
                <a:srgbClr val="525252"/>
              </a:solidFill>
              <a:latin typeface="Helvetica Neue"/>
              <a:ea typeface="Helvetica Neue"/>
              <a:cs typeface="Helvetica Neue"/>
              <a:sym typeface="Helvetica Neue"/>
            </a:endParaRPr>
          </a:p>
          <a:p>
            <a:pPr marL="0" lvl="0" indent="0" rtl="0">
              <a:lnSpc>
                <a:spcPct val="115000"/>
              </a:lnSpc>
              <a:spcBef>
                <a:spcPts val="800"/>
              </a:spcBef>
              <a:spcAft>
                <a:spcPts val="0"/>
              </a:spcAft>
              <a:buNone/>
            </a:pPr>
            <a:endParaRPr sz="1050">
              <a:solidFill>
                <a:srgbClr val="525252"/>
              </a:solidFill>
              <a:latin typeface="Helvetica Neue"/>
              <a:ea typeface="Helvetica Neue"/>
              <a:cs typeface="Helvetica Neue"/>
              <a:sym typeface="Helvetica Neue"/>
            </a:endParaRPr>
          </a:p>
          <a:p>
            <a:pPr marL="0" lvl="0" indent="0" rtl="0">
              <a:lnSpc>
                <a:spcPct val="115000"/>
              </a:lnSpc>
              <a:spcBef>
                <a:spcPts val="800"/>
              </a:spcBef>
              <a:spcAft>
                <a:spcPts val="800"/>
              </a:spcAft>
              <a:buNone/>
            </a:pPr>
            <a:endParaRPr sz="1050">
              <a:solidFill>
                <a:srgbClr val="525252"/>
              </a:solidFill>
              <a:latin typeface="Helvetica Neue"/>
              <a:ea typeface="Helvetica Neue"/>
              <a:cs typeface="Helvetica Neue"/>
              <a:sym typeface="Helvetica Neue"/>
            </a:endParaRPr>
          </a:p>
        </p:txBody>
      </p:sp>
      <p:sp>
        <p:nvSpPr>
          <p:cNvPr id="354" name="Shape 354"/>
          <p:cNvSpPr/>
          <p:nvPr/>
        </p:nvSpPr>
        <p:spPr>
          <a:xfrm>
            <a:off x="145575" y="1486450"/>
            <a:ext cx="5422500" cy="1755600"/>
          </a:xfrm>
          <a:prstGeom prst="bevel">
            <a:avLst>
              <a:gd name="adj" fmla="val 4677"/>
            </a:avLst>
          </a:prstGeom>
          <a:gradFill>
            <a:gsLst>
              <a:gs pos="0">
                <a:srgbClr val="4E29AA"/>
              </a:gs>
              <a:gs pos="100000">
                <a:srgbClr val="1E123D"/>
              </a:gs>
            </a:gsLst>
            <a:lin ang="5400012" scaled="0"/>
          </a:grad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2400">
                <a:solidFill>
                  <a:srgbClr val="FFFFFF"/>
                </a:solidFill>
                <a:latin typeface="Russo One"/>
                <a:ea typeface="Russo One"/>
                <a:cs typeface="Russo One"/>
                <a:sym typeface="Russo One"/>
              </a:rPr>
              <a:t>Started joint venture with popular Malaysian job portal, </a:t>
            </a:r>
            <a:r>
              <a:rPr lang="en" sz="2400">
                <a:solidFill>
                  <a:srgbClr val="FCFFA2"/>
                </a:solidFill>
                <a:latin typeface="Russo One"/>
                <a:ea typeface="Russo One"/>
                <a:cs typeface="Russo One"/>
                <a:sym typeface="Russo One"/>
              </a:rPr>
              <a:t>Jobstreet.com</a:t>
            </a:r>
            <a:endParaRPr sz="2400">
              <a:solidFill>
                <a:srgbClr val="FCFFA2"/>
              </a:solidFill>
              <a:latin typeface="Russo One"/>
              <a:ea typeface="Russo One"/>
              <a:cs typeface="Russo One"/>
              <a:sym typeface="Russo One"/>
            </a:endParaRPr>
          </a:p>
        </p:txBody>
      </p:sp>
      <p:sp>
        <p:nvSpPr>
          <p:cNvPr id="355" name="Shape 355"/>
          <p:cNvSpPr/>
          <p:nvPr/>
        </p:nvSpPr>
        <p:spPr>
          <a:xfrm>
            <a:off x="157792" y="3242202"/>
            <a:ext cx="5422500" cy="1755600"/>
          </a:xfrm>
          <a:prstGeom prst="bevel">
            <a:avLst>
              <a:gd name="adj" fmla="val 4677"/>
            </a:avLst>
          </a:prstGeom>
          <a:gradFill>
            <a:gsLst>
              <a:gs pos="0">
                <a:srgbClr val="4E29AA"/>
              </a:gs>
              <a:gs pos="100000">
                <a:srgbClr val="1E123D"/>
              </a:gs>
            </a:gsLst>
            <a:lin ang="5400012" scaled="0"/>
          </a:grad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Russo One"/>
                <a:ea typeface="Russo One"/>
                <a:cs typeface="Russo One"/>
                <a:sym typeface="Russo One"/>
              </a:rPr>
              <a:t>Established a new venture JS e-Recruitment Limited in Bangladesh</a:t>
            </a:r>
            <a:endParaRPr sz="2400">
              <a:solidFill>
                <a:srgbClr val="FFFFFF"/>
              </a:solidFill>
              <a:latin typeface="Russo One"/>
              <a:ea typeface="Russo One"/>
              <a:cs typeface="Russo One"/>
              <a:sym typeface="Russo One"/>
            </a:endParaRPr>
          </a:p>
        </p:txBody>
      </p:sp>
      <p:sp>
        <p:nvSpPr>
          <p:cNvPr id="356" name="Shape 356"/>
          <p:cNvSpPr/>
          <p:nvPr/>
        </p:nvSpPr>
        <p:spPr>
          <a:xfrm>
            <a:off x="-14850" y="1344600"/>
            <a:ext cx="57405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7" name="Shape 357"/>
          <p:cNvSpPr/>
          <p:nvPr/>
        </p:nvSpPr>
        <p:spPr>
          <a:xfrm>
            <a:off x="-1500" y="250"/>
            <a:ext cx="57405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8" name="Shape 358"/>
          <p:cNvSpPr/>
          <p:nvPr/>
        </p:nvSpPr>
        <p:spPr>
          <a:xfrm rot="-5400000">
            <a:off x="-2531250" y="2531250"/>
            <a:ext cx="51354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9" name="Shape 359"/>
          <p:cNvSpPr/>
          <p:nvPr/>
        </p:nvSpPr>
        <p:spPr>
          <a:xfrm>
            <a:off x="-1500" y="5070350"/>
            <a:ext cx="57405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0" name="Shape 360"/>
          <p:cNvSpPr/>
          <p:nvPr/>
        </p:nvSpPr>
        <p:spPr>
          <a:xfrm rot="-5400000">
            <a:off x="3133150" y="2535300"/>
            <a:ext cx="51354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64"/>
        <p:cNvGrpSpPr/>
        <p:nvPr/>
      </p:nvGrpSpPr>
      <p:grpSpPr>
        <a:xfrm>
          <a:off x="0" y="0"/>
          <a:ext cx="0" cy="0"/>
          <a:chOff x="0" y="0"/>
          <a:chExt cx="0" cy="0"/>
        </a:xfrm>
      </p:grpSpPr>
      <p:pic>
        <p:nvPicPr>
          <p:cNvPr id="365" name="Shape 365"/>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366" name="Shape 366"/>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2007</a:t>
            </a:r>
            <a:endParaRPr sz="9600">
              <a:latin typeface="Russo One"/>
              <a:ea typeface="Russo One"/>
              <a:cs typeface="Russo One"/>
              <a:sym typeface="Russo One"/>
            </a:endParaRPr>
          </a:p>
        </p:txBody>
      </p:sp>
      <p:sp>
        <p:nvSpPr>
          <p:cNvPr id="367" name="Shape 367"/>
          <p:cNvSpPr txBox="1"/>
          <p:nvPr/>
        </p:nvSpPr>
        <p:spPr>
          <a:xfrm>
            <a:off x="-9975" y="1417500"/>
            <a:ext cx="5735700" cy="3726000"/>
          </a:xfrm>
          <a:prstGeom prst="rect">
            <a:avLst/>
          </a:prstGeom>
          <a:gradFill>
            <a:gsLst>
              <a:gs pos="0">
                <a:srgbClr val="000000">
                  <a:alpha val="72690"/>
                </a:srgbClr>
              </a:gs>
              <a:gs pos="50000">
                <a:srgbClr val="38761D">
                  <a:alpha val="72690"/>
                </a:srgbClr>
              </a:gs>
              <a:gs pos="100000">
                <a:srgbClr val="000000">
                  <a:alpha val="72690"/>
                </a:srgbClr>
              </a:gs>
            </a:gsLst>
            <a:lin ang="16200038" scaled="0"/>
          </a:gradFill>
          <a:ln>
            <a:noFill/>
          </a:ln>
        </p:spPr>
        <p:txBody>
          <a:bodyPr spcFirstLastPara="1" wrap="square" lIns="91425" tIns="91425" rIns="91425" bIns="91425" anchor="ctr" anchorCtr="0">
            <a:noAutofit/>
          </a:bodyPr>
          <a:lstStyle/>
          <a:p>
            <a:pPr marL="0" lvl="0" indent="0" rtl="0">
              <a:lnSpc>
                <a:spcPct val="115000"/>
              </a:lnSpc>
              <a:spcBef>
                <a:spcPts val="0"/>
              </a:spcBef>
              <a:spcAft>
                <a:spcPts val="800"/>
              </a:spcAft>
              <a:buNone/>
            </a:pPr>
            <a:endParaRPr sz="1050">
              <a:solidFill>
                <a:srgbClr val="525252"/>
              </a:solidFill>
              <a:latin typeface="Helvetica Neue"/>
              <a:ea typeface="Helvetica Neue"/>
              <a:cs typeface="Helvetica Neue"/>
              <a:sym typeface="Helvetica Neue"/>
            </a:endParaRPr>
          </a:p>
        </p:txBody>
      </p:sp>
      <p:sp>
        <p:nvSpPr>
          <p:cNvPr id="368" name="Shape 368"/>
          <p:cNvSpPr/>
          <p:nvPr/>
        </p:nvSpPr>
        <p:spPr>
          <a:xfrm>
            <a:off x="145300" y="3210760"/>
            <a:ext cx="5453400" cy="1673700"/>
          </a:xfrm>
          <a:prstGeom prst="horizontalScroll">
            <a:avLst>
              <a:gd name="adj" fmla="val 12500"/>
            </a:avLst>
          </a:prstGeom>
          <a:solidFill>
            <a:srgbClr val="6EFB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2300">
                <a:latin typeface="Impact"/>
                <a:ea typeface="Impact"/>
                <a:cs typeface="Impact"/>
                <a:sym typeface="Impact"/>
              </a:rPr>
              <a:t>Started </a:t>
            </a:r>
            <a:r>
              <a:rPr lang="en" sz="2300">
                <a:solidFill>
                  <a:srgbClr val="FF3824"/>
                </a:solidFill>
                <a:latin typeface="Impact"/>
                <a:ea typeface="Impact"/>
                <a:cs typeface="Impact"/>
                <a:sym typeface="Impact"/>
              </a:rPr>
              <a:t>Sprout International School (English medium)</a:t>
            </a:r>
            <a:r>
              <a:rPr lang="en" sz="2300">
                <a:latin typeface="Impact"/>
                <a:ea typeface="Impact"/>
                <a:cs typeface="Impact"/>
                <a:sym typeface="Impact"/>
              </a:rPr>
              <a:t> which is now merged with DIS Chandpur</a:t>
            </a:r>
            <a:endParaRPr sz="2300">
              <a:latin typeface="Impact"/>
              <a:ea typeface="Impact"/>
              <a:cs typeface="Impact"/>
              <a:sym typeface="Impact"/>
            </a:endParaRPr>
          </a:p>
        </p:txBody>
      </p:sp>
      <p:sp>
        <p:nvSpPr>
          <p:cNvPr id="369" name="Shape 369"/>
          <p:cNvSpPr/>
          <p:nvPr/>
        </p:nvSpPr>
        <p:spPr>
          <a:xfrm>
            <a:off x="145300" y="1524575"/>
            <a:ext cx="5453400" cy="1774800"/>
          </a:xfrm>
          <a:prstGeom prst="horizontalScroll">
            <a:avLst>
              <a:gd name="adj" fmla="val 12500"/>
            </a:avLst>
          </a:prstGeom>
          <a:solidFill>
            <a:srgbClr val="6EFB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a:latin typeface="Impact"/>
                <a:ea typeface="Impact"/>
                <a:cs typeface="Impact"/>
                <a:sym typeface="Impact"/>
              </a:rPr>
              <a:t>Started joint collaboration with the prominent software company “</a:t>
            </a:r>
            <a:r>
              <a:rPr lang="en" sz="2300">
                <a:solidFill>
                  <a:srgbClr val="FF3824"/>
                </a:solidFill>
                <a:latin typeface="Impact"/>
                <a:ea typeface="Impact"/>
                <a:cs typeface="Impact"/>
                <a:sym typeface="Impact"/>
              </a:rPr>
              <a:t>Britesoft</a:t>
            </a:r>
            <a:r>
              <a:rPr lang="en" sz="2300">
                <a:latin typeface="Impact"/>
                <a:ea typeface="Impact"/>
                <a:cs typeface="Impact"/>
                <a:sym typeface="Impact"/>
              </a:rPr>
              <a:t>” of Malaysia</a:t>
            </a:r>
            <a:endParaRPr sz="2300">
              <a:latin typeface="Impact"/>
              <a:ea typeface="Impact"/>
              <a:cs typeface="Impact"/>
              <a:sym typeface="Impact"/>
            </a:endParaRPr>
          </a:p>
        </p:txBody>
      </p:sp>
      <p:sp>
        <p:nvSpPr>
          <p:cNvPr id="370" name="Shape 370"/>
          <p:cNvSpPr/>
          <p:nvPr/>
        </p:nvSpPr>
        <p:spPr>
          <a:xfrm>
            <a:off x="-14850" y="1344600"/>
            <a:ext cx="5740500" cy="72900"/>
          </a:xfrm>
          <a:prstGeom prst="rect">
            <a:avLst/>
          </a:prstGeom>
          <a:gradFill>
            <a:gsLst>
              <a:gs pos="0">
                <a:srgbClr val="4D4D4D"/>
              </a:gs>
              <a:gs pos="100000">
                <a:srgbClr val="000000"/>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1" name="Shape 371"/>
          <p:cNvSpPr/>
          <p:nvPr/>
        </p:nvSpPr>
        <p:spPr>
          <a:xfrm>
            <a:off x="-1500" y="250"/>
            <a:ext cx="5740500" cy="72900"/>
          </a:xfrm>
          <a:prstGeom prst="rect">
            <a:avLst/>
          </a:prstGeom>
          <a:gradFill>
            <a:gsLst>
              <a:gs pos="0">
                <a:srgbClr val="4D4D4D"/>
              </a:gs>
              <a:gs pos="100000">
                <a:srgbClr val="000000"/>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2" name="Shape 372"/>
          <p:cNvSpPr/>
          <p:nvPr/>
        </p:nvSpPr>
        <p:spPr>
          <a:xfrm rot="-5400000">
            <a:off x="-2531250" y="2531250"/>
            <a:ext cx="5135400" cy="72900"/>
          </a:xfrm>
          <a:prstGeom prst="rect">
            <a:avLst/>
          </a:prstGeom>
          <a:gradFill>
            <a:gsLst>
              <a:gs pos="0">
                <a:srgbClr val="4D4D4D"/>
              </a:gs>
              <a:gs pos="100000">
                <a:srgbClr val="000000"/>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3" name="Shape 373"/>
          <p:cNvSpPr/>
          <p:nvPr/>
        </p:nvSpPr>
        <p:spPr>
          <a:xfrm>
            <a:off x="-1500" y="5070350"/>
            <a:ext cx="5740500" cy="72900"/>
          </a:xfrm>
          <a:prstGeom prst="rect">
            <a:avLst/>
          </a:prstGeom>
          <a:gradFill>
            <a:gsLst>
              <a:gs pos="0">
                <a:srgbClr val="4D4D4D"/>
              </a:gs>
              <a:gs pos="100000">
                <a:srgbClr val="000000"/>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4" name="Shape 374"/>
          <p:cNvSpPr/>
          <p:nvPr/>
        </p:nvSpPr>
        <p:spPr>
          <a:xfrm rot="-5400000">
            <a:off x="3133150" y="2535300"/>
            <a:ext cx="5135400" cy="72900"/>
          </a:xfrm>
          <a:prstGeom prst="rect">
            <a:avLst/>
          </a:prstGeom>
          <a:gradFill>
            <a:gsLst>
              <a:gs pos="0">
                <a:srgbClr val="4D4D4D"/>
              </a:gs>
              <a:gs pos="100000">
                <a:srgbClr val="000000"/>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8"/>
        <p:cNvGrpSpPr/>
        <p:nvPr/>
      </p:nvGrpSpPr>
      <p:grpSpPr>
        <a:xfrm>
          <a:off x="0" y="0"/>
          <a:ext cx="0" cy="0"/>
          <a:chOff x="0" y="0"/>
          <a:chExt cx="0" cy="0"/>
        </a:xfrm>
      </p:grpSpPr>
      <p:pic>
        <p:nvPicPr>
          <p:cNvPr id="379" name="Shape 379"/>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380" name="Shape 380"/>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2008</a:t>
            </a:r>
            <a:endParaRPr sz="9600">
              <a:latin typeface="Russo One"/>
              <a:ea typeface="Russo One"/>
              <a:cs typeface="Russo One"/>
              <a:sym typeface="Russo One"/>
            </a:endParaRPr>
          </a:p>
        </p:txBody>
      </p:sp>
      <p:sp>
        <p:nvSpPr>
          <p:cNvPr id="381" name="Shape 381"/>
          <p:cNvSpPr txBox="1"/>
          <p:nvPr/>
        </p:nvSpPr>
        <p:spPr>
          <a:xfrm>
            <a:off x="-10800" y="1417500"/>
            <a:ext cx="5735700" cy="3726000"/>
          </a:xfrm>
          <a:prstGeom prst="rect">
            <a:avLst/>
          </a:prstGeom>
          <a:gradFill>
            <a:gsLst>
              <a:gs pos="0">
                <a:srgbClr val="4D4D4D">
                  <a:alpha val="72690"/>
                </a:srgbClr>
              </a:gs>
              <a:gs pos="100000">
                <a:srgbClr val="000000">
                  <a:alpha val="72690"/>
                </a:srgbClr>
              </a:gs>
            </a:gsLst>
            <a:lin ang="5400012" scaled="0"/>
          </a:gra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300">
                <a:solidFill>
                  <a:srgbClr val="FFFFFF"/>
                </a:solidFill>
                <a:latin typeface="Russo One"/>
                <a:ea typeface="Russo One"/>
                <a:cs typeface="Russo One"/>
                <a:sym typeface="Russo One"/>
              </a:rPr>
              <a:t>Daffodil owned </a:t>
            </a:r>
            <a:endParaRPr sz="3300">
              <a:solidFill>
                <a:srgbClr val="FFFFFF"/>
              </a:solidFill>
              <a:latin typeface="Russo One"/>
              <a:ea typeface="Russo One"/>
              <a:cs typeface="Russo One"/>
              <a:sym typeface="Russo One"/>
            </a:endParaRPr>
          </a:p>
          <a:p>
            <a:pPr marL="0" lvl="0" indent="0" algn="ctr" rtl="0">
              <a:lnSpc>
                <a:spcPct val="100000"/>
              </a:lnSpc>
              <a:spcBef>
                <a:spcPts val="800"/>
              </a:spcBef>
              <a:spcAft>
                <a:spcPts val="0"/>
              </a:spcAft>
              <a:buNone/>
            </a:pPr>
            <a:r>
              <a:rPr lang="en" sz="3300">
                <a:solidFill>
                  <a:srgbClr val="FF9900"/>
                </a:solidFill>
                <a:latin typeface="Russo One"/>
                <a:ea typeface="Russo One"/>
                <a:cs typeface="Russo One"/>
                <a:sym typeface="Russo One"/>
              </a:rPr>
              <a:t>“Dolphin Computers Limited”</a:t>
            </a:r>
            <a:r>
              <a:rPr lang="en" sz="3300">
                <a:solidFill>
                  <a:srgbClr val="FFFFFF"/>
                </a:solidFill>
                <a:latin typeface="Russo One"/>
                <a:ea typeface="Russo One"/>
                <a:cs typeface="Russo One"/>
                <a:sym typeface="Russo One"/>
              </a:rPr>
              <a:t>, </a:t>
            </a:r>
            <a:endParaRPr sz="3300">
              <a:solidFill>
                <a:srgbClr val="FFFFFF"/>
              </a:solidFill>
              <a:latin typeface="Russo One"/>
              <a:ea typeface="Russo One"/>
              <a:cs typeface="Russo One"/>
              <a:sym typeface="Russo One"/>
            </a:endParaRPr>
          </a:p>
          <a:p>
            <a:pPr marL="0" lvl="0" indent="0" algn="ctr" rtl="0">
              <a:lnSpc>
                <a:spcPct val="100000"/>
              </a:lnSpc>
              <a:spcBef>
                <a:spcPts val="800"/>
              </a:spcBef>
              <a:spcAft>
                <a:spcPts val="0"/>
              </a:spcAft>
              <a:buNone/>
            </a:pPr>
            <a:r>
              <a:rPr lang="en" sz="3300">
                <a:solidFill>
                  <a:srgbClr val="FFFFFF"/>
                </a:solidFill>
                <a:latin typeface="Russo One"/>
                <a:ea typeface="Russo One"/>
                <a:cs typeface="Russo One"/>
                <a:sym typeface="Russo One"/>
              </a:rPr>
              <a:t>a leading company of </a:t>
            </a:r>
            <a:endParaRPr sz="3300">
              <a:solidFill>
                <a:srgbClr val="FFFFFF"/>
              </a:solidFill>
              <a:latin typeface="Russo One"/>
              <a:ea typeface="Russo One"/>
              <a:cs typeface="Russo One"/>
              <a:sym typeface="Russo One"/>
            </a:endParaRPr>
          </a:p>
          <a:p>
            <a:pPr marL="0" lvl="0" indent="0" algn="ctr" rtl="0">
              <a:lnSpc>
                <a:spcPct val="100000"/>
              </a:lnSpc>
              <a:spcBef>
                <a:spcPts val="800"/>
              </a:spcBef>
              <a:spcAft>
                <a:spcPts val="800"/>
              </a:spcAft>
              <a:buNone/>
            </a:pPr>
            <a:r>
              <a:rPr lang="en" sz="3300">
                <a:solidFill>
                  <a:srgbClr val="FFFFFF"/>
                </a:solidFill>
                <a:latin typeface="Russo One"/>
                <a:ea typeface="Russo One"/>
                <a:cs typeface="Russo One"/>
                <a:sym typeface="Russo One"/>
              </a:rPr>
              <a:t>country’s IT sector</a:t>
            </a:r>
            <a:endParaRPr sz="3300">
              <a:solidFill>
                <a:srgbClr val="FFFFFF"/>
              </a:solidFill>
              <a:latin typeface="Russo One"/>
              <a:ea typeface="Russo One"/>
              <a:cs typeface="Russo One"/>
              <a:sym typeface="Russo One"/>
            </a:endParaRPr>
          </a:p>
        </p:txBody>
      </p:sp>
      <p:sp>
        <p:nvSpPr>
          <p:cNvPr id="382" name="Shape 382"/>
          <p:cNvSpPr/>
          <p:nvPr/>
        </p:nvSpPr>
        <p:spPr>
          <a:xfrm>
            <a:off x="-14850" y="1344600"/>
            <a:ext cx="5740500" cy="72900"/>
          </a:xfrm>
          <a:prstGeom prst="rect">
            <a:avLst/>
          </a:prstGeom>
          <a:gradFill>
            <a:gsLst>
              <a:gs pos="0">
                <a:srgbClr val="F48208"/>
              </a:gs>
              <a:gs pos="100000">
                <a:srgbClr val="703E08"/>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3" name="Shape 383"/>
          <p:cNvSpPr/>
          <p:nvPr/>
        </p:nvSpPr>
        <p:spPr>
          <a:xfrm>
            <a:off x="-1500" y="250"/>
            <a:ext cx="5740500" cy="72900"/>
          </a:xfrm>
          <a:prstGeom prst="rect">
            <a:avLst/>
          </a:prstGeom>
          <a:gradFill>
            <a:gsLst>
              <a:gs pos="0">
                <a:srgbClr val="F48208"/>
              </a:gs>
              <a:gs pos="100000">
                <a:srgbClr val="703E08"/>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4" name="Shape 384"/>
          <p:cNvSpPr/>
          <p:nvPr/>
        </p:nvSpPr>
        <p:spPr>
          <a:xfrm rot="-5400000">
            <a:off x="-2531250" y="2531250"/>
            <a:ext cx="5135400" cy="72900"/>
          </a:xfrm>
          <a:prstGeom prst="rect">
            <a:avLst/>
          </a:prstGeom>
          <a:gradFill>
            <a:gsLst>
              <a:gs pos="0">
                <a:srgbClr val="F48208"/>
              </a:gs>
              <a:gs pos="100000">
                <a:srgbClr val="703E08"/>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5" name="Shape 385"/>
          <p:cNvSpPr/>
          <p:nvPr/>
        </p:nvSpPr>
        <p:spPr>
          <a:xfrm>
            <a:off x="-1500" y="5070350"/>
            <a:ext cx="5740500" cy="72900"/>
          </a:xfrm>
          <a:prstGeom prst="rect">
            <a:avLst/>
          </a:prstGeom>
          <a:gradFill>
            <a:gsLst>
              <a:gs pos="0">
                <a:srgbClr val="F48208"/>
              </a:gs>
              <a:gs pos="100000">
                <a:srgbClr val="703E08"/>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6" name="Shape 386"/>
          <p:cNvSpPr/>
          <p:nvPr/>
        </p:nvSpPr>
        <p:spPr>
          <a:xfrm rot="-5400000">
            <a:off x="3133150" y="2535300"/>
            <a:ext cx="5135400" cy="72900"/>
          </a:xfrm>
          <a:prstGeom prst="rect">
            <a:avLst/>
          </a:prstGeom>
          <a:gradFill>
            <a:gsLst>
              <a:gs pos="0">
                <a:srgbClr val="F48208"/>
              </a:gs>
              <a:gs pos="100000">
                <a:srgbClr val="703E08"/>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90"/>
        <p:cNvGrpSpPr/>
        <p:nvPr/>
      </p:nvGrpSpPr>
      <p:grpSpPr>
        <a:xfrm>
          <a:off x="0" y="0"/>
          <a:ext cx="0" cy="0"/>
          <a:chOff x="0" y="0"/>
          <a:chExt cx="0" cy="0"/>
        </a:xfrm>
      </p:grpSpPr>
      <p:pic>
        <p:nvPicPr>
          <p:cNvPr id="391" name="Shape 391"/>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392" name="Shape 392"/>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2009</a:t>
            </a:r>
            <a:endParaRPr sz="9600">
              <a:latin typeface="Russo One"/>
              <a:ea typeface="Russo One"/>
              <a:cs typeface="Russo One"/>
              <a:sym typeface="Russo One"/>
            </a:endParaRPr>
          </a:p>
        </p:txBody>
      </p:sp>
      <p:sp>
        <p:nvSpPr>
          <p:cNvPr id="393" name="Shape 393"/>
          <p:cNvSpPr txBox="1"/>
          <p:nvPr/>
        </p:nvSpPr>
        <p:spPr>
          <a:xfrm>
            <a:off x="-10800" y="1378275"/>
            <a:ext cx="5735700" cy="3765300"/>
          </a:xfrm>
          <a:prstGeom prst="rect">
            <a:avLst/>
          </a:prstGeom>
          <a:gradFill>
            <a:gsLst>
              <a:gs pos="0">
                <a:srgbClr val="DB0000">
                  <a:alpha val="72690"/>
                </a:srgbClr>
              </a:gs>
              <a:gs pos="100000">
                <a:srgbClr val="540303">
                  <a:alpha val="7269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200">
                <a:solidFill>
                  <a:srgbClr val="FFFF00"/>
                </a:solidFill>
                <a:latin typeface="Impact"/>
                <a:ea typeface="Impact"/>
                <a:cs typeface="Impact"/>
                <a:sym typeface="Impact"/>
              </a:rPr>
              <a:t>Daffodil International School (DIS)</a:t>
            </a:r>
            <a:r>
              <a:rPr lang="en" sz="3200">
                <a:solidFill>
                  <a:srgbClr val="FFFFFF"/>
                </a:solidFill>
                <a:latin typeface="Impact"/>
                <a:ea typeface="Impact"/>
                <a:cs typeface="Impact"/>
                <a:sym typeface="Impact"/>
              </a:rPr>
              <a:t> </a:t>
            </a:r>
            <a:endParaRPr sz="3200">
              <a:solidFill>
                <a:srgbClr val="FFFFFF"/>
              </a:solidFill>
              <a:latin typeface="Impact"/>
              <a:ea typeface="Impact"/>
              <a:cs typeface="Impact"/>
              <a:sym typeface="Impact"/>
            </a:endParaRPr>
          </a:p>
          <a:p>
            <a:pPr marL="0" lvl="0" indent="0" algn="ctr" rtl="0">
              <a:lnSpc>
                <a:spcPct val="100000"/>
              </a:lnSpc>
              <a:spcBef>
                <a:spcPts val="0"/>
              </a:spcBef>
              <a:spcAft>
                <a:spcPts val="0"/>
              </a:spcAft>
              <a:buNone/>
            </a:pPr>
            <a:r>
              <a:rPr lang="en" sz="3200">
                <a:solidFill>
                  <a:srgbClr val="FFFFFF"/>
                </a:solidFill>
                <a:latin typeface="Impact"/>
                <a:ea typeface="Impact"/>
                <a:cs typeface="Impact"/>
                <a:sym typeface="Impact"/>
              </a:rPr>
              <a:t>was established with the Chain School concept, with a plan to set up branches in 64 districts of Bangladesh</a:t>
            </a:r>
            <a:endParaRPr sz="3200">
              <a:solidFill>
                <a:srgbClr val="FFFFFF"/>
              </a:solidFill>
              <a:latin typeface="Impact"/>
              <a:ea typeface="Impact"/>
              <a:cs typeface="Impact"/>
              <a:sym typeface="Impact"/>
            </a:endParaRPr>
          </a:p>
        </p:txBody>
      </p:sp>
      <p:sp>
        <p:nvSpPr>
          <p:cNvPr id="394" name="Shape 394"/>
          <p:cNvSpPr/>
          <p:nvPr/>
        </p:nvSpPr>
        <p:spPr>
          <a:xfrm>
            <a:off x="-14850" y="1344600"/>
            <a:ext cx="57405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5" name="Shape 395"/>
          <p:cNvSpPr/>
          <p:nvPr/>
        </p:nvSpPr>
        <p:spPr>
          <a:xfrm>
            <a:off x="-1500" y="250"/>
            <a:ext cx="57405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6" name="Shape 396"/>
          <p:cNvSpPr/>
          <p:nvPr/>
        </p:nvSpPr>
        <p:spPr>
          <a:xfrm rot="-5400000">
            <a:off x="-2531250" y="2531250"/>
            <a:ext cx="51354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7" name="Shape 397"/>
          <p:cNvSpPr/>
          <p:nvPr/>
        </p:nvSpPr>
        <p:spPr>
          <a:xfrm>
            <a:off x="-1500" y="5070350"/>
            <a:ext cx="57405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8" name="Shape 398"/>
          <p:cNvSpPr/>
          <p:nvPr/>
        </p:nvSpPr>
        <p:spPr>
          <a:xfrm rot="-5400000">
            <a:off x="3133150" y="2535300"/>
            <a:ext cx="51354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100000">
              <a:srgbClr val="1E123D"/>
            </a:gs>
          </a:gsLst>
          <a:path path="circle">
            <a:fillToRect l="50000" t="50000" r="50000" b="50000"/>
          </a:path>
          <a:tileRect/>
        </a:gradFill>
        <a:effectLst/>
      </p:bgPr>
    </p:bg>
    <p:spTree>
      <p:nvGrpSpPr>
        <p:cNvPr id="1" name="Shape 402"/>
        <p:cNvGrpSpPr/>
        <p:nvPr/>
      </p:nvGrpSpPr>
      <p:grpSpPr>
        <a:xfrm>
          <a:off x="0" y="0"/>
          <a:ext cx="0" cy="0"/>
          <a:chOff x="0" y="0"/>
          <a:chExt cx="0" cy="0"/>
        </a:xfrm>
      </p:grpSpPr>
      <p:pic>
        <p:nvPicPr>
          <p:cNvPr id="403" name="Shape 403"/>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404" name="Shape 404"/>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2010</a:t>
            </a:r>
            <a:endParaRPr sz="9600">
              <a:latin typeface="Russo One"/>
              <a:ea typeface="Russo One"/>
              <a:cs typeface="Russo One"/>
              <a:sym typeface="Russo One"/>
            </a:endParaRPr>
          </a:p>
        </p:txBody>
      </p:sp>
      <p:sp>
        <p:nvSpPr>
          <p:cNvPr id="405" name="Shape 405"/>
          <p:cNvSpPr/>
          <p:nvPr/>
        </p:nvSpPr>
        <p:spPr>
          <a:xfrm>
            <a:off x="169900" y="1592250"/>
            <a:ext cx="2660700" cy="1579500"/>
          </a:xfrm>
          <a:prstGeom prst="roundRect">
            <a:avLst>
              <a:gd name="adj" fmla="val 16667"/>
            </a:avLst>
          </a:prstGeom>
          <a:gradFill>
            <a:gsLst>
              <a:gs pos="0">
                <a:srgbClr val="4E29AA"/>
              </a:gs>
              <a:gs pos="100000">
                <a:srgbClr val="1E123D"/>
              </a:gs>
            </a:gsLst>
            <a:lin ang="5400012" scaled="0"/>
          </a:gra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800">
                <a:solidFill>
                  <a:srgbClr val="FFFFFF"/>
                </a:solidFill>
                <a:latin typeface="Roboto Medium"/>
                <a:ea typeface="Roboto Medium"/>
                <a:cs typeface="Roboto Medium"/>
                <a:sym typeface="Roboto Medium"/>
              </a:rPr>
              <a:t>DIIT Chittagong campus got approval as a Polytechnic institute</a:t>
            </a:r>
            <a:endParaRPr sz="1800">
              <a:solidFill>
                <a:srgbClr val="FFFFFF"/>
              </a:solidFill>
              <a:latin typeface="Roboto Medium"/>
              <a:ea typeface="Roboto Medium"/>
              <a:cs typeface="Roboto Medium"/>
              <a:sym typeface="Roboto Medium"/>
            </a:endParaRPr>
          </a:p>
        </p:txBody>
      </p:sp>
      <p:sp>
        <p:nvSpPr>
          <p:cNvPr id="406" name="Shape 406"/>
          <p:cNvSpPr/>
          <p:nvPr/>
        </p:nvSpPr>
        <p:spPr>
          <a:xfrm>
            <a:off x="169900" y="3247289"/>
            <a:ext cx="2660700" cy="1619100"/>
          </a:xfrm>
          <a:prstGeom prst="roundRect">
            <a:avLst>
              <a:gd name="adj" fmla="val 16667"/>
            </a:avLst>
          </a:prstGeom>
          <a:gradFill>
            <a:gsLst>
              <a:gs pos="0">
                <a:srgbClr val="4E29AA"/>
              </a:gs>
              <a:gs pos="100000">
                <a:srgbClr val="1E123D"/>
              </a:gs>
            </a:gsLst>
            <a:lin ang="5400012" scaled="0"/>
          </a:gra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800">
                <a:solidFill>
                  <a:srgbClr val="FFFFFF"/>
                </a:solidFill>
                <a:latin typeface="Roboto Medium"/>
                <a:ea typeface="Roboto Medium"/>
                <a:cs typeface="Roboto Medium"/>
                <a:sym typeface="Roboto Medium"/>
              </a:rPr>
              <a:t>DIPTI achieved affiliation from U&amp;I Alliance, University of Dhaka</a:t>
            </a:r>
            <a:endParaRPr sz="1800">
              <a:solidFill>
                <a:srgbClr val="FFFFFF"/>
              </a:solidFill>
              <a:latin typeface="Roboto Medium"/>
              <a:ea typeface="Roboto Medium"/>
              <a:cs typeface="Roboto Medium"/>
              <a:sym typeface="Roboto Medium"/>
            </a:endParaRPr>
          </a:p>
        </p:txBody>
      </p:sp>
      <p:sp>
        <p:nvSpPr>
          <p:cNvPr id="407" name="Shape 407"/>
          <p:cNvSpPr/>
          <p:nvPr/>
        </p:nvSpPr>
        <p:spPr>
          <a:xfrm>
            <a:off x="2902555" y="1592250"/>
            <a:ext cx="2660700" cy="1579500"/>
          </a:xfrm>
          <a:prstGeom prst="roundRect">
            <a:avLst>
              <a:gd name="adj" fmla="val 16667"/>
            </a:avLst>
          </a:prstGeom>
          <a:gradFill>
            <a:gsLst>
              <a:gs pos="0">
                <a:srgbClr val="4E29AA"/>
              </a:gs>
              <a:gs pos="100000">
                <a:srgbClr val="1E123D"/>
              </a:gs>
            </a:gsLst>
            <a:lin ang="5400012" scaled="0"/>
          </a:gra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800">
                <a:solidFill>
                  <a:srgbClr val="FFFFFF"/>
                </a:solidFill>
                <a:latin typeface="Roboto Medium"/>
                <a:ea typeface="Roboto Medium"/>
                <a:cs typeface="Roboto Medium"/>
                <a:sym typeface="Roboto Medium"/>
              </a:rPr>
              <a:t>BSDI achieved affiliation from Bangladesh Technical Education Board (BTEB)</a:t>
            </a:r>
            <a:endParaRPr sz="1800">
              <a:solidFill>
                <a:srgbClr val="FFFFFF"/>
              </a:solidFill>
              <a:latin typeface="Roboto Medium"/>
              <a:ea typeface="Roboto Medium"/>
              <a:cs typeface="Roboto Medium"/>
              <a:sym typeface="Roboto Medium"/>
            </a:endParaRPr>
          </a:p>
        </p:txBody>
      </p:sp>
      <p:sp>
        <p:nvSpPr>
          <p:cNvPr id="408" name="Shape 408"/>
          <p:cNvSpPr/>
          <p:nvPr/>
        </p:nvSpPr>
        <p:spPr>
          <a:xfrm>
            <a:off x="2902555" y="3247289"/>
            <a:ext cx="2660700" cy="1619100"/>
          </a:xfrm>
          <a:prstGeom prst="roundRect">
            <a:avLst>
              <a:gd name="adj" fmla="val 16667"/>
            </a:avLst>
          </a:prstGeom>
          <a:gradFill>
            <a:gsLst>
              <a:gs pos="0">
                <a:srgbClr val="4E29AA"/>
              </a:gs>
              <a:gs pos="100000">
                <a:srgbClr val="1E123D"/>
              </a:gs>
            </a:gsLst>
            <a:lin ang="5400012" scaled="0"/>
          </a:gra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800">
                <a:solidFill>
                  <a:srgbClr val="FFFFFF"/>
                </a:solidFill>
                <a:latin typeface="Roboto Medium"/>
                <a:ea typeface="Roboto Medium"/>
                <a:cs typeface="Roboto Medium"/>
                <a:sym typeface="Roboto Medium"/>
              </a:rPr>
              <a:t>DIS got affiliated with My e-Kids and Computer Learning Centre for Kids</a:t>
            </a:r>
            <a:endParaRPr sz="1800">
              <a:solidFill>
                <a:srgbClr val="FFFFFF"/>
              </a:solidFill>
              <a:latin typeface="Roboto Medium"/>
              <a:ea typeface="Roboto Medium"/>
              <a:cs typeface="Roboto Medium"/>
              <a:sym typeface="Roboto Medium"/>
            </a:endParaRPr>
          </a:p>
        </p:txBody>
      </p:sp>
      <p:sp>
        <p:nvSpPr>
          <p:cNvPr id="409" name="Shape 409"/>
          <p:cNvSpPr/>
          <p:nvPr/>
        </p:nvSpPr>
        <p:spPr>
          <a:xfrm>
            <a:off x="-14850" y="1344600"/>
            <a:ext cx="5740500" cy="72900"/>
          </a:xfrm>
          <a:prstGeom prst="rect">
            <a:avLst/>
          </a:prstGeom>
          <a:gradFill>
            <a:gsLst>
              <a:gs pos="0">
                <a:srgbClr val="4E29AA"/>
              </a:gs>
              <a:gs pos="100000">
                <a:srgbClr val="1E123D"/>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0" name="Shape 410"/>
          <p:cNvSpPr/>
          <p:nvPr/>
        </p:nvSpPr>
        <p:spPr>
          <a:xfrm>
            <a:off x="-1500" y="250"/>
            <a:ext cx="5740500" cy="72900"/>
          </a:xfrm>
          <a:prstGeom prst="rect">
            <a:avLst/>
          </a:prstGeom>
          <a:gradFill>
            <a:gsLst>
              <a:gs pos="0">
                <a:srgbClr val="4E29AA"/>
              </a:gs>
              <a:gs pos="100000">
                <a:srgbClr val="1E123D"/>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1" name="Shape 411"/>
          <p:cNvSpPr/>
          <p:nvPr/>
        </p:nvSpPr>
        <p:spPr>
          <a:xfrm rot="-5400000">
            <a:off x="-2531250" y="2531250"/>
            <a:ext cx="5135400" cy="72900"/>
          </a:xfrm>
          <a:prstGeom prst="rect">
            <a:avLst/>
          </a:prstGeom>
          <a:gradFill>
            <a:gsLst>
              <a:gs pos="0">
                <a:srgbClr val="4E29AA"/>
              </a:gs>
              <a:gs pos="100000">
                <a:srgbClr val="1E123D"/>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2" name="Shape 412"/>
          <p:cNvSpPr/>
          <p:nvPr/>
        </p:nvSpPr>
        <p:spPr>
          <a:xfrm>
            <a:off x="-1500" y="5070350"/>
            <a:ext cx="5740500" cy="72900"/>
          </a:xfrm>
          <a:prstGeom prst="rect">
            <a:avLst/>
          </a:prstGeom>
          <a:gradFill>
            <a:gsLst>
              <a:gs pos="0">
                <a:srgbClr val="4E29AA"/>
              </a:gs>
              <a:gs pos="100000">
                <a:srgbClr val="1E123D"/>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3" name="Shape 413"/>
          <p:cNvSpPr/>
          <p:nvPr/>
        </p:nvSpPr>
        <p:spPr>
          <a:xfrm rot="-5400000">
            <a:off x="3133150" y="2535300"/>
            <a:ext cx="5135400" cy="72900"/>
          </a:xfrm>
          <a:prstGeom prst="rect">
            <a:avLst/>
          </a:prstGeom>
          <a:gradFill>
            <a:gsLst>
              <a:gs pos="0">
                <a:srgbClr val="4E29AA"/>
              </a:gs>
              <a:gs pos="100000">
                <a:srgbClr val="1E123D"/>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4" name="Shape 414"/>
          <p:cNvSpPr/>
          <p:nvPr/>
        </p:nvSpPr>
        <p:spPr>
          <a:xfrm>
            <a:off x="72900" y="1417500"/>
            <a:ext cx="5664300" cy="72900"/>
          </a:xfrm>
          <a:prstGeom prst="rect">
            <a:avLst/>
          </a:prstGeom>
          <a:solidFill>
            <a:srgbClr val="2012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18"/>
        <p:cNvGrpSpPr/>
        <p:nvPr/>
      </p:nvGrpSpPr>
      <p:grpSpPr>
        <a:xfrm>
          <a:off x="0" y="0"/>
          <a:ext cx="0" cy="0"/>
          <a:chOff x="0" y="0"/>
          <a:chExt cx="0" cy="0"/>
        </a:xfrm>
      </p:grpSpPr>
      <p:pic>
        <p:nvPicPr>
          <p:cNvPr id="419" name="Shape 419"/>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420" name="Shape 420"/>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2011</a:t>
            </a:r>
            <a:endParaRPr sz="9600">
              <a:latin typeface="Russo One"/>
              <a:ea typeface="Russo One"/>
              <a:cs typeface="Russo One"/>
              <a:sym typeface="Russo One"/>
            </a:endParaRPr>
          </a:p>
        </p:txBody>
      </p:sp>
      <p:sp>
        <p:nvSpPr>
          <p:cNvPr id="421" name="Shape 421"/>
          <p:cNvSpPr/>
          <p:nvPr/>
        </p:nvSpPr>
        <p:spPr>
          <a:xfrm>
            <a:off x="157175" y="1532275"/>
            <a:ext cx="2732400" cy="3318600"/>
          </a:xfrm>
          <a:prstGeom prst="roundRect">
            <a:avLst>
              <a:gd name="adj" fmla="val 16667"/>
            </a:avLst>
          </a:prstGeom>
          <a:solidFill>
            <a:srgbClr val="9592FF"/>
          </a:solidFill>
          <a:ln w="9525" cap="flat" cmpd="sng">
            <a:solidFill>
              <a:srgbClr val="39B147"/>
            </a:solidFill>
            <a:prstDash val="solid"/>
            <a:round/>
            <a:headEnd type="none" w="sm" len="sm"/>
            <a:tailEnd type="none" w="sm" len="sm"/>
          </a:ln>
          <a:effectLst>
            <a:outerShdw blurRad="57150" dist="19050" dir="5400000" algn="bl" rotWithShape="0">
              <a:srgbClr val="000000">
                <a:alpha val="50000"/>
              </a:srgbClr>
            </a:outerShdw>
            <a:reflection endPos="30000" dist="38100" dir="5400000" fadeDir="5400012" sy="-100000" algn="bl" rotWithShape="0"/>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800" b="1">
                <a:solidFill>
                  <a:srgbClr val="FFFF00"/>
                </a:solidFill>
                <a:latin typeface="Cambria"/>
                <a:ea typeface="Cambria"/>
                <a:cs typeface="Cambria"/>
                <a:sym typeface="Cambria"/>
              </a:rPr>
              <a:t>ASOCIO </a:t>
            </a:r>
            <a:r>
              <a:rPr lang="en" sz="2800" b="1">
                <a:solidFill>
                  <a:srgbClr val="FFFFFF"/>
                </a:solidFill>
                <a:latin typeface="Cambria"/>
                <a:ea typeface="Cambria"/>
                <a:cs typeface="Cambria"/>
                <a:sym typeface="Cambria"/>
              </a:rPr>
              <a:t>team headed by its Chairman visited Chairman of DIU at his Office</a:t>
            </a:r>
            <a:endParaRPr sz="2800" b="1">
              <a:solidFill>
                <a:srgbClr val="FFFFFF"/>
              </a:solidFill>
              <a:latin typeface="Cambria"/>
              <a:ea typeface="Cambria"/>
              <a:cs typeface="Cambria"/>
              <a:sym typeface="Cambria"/>
            </a:endParaRPr>
          </a:p>
        </p:txBody>
      </p:sp>
      <p:sp>
        <p:nvSpPr>
          <p:cNvPr id="422" name="Shape 422"/>
          <p:cNvSpPr/>
          <p:nvPr/>
        </p:nvSpPr>
        <p:spPr>
          <a:xfrm>
            <a:off x="2944499" y="1532275"/>
            <a:ext cx="2648400" cy="3318600"/>
          </a:xfrm>
          <a:prstGeom prst="roundRect">
            <a:avLst>
              <a:gd name="adj" fmla="val 16667"/>
            </a:avLst>
          </a:prstGeom>
          <a:solidFill>
            <a:srgbClr val="9592FF"/>
          </a:solidFill>
          <a:ln w="9525" cap="flat" cmpd="sng">
            <a:solidFill>
              <a:srgbClr val="39B147"/>
            </a:solidFill>
            <a:prstDash val="solid"/>
            <a:round/>
            <a:headEnd type="none" w="sm" len="sm"/>
            <a:tailEnd type="none" w="sm" len="sm"/>
          </a:ln>
          <a:effectLst>
            <a:outerShdw blurRad="57150" dist="19050" dir="5400000" algn="bl" rotWithShape="0">
              <a:srgbClr val="000000">
                <a:alpha val="50000"/>
              </a:srgbClr>
            </a:outerShdw>
            <a:reflection endPos="30000" dist="38100" dir="5400000" fadeDir="5400012" sy="-100000" algn="bl" rotWithShape="0"/>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800" b="1">
                <a:solidFill>
                  <a:srgbClr val="FFFFFF"/>
                </a:solidFill>
                <a:latin typeface="Cambria"/>
                <a:ea typeface="Cambria"/>
                <a:cs typeface="Cambria"/>
                <a:sym typeface="Cambria"/>
              </a:rPr>
              <a:t>Attended </a:t>
            </a:r>
            <a:r>
              <a:rPr lang="en" sz="2800" b="1">
                <a:solidFill>
                  <a:srgbClr val="FFFF00"/>
                </a:solidFill>
                <a:latin typeface="Cambria"/>
                <a:ea typeface="Cambria"/>
                <a:cs typeface="Cambria"/>
                <a:sym typeface="Cambria"/>
              </a:rPr>
              <a:t>10th Asian University Presidents’ Forum (AUPF)-2011</a:t>
            </a:r>
            <a:endParaRPr sz="2800" b="1">
              <a:solidFill>
                <a:srgbClr val="FFFF00"/>
              </a:solidFill>
              <a:latin typeface="Cambria"/>
              <a:ea typeface="Cambria"/>
              <a:cs typeface="Cambria"/>
              <a:sym typeface="Cambria"/>
            </a:endParaRPr>
          </a:p>
        </p:txBody>
      </p:sp>
      <p:sp>
        <p:nvSpPr>
          <p:cNvPr id="423" name="Shape 423"/>
          <p:cNvSpPr/>
          <p:nvPr/>
        </p:nvSpPr>
        <p:spPr>
          <a:xfrm>
            <a:off x="-14850" y="1344600"/>
            <a:ext cx="5740500" cy="72900"/>
          </a:xfrm>
          <a:prstGeom prst="rect">
            <a:avLst/>
          </a:prstGeom>
          <a:gradFill>
            <a:gsLst>
              <a:gs pos="0">
                <a:srgbClr val="DBD4EB"/>
              </a:gs>
              <a:gs pos="100000">
                <a:srgbClr val="9180BB"/>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4" name="Shape 424"/>
          <p:cNvSpPr/>
          <p:nvPr/>
        </p:nvSpPr>
        <p:spPr>
          <a:xfrm>
            <a:off x="-1500" y="250"/>
            <a:ext cx="5740500" cy="72900"/>
          </a:xfrm>
          <a:prstGeom prst="rect">
            <a:avLst/>
          </a:prstGeom>
          <a:gradFill>
            <a:gsLst>
              <a:gs pos="0">
                <a:srgbClr val="DBD4EB"/>
              </a:gs>
              <a:gs pos="100000">
                <a:srgbClr val="9180BB"/>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5" name="Shape 425"/>
          <p:cNvSpPr/>
          <p:nvPr/>
        </p:nvSpPr>
        <p:spPr>
          <a:xfrm rot="-5400000">
            <a:off x="-2531250" y="2531250"/>
            <a:ext cx="5135400" cy="72900"/>
          </a:xfrm>
          <a:prstGeom prst="rect">
            <a:avLst/>
          </a:prstGeom>
          <a:gradFill>
            <a:gsLst>
              <a:gs pos="0">
                <a:srgbClr val="DBD4EB"/>
              </a:gs>
              <a:gs pos="100000">
                <a:srgbClr val="9180BB"/>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6" name="Shape 426"/>
          <p:cNvSpPr/>
          <p:nvPr/>
        </p:nvSpPr>
        <p:spPr>
          <a:xfrm>
            <a:off x="-1500" y="5070350"/>
            <a:ext cx="5740500" cy="72900"/>
          </a:xfrm>
          <a:prstGeom prst="rect">
            <a:avLst/>
          </a:prstGeom>
          <a:gradFill>
            <a:gsLst>
              <a:gs pos="0">
                <a:srgbClr val="DBD4EB"/>
              </a:gs>
              <a:gs pos="100000">
                <a:srgbClr val="9180BB"/>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7" name="Shape 427"/>
          <p:cNvSpPr/>
          <p:nvPr/>
        </p:nvSpPr>
        <p:spPr>
          <a:xfrm rot="-5400000">
            <a:off x="3133150" y="2535300"/>
            <a:ext cx="5135400" cy="72900"/>
          </a:xfrm>
          <a:prstGeom prst="rect">
            <a:avLst/>
          </a:prstGeom>
          <a:gradFill>
            <a:gsLst>
              <a:gs pos="0">
                <a:srgbClr val="DBD4EB"/>
              </a:gs>
              <a:gs pos="100000">
                <a:srgbClr val="9180BB"/>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31"/>
        <p:cNvGrpSpPr/>
        <p:nvPr/>
      </p:nvGrpSpPr>
      <p:grpSpPr>
        <a:xfrm>
          <a:off x="0" y="0"/>
          <a:ext cx="0" cy="0"/>
          <a:chOff x="0" y="0"/>
          <a:chExt cx="0" cy="0"/>
        </a:xfrm>
      </p:grpSpPr>
      <p:pic>
        <p:nvPicPr>
          <p:cNvPr id="432" name="Shape 432"/>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433" name="Shape 433"/>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2012</a:t>
            </a:r>
            <a:endParaRPr sz="9600">
              <a:latin typeface="Russo One"/>
              <a:ea typeface="Russo One"/>
              <a:cs typeface="Russo One"/>
              <a:sym typeface="Russo One"/>
            </a:endParaRPr>
          </a:p>
        </p:txBody>
      </p:sp>
      <p:sp>
        <p:nvSpPr>
          <p:cNvPr id="434" name="Shape 434"/>
          <p:cNvSpPr txBox="1"/>
          <p:nvPr/>
        </p:nvSpPr>
        <p:spPr>
          <a:xfrm>
            <a:off x="10800" y="1417500"/>
            <a:ext cx="5714100" cy="3726000"/>
          </a:xfrm>
          <a:prstGeom prst="rect">
            <a:avLst/>
          </a:prstGeom>
          <a:solidFill>
            <a:srgbClr val="25EAA4">
              <a:alpha val="72690"/>
            </a:srgbClr>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800"/>
              </a:spcAft>
              <a:buNone/>
            </a:pPr>
            <a:endParaRPr sz="1050">
              <a:solidFill>
                <a:srgbClr val="525252"/>
              </a:solidFill>
              <a:latin typeface="Helvetica Neue"/>
              <a:ea typeface="Helvetica Neue"/>
              <a:cs typeface="Helvetica Neue"/>
              <a:sym typeface="Helvetica Neue"/>
            </a:endParaRPr>
          </a:p>
        </p:txBody>
      </p:sp>
      <p:sp>
        <p:nvSpPr>
          <p:cNvPr id="435" name="Shape 435"/>
          <p:cNvSpPr/>
          <p:nvPr/>
        </p:nvSpPr>
        <p:spPr>
          <a:xfrm>
            <a:off x="112875" y="1486450"/>
            <a:ext cx="5499600" cy="1055400"/>
          </a:xfrm>
          <a:prstGeom prst="roundRect">
            <a:avLst>
              <a:gd name="adj" fmla="val 16667"/>
            </a:avLst>
          </a:prstGeom>
          <a:solidFill>
            <a:srgbClr val="FFFFFF"/>
          </a:solidFill>
          <a:ln w="9525" cap="flat" cmpd="sng">
            <a:solidFill>
              <a:schemeClr val="dk2"/>
            </a:solidFill>
            <a:prstDash val="solid"/>
            <a:round/>
            <a:headEnd type="none" w="sm" len="sm"/>
            <a:tailEnd type="none" w="sm" len="sm"/>
          </a:ln>
          <a:effectLst>
            <a:outerShdw blurRad="814388" dist="57150" dir="1764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a:solidFill>
                  <a:srgbClr val="525252"/>
                </a:solidFill>
                <a:latin typeface="Russo One"/>
                <a:ea typeface="Russo One"/>
                <a:cs typeface="Russo One"/>
                <a:sym typeface="Russo One"/>
              </a:rPr>
              <a:t>DIPTI established a new 6 storied building as main campus at Panthapath, Kalabagan</a:t>
            </a:r>
            <a:endParaRPr sz="2000">
              <a:solidFill>
                <a:srgbClr val="525252"/>
              </a:solidFill>
              <a:latin typeface="Russo One"/>
              <a:ea typeface="Russo One"/>
              <a:cs typeface="Russo One"/>
              <a:sym typeface="Russo One"/>
            </a:endParaRPr>
          </a:p>
        </p:txBody>
      </p:sp>
      <p:sp>
        <p:nvSpPr>
          <p:cNvPr id="436" name="Shape 436"/>
          <p:cNvSpPr/>
          <p:nvPr/>
        </p:nvSpPr>
        <p:spPr>
          <a:xfrm>
            <a:off x="105125" y="2630751"/>
            <a:ext cx="5499600" cy="1164000"/>
          </a:xfrm>
          <a:prstGeom prst="roundRect">
            <a:avLst>
              <a:gd name="adj" fmla="val 16667"/>
            </a:avLst>
          </a:prstGeom>
          <a:solidFill>
            <a:srgbClr val="FFFFFF"/>
          </a:solidFill>
          <a:ln w="9525" cap="flat" cmpd="sng">
            <a:solidFill>
              <a:schemeClr val="dk2"/>
            </a:solidFill>
            <a:prstDash val="solid"/>
            <a:round/>
            <a:headEnd type="none" w="sm" len="sm"/>
            <a:tailEnd type="none" w="sm" len="sm"/>
          </a:ln>
          <a:effectLst>
            <a:outerShdw blurRad="814388" dist="57150" dir="1764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a:solidFill>
                  <a:srgbClr val="525252"/>
                </a:solidFill>
                <a:latin typeface="Russo One"/>
                <a:ea typeface="Russo One"/>
                <a:cs typeface="Russo One"/>
                <a:sym typeface="Russo One"/>
              </a:rPr>
              <a:t>Elected as the President of Dhaka Chamber of Commerce and Industries(DCCI)</a:t>
            </a:r>
            <a:endParaRPr sz="2000">
              <a:solidFill>
                <a:srgbClr val="525252"/>
              </a:solidFill>
              <a:latin typeface="Russo One"/>
              <a:ea typeface="Russo One"/>
              <a:cs typeface="Russo One"/>
              <a:sym typeface="Russo One"/>
            </a:endParaRPr>
          </a:p>
        </p:txBody>
      </p:sp>
      <p:sp>
        <p:nvSpPr>
          <p:cNvPr id="437" name="Shape 437"/>
          <p:cNvSpPr/>
          <p:nvPr/>
        </p:nvSpPr>
        <p:spPr>
          <a:xfrm>
            <a:off x="112875" y="3906456"/>
            <a:ext cx="5499600" cy="1164000"/>
          </a:xfrm>
          <a:prstGeom prst="roundRect">
            <a:avLst>
              <a:gd name="adj" fmla="val 16667"/>
            </a:avLst>
          </a:prstGeom>
          <a:solidFill>
            <a:srgbClr val="FFFFFF"/>
          </a:solidFill>
          <a:ln w="9525" cap="flat" cmpd="sng">
            <a:solidFill>
              <a:schemeClr val="dk2"/>
            </a:solidFill>
            <a:prstDash val="solid"/>
            <a:round/>
            <a:headEnd type="none" w="sm" len="sm"/>
            <a:tailEnd type="none" w="sm" len="sm"/>
          </a:ln>
          <a:effectLst>
            <a:outerShdw blurRad="814388" dist="57150" dir="1764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a:solidFill>
                  <a:srgbClr val="CC0000"/>
                </a:solidFill>
                <a:latin typeface="Russo One"/>
                <a:ea typeface="Russo One"/>
                <a:cs typeface="Russo One"/>
                <a:sym typeface="Russo One"/>
              </a:rPr>
              <a:t>“Art of Living (AOL)”</a:t>
            </a:r>
            <a:r>
              <a:rPr lang="en" sz="2000">
                <a:solidFill>
                  <a:srgbClr val="525252"/>
                </a:solidFill>
                <a:latin typeface="Russo One"/>
                <a:ea typeface="Russo One"/>
                <a:cs typeface="Russo One"/>
                <a:sym typeface="Russo One"/>
              </a:rPr>
              <a:t> was introduced in DIU and a book was also published</a:t>
            </a:r>
            <a:endParaRPr sz="2000">
              <a:solidFill>
                <a:srgbClr val="525252"/>
              </a:solidFill>
              <a:latin typeface="Russo One"/>
              <a:ea typeface="Russo One"/>
              <a:cs typeface="Russo One"/>
              <a:sym typeface="Russo One"/>
            </a:endParaRPr>
          </a:p>
        </p:txBody>
      </p:sp>
      <p:sp>
        <p:nvSpPr>
          <p:cNvPr id="438" name="Shape 438"/>
          <p:cNvSpPr/>
          <p:nvPr/>
        </p:nvSpPr>
        <p:spPr>
          <a:xfrm>
            <a:off x="-14850" y="1344600"/>
            <a:ext cx="57405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9" name="Shape 439"/>
          <p:cNvSpPr/>
          <p:nvPr/>
        </p:nvSpPr>
        <p:spPr>
          <a:xfrm>
            <a:off x="-1500" y="250"/>
            <a:ext cx="57405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0" name="Shape 440"/>
          <p:cNvSpPr/>
          <p:nvPr/>
        </p:nvSpPr>
        <p:spPr>
          <a:xfrm rot="-5400000">
            <a:off x="-2531250" y="2531250"/>
            <a:ext cx="51354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1" name="Shape 441"/>
          <p:cNvSpPr/>
          <p:nvPr/>
        </p:nvSpPr>
        <p:spPr>
          <a:xfrm>
            <a:off x="-1500" y="5070350"/>
            <a:ext cx="57405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2" name="Shape 442"/>
          <p:cNvSpPr/>
          <p:nvPr/>
        </p:nvSpPr>
        <p:spPr>
          <a:xfrm rot="-5400000">
            <a:off x="3133150" y="2535300"/>
            <a:ext cx="51354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46"/>
        <p:cNvGrpSpPr/>
        <p:nvPr/>
      </p:nvGrpSpPr>
      <p:grpSpPr>
        <a:xfrm>
          <a:off x="0" y="0"/>
          <a:ext cx="0" cy="0"/>
          <a:chOff x="0" y="0"/>
          <a:chExt cx="0" cy="0"/>
        </a:xfrm>
      </p:grpSpPr>
      <p:pic>
        <p:nvPicPr>
          <p:cNvPr id="447" name="Shape 447"/>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448" name="Shape 448"/>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2013</a:t>
            </a:r>
            <a:endParaRPr sz="9600">
              <a:latin typeface="Russo One"/>
              <a:ea typeface="Russo One"/>
              <a:cs typeface="Russo One"/>
              <a:sym typeface="Russo One"/>
            </a:endParaRPr>
          </a:p>
        </p:txBody>
      </p:sp>
      <p:sp>
        <p:nvSpPr>
          <p:cNvPr id="449" name="Shape 449"/>
          <p:cNvSpPr txBox="1"/>
          <p:nvPr/>
        </p:nvSpPr>
        <p:spPr>
          <a:xfrm>
            <a:off x="10800" y="1417500"/>
            <a:ext cx="5714100" cy="3726000"/>
          </a:xfrm>
          <a:prstGeom prst="rect">
            <a:avLst/>
          </a:prstGeom>
          <a:solidFill>
            <a:srgbClr val="FFFFFF"/>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800"/>
              </a:spcAft>
              <a:buNone/>
            </a:pPr>
            <a:endParaRPr sz="1050">
              <a:solidFill>
                <a:srgbClr val="525252"/>
              </a:solidFill>
              <a:latin typeface="Helvetica Neue"/>
              <a:ea typeface="Helvetica Neue"/>
              <a:cs typeface="Helvetica Neue"/>
              <a:sym typeface="Helvetica Neue"/>
            </a:endParaRPr>
          </a:p>
        </p:txBody>
      </p:sp>
      <p:sp>
        <p:nvSpPr>
          <p:cNvPr id="450" name="Shape 450"/>
          <p:cNvSpPr/>
          <p:nvPr/>
        </p:nvSpPr>
        <p:spPr>
          <a:xfrm>
            <a:off x="2869699" y="1486450"/>
            <a:ext cx="2735700" cy="657600"/>
          </a:xfrm>
          <a:prstGeom prst="roundRect">
            <a:avLst>
              <a:gd name="adj" fmla="val 16667"/>
            </a:avLst>
          </a:prstGeom>
          <a:solidFill>
            <a:srgbClr val="F42A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latin typeface="Roboto Medium"/>
                <a:ea typeface="Roboto Medium"/>
                <a:cs typeface="Roboto Medium"/>
                <a:sym typeface="Roboto Medium"/>
              </a:rPr>
              <a:t>DIIT launched new campus at Uttara</a:t>
            </a:r>
            <a:endParaRPr sz="1200">
              <a:solidFill>
                <a:srgbClr val="FFFFFF"/>
              </a:solidFill>
              <a:latin typeface="Roboto Medium"/>
              <a:ea typeface="Roboto Medium"/>
              <a:cs typeface="Roboto Medium"/>
              <a:sym typeface="Roboto Medium"/>
            </a:endParaRPr>
          </a:p>
        </p:txBody>
      </p:sp>
      <p:sp>
        <p:nvSpPr>
          <p:cNvPr id="451" name="Shape 451"/>
          <p:cNvSpPr/>
          <p:nvPr/>
        </p:nvSpPr>
        <p:spPr>
          <a:xfrm>
            <a:off x="2863578" y="2203595"/>
            <a:ext cx="2735700" cy="657600"/>
          </a:xfrm>
          <a:prstGeom prst="roundRect">
            <a:avLst>
              <a:gd name="adj" fmla="val 16667"/>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latin typeface="Roboto Medium"/>
                <a:ea typeface="Roboto Medium"/>
                <a:cs typeface="Roboto Medium"/>
                <a:sym typeface="Roboto Medium"/>
              </a:rPr>
              <a:t>Set up new venture “Daffodil Japan Institute of Technology (DJIT)</a:t>
            </a:r>
            <a:endParaRPr sz="1200">
              <a:solidFill>
                <a:srgbClr val="FFFFFF"/>
              </a:solidFill>
              <a:latin typeface="Roboto Medium"/>
              <a:ea typeface="Roboto Medium"/>
              <a:cs typeface="Roboto Medium"/>
              <a:sym typeface="Roboto Medium"/>
            </a:endParaRPr>
          </a:p>
        </p:txBody>
      </p:sp>
      <p:sp>
        <p:nvSpPr>
          <p:cNvPr id="452" name="Shape 452"/>
          <p:cNvSpPr/>
          <p:nvPr/>
        </p:nvSpPr>
        <p:spPr>
          <a:xfrm>
            <a:off x="2869529" y="2888102"/>
            <a:ext cx="2735700" cy="657600"/>
          </a:xfrm>
          <a:prstGeom prst="roundRect">
            <a:avLst>
              <a:gd name="adj" fmla="val 16667"/>
            </a:avLst>
          </a:prstGeom>
          <a:solidFill>
            <a:srgbClr val="F42A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latin typeface="Roboto Medium"/>
                <a:ea typeface="Roboto Medium"/>
                <a:cs typeface="Roboto Medium"/>
                <a:sym typeface="Roboto Medium"/>
              </a:rPr>
              <a:t>First book Unveiled- ”Handbook of Entrepreneurship Development”</a:t>
            </a:r>
            <a:endParaRPr sz="1200">
              <a:solidFill>
                <a:srgbClr val="FFFFFF"/>
              </a:solidFill>
              <a:latin typeface="Roboto Medium"/>
              <a:ea typeface="Roboto Medium"/>
              <a:cs typeface="Roboto Medium"/>
              <a:sym typeface="Roboto Medium"/>
            </a:endParaRPr>
          </a:p>
        </p:txBody>
      </p:sp>
      <p:sp>
        <p:nvSpPr>
          <p:cNvPr id="453" name="Shape 453"/>
          <p:cNvSpPr/>
          <p:nvPr/>
        </p:nvSpPr>
        <p:spPr>
          <a:xfrm>
            <a:off x="2869699" y="4349538"/>
            <a:ext cx="2735700" cy="657600"/>
          </a:xfrm>
          <a:prstGeom prst="roundRect">
            <a:avLst>
              <a:gd name="adj" fmla="val 16667"/>
            </a:avLst>
          </a:prstGeom>
          <a:solidFill>
            <a:srgbClr val="F42A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latin typeface="Roboto Medium"/>
                <a:ea typeface="Roboto Medium"/>
                <a:cs typeface="Roboto Medium"/>
                <a:sym typeface="Roboto Medium"/>
              </a:rPr>
              <a:t>Initiated E2K project for creating 2000 new entrepreneurs (DCCI)</a:t>
            </a:r>
            <a:endParaRPr sz="1200">
              <a:solidFill>
                <a:srgbClr val="FFFFFF"/>
              </a:solidFill>
              <a:latin typeface="Roboto Medium"/>
              <a:ea typeface="Roboto Medium"/>
              <a:cs typeface="Roboto Medium"/>
              <a:sym typeface="Roboto Medium"/>
            </a:endParaRPr>
          </a:p>
        </p:txBody>
      </p:sp>
      <p:sp>
        <p:nvSpPr>
          <p:cNvPr id="454" name="Shape 454"/>
          <p:cNvSpPr/>
          <p:nvPr/>
        </p:nvSpPr>
        <p:spPr>
          <a:xfrm>
            <a:off x="2869529" y="3627702"/>
            <a:ext cx="2735700" cy="657600"/>
          </a:xfrm>
          <a:prstGeom prst="roundRect">
            <a:avLst>
              <a:gd name="adj" fmla="val 16667"/>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latin typeface="Roboto Medium"/>
                <a:ea typeface="Roboto Medium"/>
                <a:cs typeface="Roboto Medium"/>
                <a:sym typeface="Roboto Medium"/>
              </a:rPr>
              <a:t>DIU Permanent campus started</a:t>
            </a:r>
            <a:endParaRPr sz="1200">
              <a:solidFill>
                <a:srgbClr val="FFFFFF"/>
              </a:solidFill>
              <a:latin typeface="Roboto Medium"/>
              <a:ea typeface="Roboto Medium"/>
              <a:cs typeface="Roboto Medium"/>
              <a:sym typeface="Roboto Medium"/>
            </a:endParaRPr>
          </a:p>
        </p:txBody>
      </p:sp>
      <p:sp>
        <p:nvSpPr>
          <p:cNvPr id="455" name="Shape 455"/>
          <p:cNvSpPr/>
          <p:nvPr/>
        </p:nvSpPr>
        <p:spPr>
          <a:xfrm>
            <a:off x="131408" y="1499495"/>
            <a:ext cx="2676000" cy="657600"/>
          </a:xfrm>
          <a:prstGeom prst="roundRect">
            <a:avLst>
              <a:gd name="adj" fmla="val 16667"/>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latin typeface="Roboto Medium"/>
                <a:ea typeface="Roboto Medium"/>
                <a:cs typeface="Roboto Medium"/>
                <a:sym typeface="Roboto Medium"/>
              </a:rPr>
              <a:t>Three new members added in Daffodil Group</a:t>
            </a:r>
            <a:endParaRPr sz="1200">
              <a:solidFill>
                <a:srgbClr val="FFFFFF"/>
              </a:solidFill>
              <a:latin typeface="Roboto Medium"/>
              <a:ea typeface="Roboto Medium"/>
              <a:cs typeface="Roboto Medium"/>
              <a:sym typeface="Roboto Medium"/>
            </a:endParaRPr>
          </a:p>
        </p:txBody>
      </p:sp>
      <p:sp>
        <p:nvSpPr>
          <p:cNvPr id="456" name="Shape 456"/>
          <p:cNvSpPr/>
          <p:nvPr/>
        </p:nvSpPr>
        <p:spPr>
          <a:xfrm>
            <a:off x="131408" y="2203607"/>
            <a:ext cx="2676000" cy="657600"/>
          </a:xfrm>
          <a:prstGeom prst="roundRect">
            <a:avLst>
              <a:gd name="adj" fmla="val 16667"/>
            </a:avLst>
          </a:prstGeom>
          <a:solidFill>
            <a:srgbClr val="F42A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latin typeface="Roboto Medium"/>
                <a:ea typeface="Roboto Medium"/>
                <a:cs typeface="Roboto Medium"/>
                <a:sym typeface="Roboto Medium"/>
              </a:rPr>
              <a:t>Premiere International College started</a:t>
            </a:r>
            <a:endParaRPr sz="1200">
              <a:solidFill>
                <a:srgbClr val="FFFFFF"/>
              </a:solidFill>
              <a:latin typeface="Roboto Medium"/>
              <a:ea typeface="Roboto Medium"/>
              <a:cs typeface="Roboto Medium"/>
              <a:sym typeface="Roboto Medium"/>
            </a:endParaRPr>
          </a:p>
        </p:txBody>
      </p:sp>
      <p:sp>
        <p:nvSpPr>
          <p:cNvPr id="457" name="Shape 457"/>
          <p:cNvSpPr/>
          <p:nvPr/>
        </p:nvSpPr>
        <p:spPr>
          <a:xfrm>
            <a:off x="131400" y="2905844"/>
            <a:ext cx="2676000" cy="657600"/>
          </a:xfrm>
          <a:prstGeom prst="roundRect">
            <a:avLst>
              <a:gd name="adj" fmla="val 16667"/>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latin typeface="Roboto Medium"/>
                <a:ea typeface="Roboto Medium"/>
                <a:cs typeface="Roboto Medium"/>
                <a:sym typeface="Roboto Medium"/>
              </a:rPr>
              <a:t>Daffodil Group Malaysia started its operation in Malaysia</a:t>
            </a:r>
            <a:endParaRPr sz="1200">
              <a:solidFill>
                <a:srgbClr val="FFFFFF"/>
              </a:solidFill>
              <a:latin typeface="Roboto Medium"/>
              <a:ea typeface="Roboto Medium"/>
              <a:cs typeface="Roboto Medium"/>
              <a:sym typeface="Roboto Medium"/>
            </a:endParaRPr>
          </a:p>
        </p:txBody>
      </p:sp>
      <p:sp>
        <p:nvSpPr>
          <p:cNvPr id="458" name="Shape 458"/>
          <p:cNvSpPr/>
          <p:nvPr/>
        </p:nvSpPr>
        <p:spPr>
          <a:xfrm>
            <a:off x="131408" y="3627694"/>
            <a:ext cx="2676000" cy="657600"/>
          </a:xfrm>
          <a:prstGeom prst="roundRect">
            <a:avLst>
              <a:gd name="adj" fmla="val 16667"/>
            </a:avLst>
          </a:prstGeom>
          <a:solidFill>
            <a:srgbClr val="F42A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latin typeface="Roboto Medium"/>
                <a:ea typeface="Roboto Medium"/>
                <a:cs typeface="Roboto Medium"/>
                <a:sym typeface="Roboto Medium"/>
              </a:rPr>
              <a:t>admission.ac has started</a:t>
            </a:r>
            <a:endParaRPr sz="1200">
              <a:solidFill>
                <a:srgbClr val="FFFFFF"/>
              </a:solidFill>
              <a:latin typeface="Roboto Medium"/>
              <a:ea typeface="Roboto Medium"/>
              <a:cs typeface="Roboto Medium"/>
              <a:sym typeface="Roboto Medium"/>
            </a:endParaRPr>
          </a:p>
        </p:txBody>
      </p:sp>
      <p:sp>
        <p:nvSpPr>
          <p:cNvPr id="459" name="Shape 459"/>
          <p:cNvSpPr/>
          <p:nvPr/>
        </p:nvSpPr>
        <p:spPr>
          <a:xfrm>
            <a:off x="131408" y="4349541"/>
            <a:ext cx="2676000" cy="657600"/>
          </a:xfrm>
          <a:prstGeom prst="roundRect">
            <a:avLst>
              <a:gd name="adj" fmla="val 16667"/>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latin typeface="Roboto Medium"/>
                <a:ea typeface="Roboto Medium"/>
                <a:cs typeface="Roboto Medium"/>
                <a:sym typeface="Roboto Medium"/>
              </a:rPr>
              <a:t>BSDI set campus in Chandpur</a:t>
            </a:r>
            <a:endParaRPr sz="1200">
              <a:solidFill>
                <a:srgbClr val="FFFFFF"/>
              </a:solidFill>
              <a:latin typeface="Roboto Medium"/>
              <a:ea typeface="Roboto Medium"/>
              <a:cs typeface="Roboto Medium"/>
              <a:sym typeface="Roboto Medium"/>
            </a:endParaRPr>
          </a:p>
        </p:txBody>
      </p:sp>
      <p:sp>
        <p:nvSpPr>
          <p:cNvPr id="460" name="Shape 460"/>
          <p:cNvSpPr/>
          <p:nvPr/>
        </p:nvSpPr>
        <p:spPr>
          <a:xfrm>
            <a:off x="-14850" y="1344600"/>
            <a:ext cx="57405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1" name="Shape 461"/>
          <p:cNvSpPr/>
          <p:nvPr/>
        </p:nvSpPr>
        <p:spPr>
          <a:xfrm>
            <a:off x="-1500" y="250"/>
            <a:ext cx="57405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2" name="Shape 462"/>
          <p:cNvSpPr/>
          <p:nvPr/>
        </p:nvSpPr>
        <p:spPr>
          <a:xfrm rot="-5400000">
            <a:off x="-2531250" y="2531250"/>
            <a:ext cx="51354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3" name="Shape 463"/>
          <p:cNvSpPr/>
          <p:nvPr/>
        </p:nvSpPr>
        <p:spPr>
          <a:xfrm>
            <a:off x="-1500" y="5070350"/>
            <a:ext cx="57405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4" name="Shape 464"/>
          <p:cNvSpPr/>
          <p:nvPr/>
        </p:nvSpPr>
        <p:spPr>
          <a:xfrm rot="-5400000">
            <a:off x="3133150" y="2535300"/>
            <a:ext cx="5135400" cy="72900"/>
          </a:xfrm>
          <a:prstGeom prst="rect">
            <a:avLst/>
          </a:prstGeom>
          <a:gradFill>
            <a:gsLst>
              <a:gs pos="0">
                <a:srgbClr val="DB0000"/>
              </a:gs>
              <a:gs pos="100000">
                <a:srgbClr val="540303"/>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68"/>
        <p:cNvGrpSpPr/>
        <p:nvPr/>
      </p:nvGrpSpPr>
      <p:grpSpPr>
        <a:xfrm>
          <a:off x="0" y="0"/>
          <a:ext cx="0" cy="0"/>
          <a:chOff x="0" y="0"/>
          <a:chExt cx="0" cy="0"/>
        </a:xfrm>
      </p:grpSpPr>
      <p:pic>
        <p:nvPicPr>
          <p:cNvPr id="469" name="Shape 469"/>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470" name="Shape 470"/>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2014</a:t>
            </a:r>
            <a:endParaRPr sz="9600">
              <a:latin typeface="Russo One"/>
              <a:ea typeface="Russo One"/>
              <a:cs typeface="Russo One"/>
              <a:sym typeface="Russo One"/>
            </a:endParaRPr>
          </a:p>
        </p:txBody>
      </p:sp>
      <p:sp>
        <p:nvSpPr>
          <p:cNvPr id="471" name="Shape 471"/>
          <p:cNvSpPr txBox="1"/>
          <p:nvPr/>
        </p:nvSpPr>
        <p:spPr>
          <a:xfrm>
            <a:off x="10800" y="1417500"/>
            <a:ext cx="5714100" cy="3726000"/>
          </a:xfrm>
          <a:prstGeom prst="rect">
            <a:avLst/>
          </a:prstGeom>
          <a:solidFill>
            <a:srgbClr val="000000"/>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800"/>
              </a:spcAft>
              <a:buNone/>
            </a:pPr>
            <a:endParaRPr sz="1050">
              <a:solidFill>
                <a:srgbClr val="525252"/>
              </a:solidFill>
              <a:latin typeface="Helvetica Neue"/>
              <a:ea typeface="Helvetica Neue"/>
              <a:cs typeface="Helvetica Neue"/>
              <a:sym typeface="Helvetica Neue"/>
            </a:endParaRPr>
          </a:p>
        </p:txBody>
      </p:sp>
      <p:sp>
        <p:nvSpPr>
          <p:cNvPr id="472" name="Shape 472"/>
          <p:cNvSpPr/>
          <p:nvPr/>
        </p:nvSpPr>
        <p:spPr>
          <a:xfrm>
            <a:off x="126768" y="1519786"/>
            <a:ext cx="5491500" cy="5679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solidFill>
                  <a:srgbClr val="525252"/>
                </a:solidFill>
                <a:latin typeface="Russo One"/>
                <a:ea typeface="Russo One"/>
                <a:cs typeface="Russo One"/>
                <a:sym typeface="Russo One"/>
              </a:rPr>
              <a:t>Started a restaurant cum convention center</a:t>
            </a:r>
            <a:endParaRPr>
              <a:latin typeface="Russo One"/>
              <a:ea typeface="Russo One"/>
              <a:cs typeface="Russo One"/>
              <a:sym typeface="Russo One"/>
            </a:endParaRPr>
          </a:p>
        </p:txBody>
      </p:sp>
      <p:sp>
        <p:nvSpPr>
          <p:cNvPr id="473" name="Shape 473"/>
          <p:cNvSpPr/>
          <p:nvPr/>
        </p:nvSpPr>
        <p:spPr>
          <a:xfrm>
            <a:off x="119025" y="2127609"/>
            <a:ext cx="5491500" cy="5679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solidFill>
                  <a:srgbClr val="525252"/>
                </a:solidFill>
                <a:latin typeface="Russo One"/>
                <a:ea typeface="Russo One"/>
                <a:cs typeface="Russo One"/>
                <a:sym typeface="Russo One"/>
              </a:rPr>
              <a:t>Started Bangladesh Venture Capital Limited</a:t>
            </a:r>
            <a:endParaRPr>
              <a:latin typeface="Russo One"/>
              <a:ea typeface="Russo One"/>
              <a:cs typeface="Russo One"/>
              <a:sym typeface="Russo One"/>
            </a:endParaRPr>
          </a:p>
        </p:txBody>
      </p:sp>
      <p:sp>
        <p:nvSpPr>
          <p:cNvPr id="474" name="Shape 474"/>
          <p:cNvSpPr/>
          <p:nvPr/>
        </p:nvSpPr>
        <p:spPr>
          <a:xfrm>
            <a:off x="122906" y="2753303"/>
            <a:ext cx="5491500" cy="5061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solidFill>
                  <a:srgbClr val="525252"/>
                </a:solidFill>
                <a:latin typeface="Russo One"/>
                <a:ea typeface="Russo One"/>
                <a:cs typeface="Russo One"/>
                <a:sym typeface="Russo One"/>
              </a:rPr>
              <a:t>First Business Incubator setup</a:t>
            </a:r>
            <a:endParaRPr>
              <a:latin typeface="Russo One"/>
              <a:ea typeface="Russo One"/>
              <a:cs typeface="Russo One"/>
              <a:sym typeface="Russo One"/>
            </a:endParaRPr>
          </a:p>
        </p:txBody>
      </p:sp>
      <p:sp>
        <p:nvSpPr>
          <p:cNvPr id="475" name="Shape 475"/>
          <p:cNvSpPr/>
          <p:nvPr/>
        </p:nvSpPr>
        <p:spPr>
          <a:xfrm>
            <a:off x="122906" y="3296633"/>
            <a:ext cx="5491500" cy="5061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solidFill>
                  <a:srgbClr val="525252"/>
                </a:solidFill>
                <a:latin typeface="Russo One"/>
                <a:ea typeface="Russo One"/>
                <a:cs typeface="Russo One"/>
                <a:sym typeface="Russo One"/>
              </a:rPr>
              <a:t>‘Handbook of Entrepreneurship Development (Bangla)’ published</a:t>
            </a:r>
            <a:endParaRPr>
              <a:latin typeface="Russo One"/>
              <a:ea typeface="Russo One"/>
              <a:cs typeface="Russo One"/>
              <a:sym typeface="Russo One"/>
            </a:endParaRPr>
          </a:p>
        </p:txBody>
      </p:sp>
      <p:sp>
        <p:nvSpPr>
          <p:cNvPr id="476" name="Shape 476"/>
          <p:cNvSpPr/>
          <p:nvPr/>
        </p:nvSpPr>
        <p:spPr>
          <a:xfrm>
            <a:off x="120968" y="3839806"/>
            <a:ext cx="5491500" cy="6546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solidFill>
                  <a:srgbClr val="525252"/>
                </a:solidFill>
                <a:latin typeface="Russo One"/>
                <a:ea typeface="Russo One"/>
                <a:cs typeface="Russo One"/>
                <a:sym typeface="Russo One"/>
              </a:rPr>
              <a:t>Bangladesh Business Angel Network (BBAN) formed and Chairman, Daffodil Group was elected as the president</a:t>
            </a:r>
            <a:endParaRPr>
              <a:solidFill>
                <a:srgbClr val="525252"/>
              </a:solidFill>
              <a:latin typeface="Russo One"/>
              <a:ea typeface="Russo One"/>
              <a:cs typeface="Russo One"/>
              <a:sym typeface="Russo One"/>
            </a:endParaRPr>
          </a:p>
        </p:txBody>
      </p:sp>
      <p:sp>
        <p:nvSpPr>
          <p:cNvPr id="477" name="Shape 477"/>
          <p:cNvSpPr/>
          <p:nvPr/>
        </p:nvSpPr>
        <p:spPr>
          <a:xfrm>
            <a:off x="113225" y="4531428"/>
            <a:ext cx="5491500" cy="5061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solidFill>
                  <a:srgbClr val="525252"/>
                </a:solidFill>
                <a:latin typeface="Russo One"/>
                <a:ea typeface="Russo One"/>
                <a:cs typeface="Russo One"/>
                <a:sym typeface="Russo One"/>
              </a:rPr>
              <a:t>Inhouse Multimedia College, Malaysia</a:t>
            </a:r>
            <a:endParaRPr>
              <a:solidFill>
                <a:srgbClr val="525252"/>
              </a:solidFill>
              <a:latin typeface="Russo One"/>
              <a:ea typeface="Russo One"/>
              <a:cs typeface="Russo One"/>
              <a:sym typeface="Russo One"/>
            </a:endParaRPr>
          </a:p>
        </p:txBody>
      </p:sp>
      <p:sp>
        <p:nvSpPr>
          <p:cNvPr id="478" name="Shape 478"/>
          <p:cNvSpPr/>
          <p:nvPr/>
        </p:nvSpPr>
        <p:spPr>
          <a:xfrm>
            <a:off x="-14850" y="1344600"/>
            <a:ext cx="5740500" cy="72900"/>
          </a:xfrm>
          <a:prstGeom prst="rect">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9" name="Shape 479"/>
          <p:cNvSpPr/>
          <p:nvPr/>
        </p:nvSpPr>
        <p:spPr>
          <a:xfrm>
            <a:off x="-1500" y="250"/>
            <a:ext cx="5740500" cy="72900"/>
          </a:xfrm>
          <a:prstGeom prst="rect">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0" name="Shape 480"/>
          <p:cNvSpPr/>
          <p:nvPr/>
        </p:nvSpPr>
        <p:spPr>
          <a:xfrm rot="-5400000">
            <a:off x="-2531250" y="2531250"/>
            <a:ext cx="5135400" cy="72900"/>
          </a:xfrm>
          <a:prstGeom prst="rect">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1" name="Shape 481"/>
          <p:cNvSpPr/>
          <p:nvPr/>
        </p:nvSpPr>
        <p:spPr>
          <a:xfrm>
            <a:off x="-1500" y="5070350"/>
            <a:ext cx="5740500" cy="72900"/>
          </a:xfrm>
          <a:prstGeom prst="rect">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2" name="Shape 482"/>
          <p:cNvSpPr/>
          <p:nvPr/>
        </p:nvSpPr>
        <p:spPr>
          <a:xfrm rot="-5400000">
            <a:off x="3133150" y="2535300"/>
            <a:ext cx="5135400" cy="72900"/>
          </a:xfrm>
          <a:prstGeom prst="rect">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txBox="1"/>
          <p:nvPr/>
        </p:nvSpPr>
        <p:spPr>
          <a:xfrm>
            <a:off x="0" y="0"/>
            <a:ext cx="9144000" cy="1255200"/>
          </a:xfrm>
          <a:prstGeom prst="rect">
            <a:avLst/>
          </a:prstGeom>
          <a:gradFill>
            <a:gsLst>
              <a:gs pos="0">
                <a:srgbClr val="4D4D4D"/>
              </a:gs>
              <a:gs pos="100000">
                <a:srgbClr val="000000"/>
              </a:gs>
            </a:gsLst>
            <a:path path="circle">
              <a:fillToRect l="50000" t="50000" r="50000" b="50000"/>
            </a:path>
            <a:tileRect/>
          </a:gra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88" name="Shape 488"/>
          <p:cNvSpPr/>
          <p:nvPr/>
        </p:nvSpPr>
        <p:spPr>
          <a:xfrm>
            <a:off x="2643275" y="0"/>
            <a:ext cx="3855600" cy="1297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489" name="Shape 489"/>
          <p:cNvPicPr preferRelativeResize="0"/>
          <p:nvPr/>
        </p:nvPicPr>
        <p:blipFill rotWithShape="1">
          <a:blip r:embed="rId3">
            <a:alphaModFix/>
          </a:blip>
          <a:srcRect t="8361" b="9096"/>
          <a:stretch/>
        </p:blipFill>
        <p:spPr>
          <a:xfrm>
            <a:off x="2644263" y="130900"/>
            <a:ext cx="3855475" cy="1029450"/>
          </a:xfrm>
          <a:prstGeom prst="rect">
            <a:avLst/>
          </a:prstGeom>
          <a:noFill/>
          <a:ln>
            <a:noFill/>
          </a:ln>
        </p:spPr>
      </p:pic>
      <p:pic>
        <p:nvPicPr>
          <p:cNvPr id="490" name="Shape 490"/>
          <p:cNvPicPr preferRelativeResize="0"/>
          <p:nvPr/>
        </p:nvPicPr>
        <p:blipFill>
          <a:blip r:embed="rId4">
            <a:alphaModFix/>
          </a:blip>
          <a:stretch>
            <a:fillRect/>
          </a:stretch>
        </p:blipFill>
        <p:spPr>
          <a:xfrm>
            <a:off x="367570" y="1391359"/>
            <a:ext cx="1431065" cy="859379"/>
          </a:xfrm>
          <a:prstGeom prst="rect">
            <a:avLst/>
          </a:prstGeom>
          <a:noFill/>
          <a:ln>
            <a:noFill/>
          </a:ln>
        </p:spPr>
      </p:pic>
      <p:pic>
        <p:nvPicPr>
          <p:cNvPr id="491" name="Shape 491"/>
          <p:cNvPicPr preferRelativeResize="0"/>
          <p:nvPr/>
        </p:nvPicPr>
        <p:blipFill>
          <a:blip r:embed="rId5">
            <a:alphaModFix/>
          </a:blip>
          <a:stretch>
            <a:fillRect/>
          </a:stretch>
        </p:blipFill>
        <p:spPr>
          <a:xfrm>
            <a:off x="345363" y="4017757"/>
            <a:ext cx="1431074" cy="859379"/>
          </a:xfrm>
          <a:prstGeom prst="rect">
            <a:avLst/>
          </a:prstGeom>
          <a:noFill/>
          <a:ln>
            <a:noFill/>
          </a:ln>
        </p:spPr>
      </p:pic>
      <p:pic>
        <p:nvPicPr>
          <p:cNvPr id="492" name="Shape 492"/>
          <p:cNvPicPr preferRelativeResize="0"/>
          <p:nvPr/>
        </p:nvPicPr>
        <p:blipFill>
          <a:blip r:embed="rId6">
            <a:alphaModFix/>
          </a:blip>
          <a:stretch>
            <a:fillRect/>
          </a:stretch>
        </p:blipFill>
        <p:spPr>
          <a:xfrm>
            <a:off x="5387963" y="2329213"/>
            <a:ext cx="1382007" cy="806650"/>
          </a:xfrm>
          <a:prstGeom prst="rect">
            <a:avLst/>
          </a:prstGeom>
          <a:noFill/>
          <a:ln>
            <a:noFill/>
          </a:ln>
        </p:spPr>
      </p:pic>
      <p:pic>
        <p:nvPicPr>
          <p:cNvPr id="493" name="Shape 493"/>
          <p:cNvPicPr preferRelativeResize="0"/>
          <p:nvPr/>
        </p:nvPicPr>
        <p:blipFill>
          <a:blip r:embed="rId7">
            <a:alphaModFix/>
          </a:blip>
          <a:stretch>
            <a:fillRect/>
          </a:stretch>
        </p:blipFill>
        <p:spPr>
          <a:xfrm>
            <a:off x="345348" y="3158378"/>
            <a:ext cx="1431115" cy="859379"/>
          </a:xfrm>
          <a:prstGeom prst="rect">
            <a:avLst/>
          </a:prstGeom>
          <a:noFill/>
          <a:ln>
            <a:noFill/>
          </a:ln>
        </p:spPr>
      </p:pic>
      <p:pic>
        <p:nvPicPr>
          <p:cNvPr id="494" name="Shape 494"/>
          <p:cNvPicPr preferRelativeResize="0"/>
          <p:nvPr/>
        </p:nvPicPr>
        <p:blipFill>
          <a:blip r:embed="rId8">
            <a:alphaModFix/>
          </a:blip>
          <a:stretch>
            <a:fillRect/>
          </a:stretch>
        </p:blipFill>
        <p:spPr>
          <a:xfrm>
            <a:off x="7373363" y="1479960"/>
            <a:ext cx="1381975" cy="829866"/>
          </a:xfrm>
          <a:prstGeom prst="rect">
            <a:avLst/>
          </a:prstGeom>
          <a:noFill/>
          <a:ln>
            <a:noFill/>
          </a:ln>
        </p:spPr>
      </p:pic>
      <p:pic>
        <p:nvPicPr>
          <p:cNvPr id="495" name="Shape 495"/>
          <p:cNvPicPr preferRelativeResize="0"/>
          <p:nvPr/>
        </p:nvPicPr>
        <p:blipFill>
          <a:blip r:embed="rId9">
            <a:alphaModFix/>
          </a:blip>
          <a:stretch>
            <a:fillRect/>
          </a:stretch>
        </p:blipFill>
        <p:spPr>
          <a:xfrm>
            <a:off x="1944685" y="1352276"/>
            <a:ext cx="1431065" cy="859364"/>
          </a:xfrm>
          <a:prstGeom prst="rect">
            <a:avLst/>
          </a:prstGeom>
          <a:noFill/>
          <a:ln>
            <a:noFill/>
          </a:ln>
        </p:spPr>
      </p:pic>
      <p:pic>
        <p:nvPicPr>
          <p:cNvPr id="496" name="Shape 496"/>
          <p:cNvPicPr preferRelativeResize="0"/>
          <p:nvPr/>
        </p:nvPicPr>
        <p:blipFill>
          <a:blip r:embed="rId10">
            <a:alphaModFix/>
          </a:blip>
          <a:stretch>
            <a:fillRect/>
          </a:stretch>
        </p:blipFill>
        <p:spPr>
          <a:xfrm>
            <a:off x="1964497" y="2266375"/>
            <a:ext cx="1374849" cy="825606"/>
          </a:xfrm>
          <a:prstGeom prst="rect">
            <a:avLst/>
          </a:prstGeom>
          <a:noFill/>
          <a:ln>
            <a:noFill/>
          </a:ln>
        </p:spPr>
      </p:pic>
      <p:pic>
        <p:nvPicPr>
          <p:cNvPr id="497" name="Shape 497"/>
          <p:cNvPicPr preferRelativeResize="0"/>
          <p:nvPr/>
        </p:nvPicPr>
        <p:blipFill>
          <a:blip r:embed="rId11">
            <a:alphaModFix/>
          </a:blip>
          <a:stretch>
            <a:fillRect/>
          </a:stretch>
        </p:blipFill>
        <p:spPr>
          <a:xfrm>
            <a:off x="7397900" y="3215701"/>
            <a:ext cx="1382000" cy="806637"/>
          </a:xfrm>
          <a:prstGeom prst="rect">
            <a:avLst/>
          </a:prstGeom>
          <a:noFill/>
          <a:ln>
            <a:noFill/>
          </a:ln>
        </p:spPr>
      </p:pic>
      <p:pic>
        <p:nvPicPr>
          <p:cNvPr id="498" name="Shape 498"/>
          <p:cNvPicPr preferRelativeResize="0"/>
          <p:nvPr/>
        </p:nvPicPr>
        <p:blipFill>
          <a:blip r:embed="rId12">
            <a:alphaModFix/>
          </a:blip>
          <a:stretch>
            <a:fillRect/>
          </a:stretch>
        </p:blipFill>
        <p:spPr>
          <a:xfrm>
            <a:off x="1925247" y="3146709"/>
            <a:ext cx="1469941" cy="882710"/>
          </a:xfrm>
          <a:prstGeom prst="rect">
            <a:avLst/>
          </a:prstGeom>
          <a:noFill/>
          <a:ln>
            <a:noFill/>
          </a:ln>
        </p:spPr>
      </p:pic>
      <p:pic>
        <p:nvPicPr>
          <p:cNvPr id="499" name="Shape 499"/>
          <p:cNvPicPr preferRelativeResize="0"/>
          <p:nvPr/>
        </p:nvPicPr>
        <p:blipFill>
          <a:blip r:embed="rId13">
            <a:alphaModFix/>
          </a:blip>
          <a:stretch>
            <a:fillRect/>
          </a:stretch>
        </p:blipFill>
        <p:spPr>
          <a:xfrm>
            <a:off x="1936364" y="4017757"/>
            <a:ext cx="1431088" cy="859379"/>
          </a:xfrm>
          <a:prstGeom prst="rect">
            <a:avLst/>
          </a:prstGeom>
          <a:noFill/>
          <a:ln>
            <a:noFill/>
          </a:ln>
        </p:spPr>
      </p:pic>
      <p:pic>
        <p:nvPicPr>
          <p:cNvPr id="500" name="Shape 500"/>
          <p:cNvPicPr preferRelativeResize="0"/>
          <p:nvPr/>
        </p:nvPicPr>
        <p:blipFill>
          <a:blip r:embed="rId14">
            <a:alphaModFix/>
          </a:blip>
          <a:stretch>
            <a:fillRect/>
          </a:stretch>
        </p:blipFill>
        <p:spPr>
          <a:xfrm>
            <a:off x="3645477" y="1408261"/>
            <a:ext cx="1374836" cy="825595"/>
          </a:xfrm>
          <a:prstGeom prst="rect">
            <a:avLst/>
          </a:prstGeom>
          <a:noFill/>
          <a:ln>
            <a:noFill/>
          </a:ln>
        </p:spPr>
      </p:pic>
      <p:pic>
        <p:nvPicPr>
          <p:cNvPr id="501" name="Shape 501"/>
          <p:cNvPicPr preferRelativeResize="0"/>
          <p:nvPr/>
        </p:nvPicPr>
        <p:blipFill>
          <a:blip r:embed="rId15">
            <a:alphaModFix/>
          </a:blip>
          <a:stretch>
            <a:fillRect/>
          </a:stretch>
        </p:blipFill>
        <p:spPr>
          <a:xfrm>
            <a:off x="3597922" y="4027454"/>
            <a:ext cx="1469948" cy="882721"/>
          </a:xfrm>
          <a:prstGeom prst="rect">
            <a:avLst/>
          </a:prstGeom>
          <a:noFill/>
          <a:ln>
            <a:noFill/>
          </a:ln>
        </p:spPr>
      </p:pic>
      <p:pic>
        <p:nvPicPr>
          <p:cNvPr id="502" name="Shape 502"/>
          <p:cNvPicPr preferRelativeResize="0"/>
          <p:nvPr/>
        </p:nvPicPr>
        <p:blipFill>
          <a:blip r:embed="rId16">
            <a:alphaModFix/>
          </a:blip>
          <a:stretch>
            <a:fillRect/>
          </a:stretch>
        </p:blipFill>
        <p:spPr>
          <a:xfrm>
            <a:off x="5415125" y="1450463"/>
            <a:ext cx="1327711" cy="774950"/>
          </a:xfrm>
          <a:prstGeom prst="rect">
            <a:avLst/>
          </a:prstGeom>
          <a:noFill/>
          <a:ln>
            <a:noFill/>
          </a:ln>
        </p:spPr>
      </p:pic>
      <p:pic>
        <p:nvPicPr>
          <p:cNvPr id="503" name="Shape 503"/>
          <p:cNvPicPr preferRelativeResize="0"/>
          <p:nvPr/>
        </p:nvPicPr>
        <p:blipFill>
          <a:blip r:embed="rId17">
            <a:alphaModFix/>
          </a:blip>
          <a:stretch>
            <a:fillRect/>
          </a:stretch>
        </p:blipFill>
        <p:spPr>
          <a:xfrm>
            <a:off x="3597927" y="3107109"/>
            <a:ext cx="1469948" cy="882714"/>
          </a:xfrm>
          <a:prstGeom prst="rect">
            <a:avLst/>
          </a:prstGeom>
          <a:noFill/>
          <a:ln>
            <a:noFill/>
          </a:ln>
        </p:spPr>
      </p:pic>
      <p:pic>
        <p:nvPicPr>
          <p:cNvPr id="504" name="Shape 504"/>
          <p:cNvPicPr preferRelativeResize="0"/>
          <p:nvPr/>
        </p:nvPicPr>
        <p:blipFill>
          <a:blip r:embed="rId18">
            <a:alphaModFix/>
          </a:blip>
          <a:stretch>
            <a:fillRect/>
          </a:stretch>
        </p:blipFill>
        <p:spPr>
          <a:xfrm>
            <a:off x="3645477" y="2243882"/>
            <a:ext cx="1374836" cy="825599"/>
          </a:xfrm>
          <a:prstGeom prst="rect">
            <a:avLst/>
          </a:prstGeom>
          <a:noFill/>
          <a:ln>
            <a:noFill/>
          </a:ln>
        </p:spPr>
      </p:pic>
      <p:pic>
        <p:nvPicPr>
          <p:cNvPr id="505" name="Shape 505"/>
          <p:cNvPicPr preferRelativeResize="0"/>
          <p:nvPr/>
        </p:nvPicPr>
        <p:blipFill>
          <a:blip r:embed="rId19">
            <a:alphaModFix/>
          </a:blip>
          <a:stretch>
            <a:fillRect/>
          </a:stretch>
        </p:blipFill>
        <p:spPr>
          <a:xfrm>
            <a:off x="7379125" y="2334825"/>
            <a:ext cx="1419543" cy="828550"/>
          </a:xfrm>
          <a:prstGeom prst="rect">
            <a:avLst/>
          </a:prstGeom>
          <a:noFill/>
          <a:ln>
            <a:noFill/>
          </a:ln>
        </p:spPr>
      </p:pic>
      <p:pic>
        <p:nvPicPr>
          <p:cNvPr id="506" name="Shape 506"/>
          <p:cNvPicPr preferRelativeResize="0"/>
          <p:nvPr/>
        </p:nvPicPr>
        <p:blipFill>
          <a:blip r:embed="rId20">
            <a:alphaModFix/>
          </a:blip>
          <a:stretch>
            <a:fillRect/>
          </a:stretch>
        </p:blipFill>
        <p:spPr>
          <a:xfrm>
            <a:off x="5466850" y="4102186"/>
            <a:ext cx="1327700" cy="774939"/>
          </a:xfrm>
          <a:prstGeom prst="rect">
            <a:avLst/>
          </a:prstGeom>
          <a:noFill/>
          <a:ln>
            <a:noFill/>
          </a:ln>
        </p:spPr>
      </p:pic>
      <p:pic>
        <p:nvPicPr>
          <p:cNvPr id="507" name="Shape 507"/>
          <p:cNvPicPr preferRelativeResize="0"/>
          <p:nvPr/>
        </p:nvPicPr>
        <p:blipFill>
          <a:blip r:embed="rId21">
            <a:alphaModFix/>
          </a:blip>
          <a:stretch>
            <a:fillRect/>
          </a:stretch>
        </p:blipFill>
        <p:spPr>
          <a:xfrm>
            <a:off x="5363412" y="3201375"/>
            <a:ext cx="1431125" cy="835305"/>
          </a:xfrm>
          <a:prstGeom prst="rect">
            <a:avLst/>
          </a:prstGeom>
          <a:noFill/>
          <a:ln>
            <a:noFill/>
          </a:ln>
        </p:spPr>
      </p:pic>
      <p:pic>
        <p:nvPicPr>
          <p:cNvPr id="508" name="Shape 508"/>
          <p:cNvPicPr preferRelativeResize="0"/>
          <p:nvPr/>
        </p:nvPicPr>
        <p:blipFill>
          <a:blip r:embed="rId22">
            <a:alphaModFix/>
          </a:blip>
          <a:stretch>
            <a:fillRect/>
          </a:stretch>
        </p:blipFill>
        <p:spPr>
          <a:xfrm>
            <a:off x="7401492" y="4074680"/>
            <a:ext cx="1374825" cy="802445"/>
          </a:xfrm>
          <a:prstGeom prst="rect">
            <a:avLst/>
          </a:prstGeom>
          <a:noFill/>
          <a:ln>
            <a:noFill/>
          </a:ln>
        </p:spPr>
      </p:pic>
      <p:pic>
        <p:nvPicPr>
          <p:cNvPr id="509" name="Shape 509" descr="Venture"/>
          <p:cNvPicPr preferRelativeResize="0"/>
          <p:nvPr/>
        </p:nvPicPr>
        <p:blipFill>
          <a:blip r:embed="rId23">
            <a:alphaModFix/>
          </a:blip>
          <a:stretch>
            <a:fillRect/>
          </a:stretch>
        </p:blipFill>
        <p:spPr>
          <a:xfrm>
            <a:off x="367563" y="2523825"/>
            <a:ext cx="1431125" cy="406424"/>
          </a:xfrm>
          <a:prstGeom prst="rect">
            <a:avLst/>
          </a:prstGeom>
          <a:noFill/>
          <a:ln>
            <a:noFill/>
          </a:ln>
        </p:spPr>
      </p:pic>
      <p:sp>
        <p:nvSpPr>
          <p:cNvPr id="510" name="Shape 510"/>
          <p:cNvSpPr/>
          <p:nvPr/>
        </p:nvSpPr>
        <p:spPr>
          <a:xfrm>
            <a:off x="0" y="1262775"/>
            <a:ext cx="9144000" cy="34800"/>
          </a:xfrm>
          <a:prstGeom prst="rect">
            <a:avLst/>
          </a:prstGeom>
          <a:solidFill>
            <a:srgbClr val="FF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1" name="Shape 511"/>
          <p:cNvSpPr/>
          <p:nvPr/>
        </p:nvSpPr>
        <p:spPr>
          <a:xfrm>
            <a:off x="-925" y="-6325"/>
            <a:ext cx="9144000" cy="34800"/>
          </a:xfrm>
          <a:prstGeom prst="rect">
            <a:avLst/>
          </a:prstGeom>
          <a:solidFill>
            <a:srgbClr val="FF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7"/>
        <p:cNvGrpSpPr/>
        <p:nvPr/>
      </p:nvGrpSpPr>
      <p:grpSpPr>
        <a:xfrm>
          <a:off x="0" y="0"/>
          <a:ext cx="0" cy="0"/>
          <a:chOff x="0" y="0"/>
          <a:chExt cx="0" cy="0"/>
        </a:xfrm>
      </p:grpSpPr>
      <p:sp>
        <p:nvSpPr>
          <p:cNvPr id="128" name="Shape 128"/>
          <p:cNvSpPr/>
          <p:nvPr/>
        </p:nvSpPr>
        <p:spPr>
          <a:xfrm>
            <a:off x="49450" y="2640750"/>
            <a:ext cx="9050700" cy="2463900"/>
          </a:xfrm>
          <a:prstGeom prst="rect">
            <a:avLst/>
          </a:prstGeom>
          <a:noFill/>
          <a:ln w="9525" cap="flat" cmpd="sng">
            <a:solidFill>
              <a:srgbClr val="8BC63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300" b="1">
                <a:solidFill>
                  <a:srgbClr val="FFFFFF"/>
                </a:solidFill>
                <a:latin typeface="Proxima Nova"/>
                <a:ea typeface="Proxima Nova"/>
                <a:cs typeface="Proxima Nova"/>
                <a:sym typeface="Proxima Nova"/>
              </a:rPr>
              <a:t>Let’s Start with some </a:t>
            </a:r>
            <a:endParaRPr sz="4300" b="1">
              <a:solidFill>
                <a:srgbClr val="FFFFFF"/>
              </a:solidFill>
              <a:latin typeface="Proxima Nova"/>
              <a:ea typeface="Proxima Nova"/>
              <a:cs typeface="Proxima Nova"/>
              <a:sym typeface="Proxima Nova"/>
            </a:endParaRPr>
          </a:p>
          <a:p>
            <a:pPr marL="0" lvl="0" indent="0" algn="ctr" rtl="0">
              <a:spcBef>
                <a:spcPts val="0"/>
              </a:spcBef>
              <a:spcAft>
                <a:spcPts val="0"/>
              </a:spcAft>
              <a:buNone/>
            </a:pPr>
            <a:r>
              <a:rPr lang="en" sz="5800">
                <a:solidFill>
                  <a:srgbClr val="FFFF00"/>
                </a:solidFill>
                <a:latin typeface="Impact"/>
                <a:ea typeface="Impact"/>
                <a:cs typeface="Impact"/>
                <a:sym typeface="Impact"/>
              </a:rPr>
              <a:t>SUCCESS </a:t>
            </a:r>
            <a:r>
              <a:rPr lang="en" sz="5800">
                <a:solidFill>
                  <a:srgbClr val="FFFFFF"/>
                </a:solidFill>
                <a:latin typeface="Impact"/>
                <a:ea typeface="Impact"/>
                <a:cs typeface="Impact"/>
                <a:sym typeface="Impact"/>
              </a:rPr>
              <a:t>and </a:t>
            </a:r>
            <a:r>
              <a:rPr lang="en" sz="5800">
                <a:solidFill>
                  <a:srgbClr val="FF0000"/>
                </a:solidFill>
                <a:latin typeface="Impact"/>
                <a:ea typeface="Impact"/>
                <a:cs typeface="Impact"/>
                <a:sym typeface="Impact"/>
              </a:rPr>
              <a:t>Failure</a:t>
            </a:r>
            <a:r>
              <a:rPr lang="en" sz="5800">
                <a:solidFill>
                  <a:srgbClr val="FFFF00"/>
                </a:solidFill>
                <a:latin typeface="Impact"/>
                <a:ea typeface="Impact"/>
                <a:cs typeface="Impact"/>
                <a:sym typeface="Impact"/>
              </a:rPr>
              <a:t> </a:t>
            </a:r>
            <a:endParaRPr sz="5800">
              <a:solidFill>
                <a:srgbClr val="FFFF00"/>
              </a:solidFill>
              <a:latin typeface="Impact"/>
              <a:ea typeface="Impact"/>
              <a:cs typeface="Impact"/>
              <a:sym typeface="Impact"/>
            </a:endParaRPr>
          </a:p>
          <a:p>
            <a:pPr marL="0" lvl="0" indent="0" algn="ctr">
              <a:spcBef>
                <a:spcPts val="0"/>
              </a:spcBef>
              <a:spcAft>
                <a:spcPts val="0"/>
              </a:spcAft>
              <a:buNone/>
            </a:pPr>
            <a:r>
              <a:rPr lang="en" sz="5800">
                <a:solidFill>
                  <a:srgbClr val="FFFFFF"/>
                </a:solidFill>
                <a:latin typeface="Impact"/>
                <a:ea typeface="Impact"/>
                <a:cs typeface="Impact"/>
                <a:sym typeface="Impact"/>
              </a:rPr>
              <a:t>STORIES</a:t>
            </a:r>
            <a:endParaRPr sz="5800">
              <a:solidFill>
                <a:srgbClr val="FFFFFF"/>
              </a:solidFill>
              <a:latin typeface="Impact"/>
              <a:ea typeface="Impact"/>
              <a:cs typeface="Impact"/>
              <a:sym typeface="Impact"/>
            </a:endParaRPr>
          </a:p>
        </p:txBody>
      </p:sp>
      <p:pic>
        <p:nvPicPr>
          <p:cNvPr id="129" name="Shape 129"/>
          <p:cNvPicPr preferRelativeResize="0"/>
          <p:nvPr/>
        </p:nvPicPr>
        <p:blipFill>
          <a:blip r:embed="rId3">
            <a:alphaModFix/>
          </a:blip>
          <a:stretch>
            <a:fillRect/>
          </a:stretch>
        </p:blipFill>
        <p:spPr>
          <a:xfrm flipH="1">
            <a:off x="5212600" y="40375"/>
            <a:ext cx="2530350" cy="2530350"/>
          </a:xfrm>
          <a:prstGeom prst="rect">
            <a:avLst/>
          </a:prstGeom>
          <a:noFill/>
          <a:ln>
            <a:noFill/>
          </a:ln>
        </p:spPr>
      </p:pic>
      <p:pic>
        <p:nvPicPr>
          <p:cNvPr id="130" name="Shape 130"/>
          <p:cNvPicPr preferRelativeResize="0"/>
          <p:nvPr/>
        </p:nvPicPr>
        <p:blipFill rotWithShape="1">
          <a:blip r:embed="rId4">
            <a:alphaModFix/>
          </a:blip>
          <a:srcRect t="13357" b="13409"/>
          <a:stretch/>
        </p:blipFill>
        <p:spPr>
          <a:xfrm>
            <a:off x="1591800" y="40375"/>
            <a:ext cx="3455250" cy="25303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Shape 516"/>
          <p:cNvPicPr preferRelativeResize="0"/>
          <p:nvPr/>
        </p:nvPicPr>
        <p:blipFill>
          <a:blip r:embed="rId3">
            <a:alphaModFix/>
          </a:blip>
          <a:stretch>
            <a:fillRect/>
          </a:stretch>
        </p:blipFill>
        <p:spPr>
          <a:xfrm>
            <a:off x="1059325" y="2667450"/>
            <a:ext cx="4011075" cy="2508401"/>
          </a:xfrm>
          <a:prstGeom prst="rect">
            <a:avLst/>
          </a:prstGeom>
          <a:noFill/>
          <a:ln>
            <a:noFill/>
          </a:ln>
        </p:spPr>
      </p:pic>
      <p:pic>
        <p:nvPicPr>
          <p:cNvPr id="517" name="Shape 517"/>
          <p:cNvPicPr preferRelativeResize="0"/>
          <p:nvPr/>
        </p:nvPicPr>
        <p:blipFill>
          <a:blip r:embed="rId4">
            <a:alphaModFix/>
          </a:blip>
          <a:stretch>
            <a:fillRect/>
          </a:stretch>
        </p:blipFill>
        <p:spPr>
          <a:xfrm>
            <a:off x="5652806" y="3286800"/>
            <a:ext cx="2587500" cy="1704300"/>
          </a:xfrm>
          <a:prstGeom prst="rect">
            <a:avLst/>
          </a:prstGeom>
          <a:noFill/>
          <a:ln>
            <a:noFill/>
          </a:ln>
        </p:spPr>
      </p:pic>
      <p:pic>
        <p:nvPicPr>
          <p:cNvPr id="518" name="Shape 518"/>
          <p:cNvPicPr preferRelativeResize="0"/>
          <p:nvPr/>
        </p:nvPicPr>
        <p:blipFill>
          <a:blip r:embed="rId5">
            <a:alphaModFix/>
          </a:blip>
          <a:stretch>
            <a:fillRect/>
          </a:stretch>
        </p:blipFill>
        <p:spPr>
          <a:xfrm>
            <a:off x="1059330" y="32350"/>
            <a:ext cx="4011066" cy="2635100"/>
          </a:xfrm>
          <a:prstGeom prst="rect">
            <a:avLst/>
          </a:prstGeom>
          <a:noFill/>
          <a:ln>
            <a:noFill/>
          </a:ln>
        </p:spPr>
      </p:pic>
      <p:pic>
        <p:nvPicPr>
          <p:cNvPr id="519" name="Shape 519"/>
          <p:cNvPicPr preferRelativeResize="0"/>
          <p:nvPr/>
        </p:nvPicPr>
        <p:blipFill>
          <a:blip r:embed="rId6">
            <a:alphaModFix/>
          </a:blip>
          <a:stretch>
            <a:fillRect/>
          </a:stretch>
        </p:blipFill>
        <p:spPr>
          <a:xfrm>
            <a:off x="5070399" y="0"/>
            <a:ext cx="4066250" cy="5143500"/>
          </a:xfrm>
          <a:prstGeom prst="rect">
            <a:avLst/>
          </a:prstGeom>
          <a:noFill/>
          <a:ln>
            <a:noFill/>
          </a:ln>
        </p:spPr>
      </p:pic>
      <p:sp>
        <p:nvSpPr>
          <p:cNvPr id="520" name="Shape 520"/>
          <p:cNvSpPr txBox="1"/>
          <p:nvPr/>
        </p:nvSpPr>
        <p:spPr>
          <a:xfrm>
            <a:off x="-8075" y="-8075"/>
            <a:ext cx="1067400" cy="5143500"/>
          </a:xfrm>
          <a:prstGeom prst="rect">
            <a:avLst/>
          </a:prstGeom>
          <a:gradFill>
            <a:gsLst>
              <a:gs pos="0">
                <a:srgbClr val="FFFFFF"/>
              </a:gs>
              <a:gs pos="0">
                <a:srgbClr val="111111"/>
              </a:gs>
              <a:gs pos="49000">
                <a:srgbClr val="FFFFFF"/>
              </a:gs>
              <a:gs pos="100000">
                <a:srgbClr val="000000"/>
              </a:gs>
            </a:gsLst>
            <a:lin ang="18900044" scaled="0"/>
          </a:grad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5500">
                <a:solidFill>
                  <a:srgbClr val="FF0000"/>
                </a:solidFill>
                <a:latin typeface="Russo One"/>
                <a:ea typeface="Russo One"/>
                <a:cs typeface="Russo One"/>
                <a:sym typeface="Russo One"/>
              </a:rPr>
              <a:t>M</a:t>
            </a:r>
            <a:endParaRPr sz="5500">
              <a:solidFill>
                <a:srgbClr val="FF0000"/>
              </a:solidFill>
              <a:latin typeface="Russo One"/>
              <a:ea typeface="Russo One"/>
              <a:cs typeface="Russo One"/>
              <a:sym typeface="Russo One"/>
            </a:endParaRPr>
          </a:p>
          <a:p>
            <a:pPr marL="0" lvl="0" indent="0" algn="ctr">
              <a:spcBef>
                <a:spcPts val="0"/>
              </a:spcBef>
              <a:spcAft>
                <a:spcPts val="0"/>
              </a:spcAft>
              <a:buNone/>
            </a:pPr>
            <a:r>
              <a:rPr lang="en" sz="5500">
                <a:solidFill>
                  <a:srgbClr val="FF0000"/>
                </a:solidFill>
                <a:latin typeface="Russo One"/>
                <a:ea typeface="Russo One"/>
                <a:cs typeface="Russo One"/>
                <a:sym typeface="Russo One"/>
              </a:rPr>
              <a:t>E</a:t>
            </a:r>
            <a:endParaRPr sz="5500">
              <a:solidFill>
                <a:srgbClr val="FF0000"/>
              </a:solidFill>
              <a:latin typeface="Russo One"/>
              <a:ea typeface="Russo One"/>
              <a:cs typeface="Russo One"/>
              <a:sym typeface="Russo One"/>
            </a:endParaRPr>
          </a:p>
          <a:p>
            <a:pPr marL="0" lvl="0" indent="0" algn="ctr">
              <a:spcBef>
                <a:spcPts val="0"/>
              </a:spcBef>
              <a:spcAft>
                <a:spcPts val="0"/>
              </a:spcAft>
              <a:buNone/>
            </a:pPr>
            <a:r>
              <a:rPr lang="en" sz="5500">
                <a:solidFill>
                  <a:srgbClr val="FF0000"/>
                </a:solidFill>
                <a:latin typeface="Russo One"/>
                <a:ea typeface="Russo One"/>
                <a:cs typeface="Russo One"/>
                <a:sym typeface="Russo One"/>
              </a:rPr>
              <a:t>M</a:t>
            </a:r>
            <a:endParaRPr sz="5500">
              <a:solidFill>
                <a:srgbClr val="FF0000"/>
              </a:solidFill>
              <a:latin typeface="Russo One"/>
              <a:ea typeface="Russo One"/>
              <a:cs typeface="Russo One"/>
              <a:sym typeface="Russo One"/>
            </a:endParaRPr>
          </a:p>
          <a:p>
            <a:pPr marL="0" lvl="0" indent="0" algn="ctr">
              <a:spcBef>
                <a:spcPts val="0"/>
              </a:spcBef>
              <a:spcAft>
                <a:spcPts val="0"/>
              </a:spcAft>
              <a:buNone/>
            </a:pPr>
            <a:r>
              <a:rPr lang="en" sz="5500">
                <a:solidFill>
                  <a:srgbClr val="FF0000"/>
                </a:solidFill>
                <a:latin typeface="Russo One"/>
                <a:ea typeface="Russo One"/>
                <a:cs typeface="Russo One"/>
                <a:sym typeface="Russo One"/>
              </a:rPr>
              <a:t>O</a:t>
            </a:r>
            <a:endParaRPr sz="5500">
              <a:solidFill>
                <a:srgbClr val="FF0000"/>
              </a:solidFill>
              <a:latin typeface="Russo One"/>
              <a:ea typeface="Russo One"/>
              <a:cs typeface="Russo One"/>
              <a:sym typeface="Russo One"/>
            </a:endParaRPr>
          </a:p>
          <a:p>
            <a:pPr marL="0" lvl="0" indent="0" algn="ctr">
              <a:spcBef>
                <a:spcPts val="0"/>
              </a:spcBef>
              <a:spcAft>
                <a:spcPts val="0"/>
              </a:spcAft>
              <a:buNone/>
            </a:pPr>
            <a:r>
              <a:rPr lang="en" sz="5500">
                <a:solidFill>
                  <a:srgbClr val="FF0000"/>
                </a:solidFill>
                <a:latin typeface="Russo One"/>
                <a:ea typeface="Russo One"/>
                <a:cs typeface="Russo One"/>
                <a:sym typeface="Russo One"/>
              </a:rPr>
              <a:t>R</a:t>
            </a:r>
            <a:endParaRPr sz="5500">
              <a:solidFill>
                <a:srgbClr val="FF0000"/>
              </a:solidFill>
              <a:latin typeface="Russo One"/>
              <a:ea typeface="Russo One"/>
              <a:cs typeface="Russo One"/>
              <a:sym typeface="Russo One"/>
            </a:endParaRPr>
          </a:p>
          <a:p>
            <a:pPr marL="0" lvl="0" indent="0" algn="ctr">
              <a:spcBef>
                <a:spcPts val="0"/>
              </a:spcBef>
              <a:spcAft>
                <a:spcPts val="0"/>
              </a:spcAft>
              <a:buNone/>
            </a:pPr>
            <a:r>
              <a:rPr lang="en" sz="5500">
                <a:solidFill>
                  <a:srgbClr val="FF0000"/>
                </a:solidFill>
                <a:latin typeface="Russo One"/>
                <a:ea typeface="Russo One"/>
                <a:cs typeface="Russo One"/>
                <a:sym typeface="Russo One"/>
              </a:rPr>
              <a:t>Y</a:t>
            </a:r>
            <a:endParaRPr sz="5500">
              <a:solidFill>
                <a:srgbClr val="FF0000"/>
              </a:solidFill>
              <a:latin typeface="Russo One"/>
              <a:ea typeface="Russo One"/>
              <a:cs typeface="Russo One"/>
              <a:sym typeface="Russo On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Shape 525"/>
          <p:cNvPicPr preferRelativeResize="0"/>
          <p:nvPr/>
        </p:nvPicPr>
        <p:blipFill>
          <a:blip r:embed="rId3">
            <a:alphaModFix/>
          </a:blip>
          <a:stretch>
            <a:fillRect/>
          </a:stretch>
        </p:blipFill>
        <p:spPr>
          <a:xfrm>
            <a:off x="5226197" y="2565363"/>
            <a:ext cx="3917799" cy="2580524"/>
          </a:xfrm>
          <a:prstGeom prst="rect">
            <a:avLst/>
          </a:prstGeom>
          <a:noFill/>
          <a:ln>
            <a:noFill/>
          </a:ln>
        </p:spPr>
      </p:pic>
      <p:sp>
        <p:nvSpPr>
          <p:cNvPr id="526" name="Shape 526"/>
          <p:cNvSpPr txBox="1"/>
          <p:nvPr/>
        </p:nvSpPr>
        <p:spPr>
          <a:xfrm>
            <a:off x="-8075" y="-8075"/>
            <a:ext cx="1067400" cy="5143500"/>
          </a:xfrm>
          <a:prstGeom prst="rect">
            <a:avLst/>
          </a:prstGeom>
          <a:gradFill>
            <a:gsLst>
              <a:gs pos="0">
                <a:srgbClr val="FFFFFF"/>
              </a:gs>
              <a:gs pos="0">
                <a:srgbClr val="111111"/>
              </a:gs>
              <a:gs pos="49000">
                <a:srgbClr val="FFFFFF"/>
              </a:gs>
              <a:gs pos="100000">
                <a:srgbClr val="000000"/>
              </a:gs>
            </a:gsLst>
            <a:lin ang="18900044" scaled="0"/>
          </a:gra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500">
                <a:solidFill>
                  <a:srgbClr val="FF0000"/>
                </a:solidFill>
                <a:latin typeface="Russo One"/>
                <a:ea typeface="Russo One"/>
                <a:cs typeface="Russo One"/>
                <a:sym typeface="Russo One"/>
              </a:rPr>
              <a:t>M</a:t>
            </a:r>
            <a:endParaRPr sz="5500">
              <a:solidFill>
                <a:srgbClr val="FF0000"/>
              </a:solidFill>
              <a:latin typeface="Russo One"/>
              <a:ea typeface="Russo One"/>
              <a:cs typeface="Russo One"/>
              <a:sym typeface="Russo One"/>
            </a:endParaRPr>
          </a:p>
          <a:p>
            <a:pPr marL="0" lvl="0" indent="0" algn="ctr" rtl="0">
              <a:spcBef>
                <a:spcPts val="0"/>
              </a:spcBef>
              <a:spcAft>
                <a:spcPts val="0"/>
              </a:spcAft>
              <a:buNone/>
            </a:pPr>
            <a:r>
              <a:rPr lang="en" sz="5500">
                <a:solidFill>
                  <a:srgbClr val="FF0000"/>
                </a:solidFill>
                <a:latin typeface="Russo One"/>
                <a:ea typeface="Russo One"/>
                <a:cs typeface="Russo One"/>
                <a:sym typeface="Russo One"/>
              </a:rPr>
              <a:t>E</a:t>
            </a:r>
            <a:endParaRPr sz="5500">
              <a:solidFill>
                <a:srgbClr val="FF0000"/>
              </a:solidFill>
              <a:latin typeface="Russo One"/>
              <a:ea typeface="Russo One"/>
              <a:cs typeface="Russo One"/>
              <a:sym typeface="Russo One"/>
            </a:endParaRPr>
          </a:p>
          <a:p>
            <a:pPr marL="0" lvl="0" indent="0" algn="ctr" rtl="0">
              <a:spcBef>
                <a:spcPts val="0"/>
              </a:spcBef>
              <a:spcAft>
                <a:spcPts val="0"/>
              </a:spcAft>
              <a:buNone/>
            </a:pPr>
            <a:r>
              <a:rPr lang="en" sz="5500">
                <a:solidFill>
                  <a:srgbClr val="FF0000"/>
                </a:solidFill>
                <a:latin typeface="Russo One"/>
                <a:ea typeface="Russo One"/>
                <a:cs typeface="Russo One"/>
                <a:sym typeface="Russo One"/>
              </a:rPr>
              <a:t>M</a:t>
            </a:r>
            <a:endParaRPr sz="5500">
              <a:solidFill>
                <a:srgbClr val="FF0000"/>
              </a:solidFill>
              <a:latin typeface="Russo One"/>
              <a:ea typeface="Russo One"/>
              <a:cs typeface="Russo One"/>
              <a:sym typeface="Russo One"/>
            </a:endParaRPr>
          </a:p>
          <a:p>
            <a:pPr marL="0" lvl="0" indent="0" algn="ctr" rtl="0">
              <a:spcBef>
                <a:spcPts val="0"/>
              </a:spcBef>
              <a:spcAft>
                <a:spcPts val="0"/>
              </a:spcAft>
              <a:buNone/>
            </a:pPr>
            <a:r>
              <a:rPr lang="en" sz="5500">
                <a:solidFill>
                  <a:srgbClr val="FF0000"/>
                </a:solidFill>
                <a:latin typeface="Russo One"/>
                <a:ea typeface="Russo One"/>
                <a:cs typeface="Russo One"/>
                <a:sym typeface="Russo One"/>
              </a:rPr>
              <a:t>O</a:t>
            </a:r>
            <a:endParaRPr sz="5500">
              <a:solidFill>
                <a:srgbClr val="FF0000"/>
              </a:solidFill>
              <a:latin typeface="Russo One"/>
              <a:ea typeface="Russo One"/>
              <a:cs typeface="Russo One"/>
              <a:sym typeface="Russo One"/>
            </a:endParaRPr>
          </a:p>
          <a:p>
            <a:pPr marL="0" lvl="0" indent="0" algn="ctr" rtl="0">
              <a:spcBef>
                <a:spcPts val="0"/>
              </a:spcBef>
              <a:spcAft>
                <a:spcPts val="0"/>
              </a:spcAft>
              <a:buNone/>
            </a:pPr>
            <a:r>
              <a:rPr lang="en" sz="5500">
                <a:solidFill>
                  <a:srgbClr val="FF0000"/>
                </a:solidFill>
                <a:latin typeface="Russo One"/>
                <a:ea typeface="Russo One"/>
                <a:cs typeface="Russo One"/>
                <a:sym typeface="Russo One"/>
              </a:rPr>
              <a:t>R</a:t>
            </a:r>
            <a:endParaRPr sz="5500">
              <a:solidFill>
                <a:srgbClr val="FF0000"/>
              </a:solidFill>
              <a:latin typeface="Russo One"/>
              <a:ea typeface="Russo One"/>
              <a:cs typeface="Russo One"/>
              <a:sym typeface="Russo One"/>
            </a:endParaRPr>
          </a:p>
          <a:p>
            <a:pPr marL="0" lvl="0" indent="0" algn="ctr" rtl="0">
              <a:spcBef>
                <a:spcPts val="0"/>
              </a:spcBef>
              <a:spcAft>
                <a:spcPts val="0"/>
              </a:spcAft>
              <a:buNone/>
            </a:pPr>
            <a:r>
              <a:rPr lang="en" sz="5500">
                <a:solidFill>
                  <a:srgbClr val="FF0000"/>
                </a:solidFill>
                <a:latin typeface="Russo One"/>
                <a:ea typeface="Russo One"/>
                <a:cs typeface="Russo One"/>
                <a:sym typeface="Russo One"/>
              </a:rPr>
              <a:t>Y</a:t>
            </a:r>
            <a:endParaRPr sz="5500">
              <a:solidFill>
                <a:srgbClr val="FF0000"/>
              </a:solidFill>
              <a:latin typeface="Russo One"/>
              <a:ea typeface="Russo One"/>
              <a:cs typeface="Russo One"/>
              <a:sym typeface="Russo One"/>
            </a:endParaRPr>
          </a:p>
        </p:txBody>
      </p:sp>
      <p:pic>
        <p:nvPicPr>
          <p:cNvPr id="527" name="Shape 527"/>
          <p:cNvPicPr preferRelativeResize="0"/>
          <p:nvPr/>
        </p:nvPicPr>
        <p:blipFill rotWithShape="1">
          <a:blip r:embed="rId4">
            <a:alphaModFix/>
          </a:blip>
          <a:srcRect t="4437" b="4446"/>
          <a:stretch/>
        </p:blipFill>
        <p:spPr>
          <a:xfrm>
            <a:off x="1059325" y="-8075"/>
            <a:ext cx="4579200" cy="2575800"/>
          </a:xfrm>
          <a:prstGeom prst="rect">
            <a:avLst/>
          </a:prstGeom>
          <a:noFill/>
          <a:ln>
            <a:noFill/>
          </a:ln>
        </p:spPr>
      </p:pic>
      <p:pic>
        <p:nvPicPr>
          <p:cNvPr id="528" name="Shape 528"/>
          <p:cNvPicPr preferRelativeResize="0"/>
          <p:nvPr/>
        </p:nvPicPr>
        <p:blipFill>
          <a:blip r:embed="rId5">
            <a:alphaModFix/>
          </a:blip>
          <a:stretch>
            <a:fillRect/>
          </a:stretch>
        </p:blipFill>
        <p:spPr>
          <a:xfrm>
            <a:off x="1059325" y="2416750"/>
            <a:ext cx="4190730" cy="2726774"/>
          </a:xfrm>
          <a:prstGeom prst="rect">
            <a:avLst/>
          </a:prstGeom>
          <a:noFill/>
          <a:ln>
            <a:noFill/>
          </a:ln>
        </p:spPr>
      </p:pic>
      <p:pic>
        <p:nvPicPr>
          <p:cNvPr id="529" name="Shape 529"/>
          <p:cNvPicPr preferRelativeResize="0"/>
          <p:nvPr/>
        </p:nvPicPr>
        <p:blipFill>
          <a:blip r:embed="rId6">
            <a:alphaModFix/>
          </a:blip>
          <a:stretch>
            <a:fillRect/>
          </a:stretch>
        </p:blipFill>
        <p:spPr>
          <a:xfrm>
            <a:off x="5226200" y="0"/>
            <a:ext cx="3917799" cy="27267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Shape 534"/>
          <p:cNvPicPr preferRelativeResize="0"/>
          <p:nvPr/>
        </p:nvPicPr>
        <p:blipFill rotWithShape="1">
          <a:blip r:embed="rId3">
            <a:alphaModFix/>
          </a:blip>
          <a:srcRect l="5011" r="5020"/>
          <a:stretch/>
        </p:blipFill>
        <p:spPr>
          <a:xfrm>
            <a:off x="76200" y="76200"/>
            <a:ext cx="2959497" cy="2471699"/>
          </a:xfrm>
          <a:prstGeom prst="rect">
            <a:avLst/>
          </a:prstGeom>
          <a:noFill/>
          <a:ln>
            <a:noFill/>
          </a:ln>
        </p:spPr>
      </p:pic>
      <p:pic>
        <p:nvPicPr>
          <p:cNvPr id="535" name="Shape 535"/>
          <p:cNvPicPr preferRelativeResize="0"/>
          <p:nvPr/>
        </p:nvPicPr>
        <p:blipFill rotWithShape="1">
          <a:blip r:embed="rId4">
            <a:alphaModFix/>
          </a:blip>
          <a:srcRect l="5011" r="5020"/>
          <a:stretch/>
        </p:blipFill>
        <p:spPr>
          <a:xfrm>
            <a:off x="76200" y="2606675"/>
            <a:ext cx="2959504" cy="2471704"/>
          </a:xfrm>
          <a:prstGeom prst="rect">
            <a:avLst/>
          </a:prstGeom>
          <a:noFill/>
          <a:ln>
            <a:noFill/>
          </a:ln>
        </p:spPr>
      </p:pic>
      <p:pic>
        <p:nvPicPr>
          <p:cNvPr id="536" name="Shape 536"/>
          <p:cNvPicPr preferRelativeResize="0"/>
          <p:nvPr/>
        </p:nvPicPr>
        <p:blipFill rotWithShape="1">
          <a:blip r:embed="rId5">
            <a:alphaModFix/>
          </a:blip>
          <a:srcRect l="5011" r="5020"/>
          <a:stretch/>
        </p:blipFill>
        <p:spPr>
          <a:xfrm>
            <a:off x="3092250" y="76200"/>
            <a:ext cx="5969700" cy="4985744"/>
          </a:xfrm>
          <a:prstGeom prst="rect">
            <a:avLst/>
          </a:prstGeom>
          <a:noFill/>
          <a:ln>
            <a:noFill/>
          </a:ln>
        </p:spPr>
      </p:pic>
      <p:sp>
        <p:nvSpPr>
          <p:cNvPr id="537" name="Shape 537"/>
          <p:cNvSpPr/>
          <p:nvPr/>
        </p:nvSpPr>
        <p:spPr>
          <a:xfrm>
            <a:off x="3035700" y="76200"/>
            <a:ext cx="6026400" cy="1687800"/>
          </a:xfrm>
          <a:prstGeom prst="rect">
            <a:avLst/>
          </a:prstGeom>
          <a:solidFill>
            <a:srgbClr val="25EAA4">
              <a:alpha val="7269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FFFF"/>
                </a:solidFill>
                <a:latin typeface="Russo One"/>
                <a:ea typeface="Russo One"/>
                <a:cs typeface="Russo One"/>
                <a:sym typeface="Russo One"/>
              </a:rPr>
              <a:t>Do </a:t>
            </a:r>
            <a:endParaRPr sz="3000">
              <a:solidFill>
                <a:srgbClr val="FFFFFF"/>
              </a:solidFill>
              <a:latin typeface="Russo One"/>
              <a:ea typeface="Russo One"/>
              <a:cs typeface="Russo One"/>
              <a:sym typeface="Russo One"/>
            </a:endParaRPr>
          </a:p>
          <a:p>
            <a:pPr marL="0" lvl="0" indent="0" algn="ctr" rtl="0">
              <a:spcBef>
                <a:spcPts val="0"/>
              </a:spcBef>
              <a:spcAft>
                <a:spcPts val="0"/>
              </a:spcAft>
              <a:buNone/>
            </a:pPr>
            <a:r>
              <a:rPr lang="en" sz="3000">
                <a:solidFill>
                  <a:srgbClr val="FFFFFF"/>
                </a:solidFill>
                <a:latin typeface="Russo One"/>
                <a:ea typeface="Russo One"/>
                <a:cs typeface="Russo One"/>
                <a:sym typeface="Russo One"/>
              </a:rPr>
              <a:t>you know this place?</a:t>
            </a:r>
            <a:endParaRPr sz="3000">
              <a:solidFill>
                <a:srgbClr val="FFFFFF"/>
              </a:solidFill>
              <a:latin typeface="Russo One"/>
              <a:ea typeface="Russo One"/>
              <a:cs typeface="Russo One"/>
              <a:sym typeface="Russo One"/>
            </a:endParaRPr>
          </a:p>
        </p:txBody>
      </p:sp>
      <p:pic>
        <p:nvPicPr>
          <p:cNvPr id="538" name="Shape 538"/>
          <p:cNvPicPr preferRelativeResize="0"/>
          <p:nvPr/>
        </p:nvPicPr>
        <p:blipFill>
          <a:blip r:embed="rId6">
            <a:alphaModFix/>
          </a:blip>
          <a:stretch>
            <a:fillRect/>
          </a:stretch>
        </p:blipFill>
        <p:spPr>
          <a:xfrm>
            <a:off x="5838322" y="1225825"/>
            <a:ext cx="421175" cy="3869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Shape 543"/>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p:nvPr/>
        </p:nvSpPr>
        <p:spPr>
          <a:xfrm>
            <a:off x="0" y="3894000"/>
            <a:ext cx="9144000" cy="1249500"/>
          </a:xfrm>
          <a:prstGeom prst="rect">
            <a:avLst/>
          </a:prstGeom>
          <a:solidFill>
            <a:srgbClr val="8BC636"/>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6000" b="1">
                <a:latin typeface="Arial Narrow"/>
                <a:ea typeface="Arial Narrow"/>
                <a:cs typeface="Arial Narrow"/>
                <a:sym typeface="Arial Narrow"/>
              </a:rPr>
              <a:t> Do you know this place?</a:t>
            </a:r>
            <a:endParaRPr sz="6000" b="1">
              <a:latin typeface="Arial Narrow"/>
              <a:ea typeface="Arial Narrow"/>
              <a:cs typeface="Arial Narrow"/>
              <a:sym typeface="Arial Narrow"/>
            </a:endParaRPr>
          </a:p>
        </p:txBody>
      </p:sp>
      <p:pic>
        <p:nvPicPr>
          <p:cNvPr id="549" name="Shape 549" descr="Image may contain: cloud, sky, grass, outdoor and nature"/>
          <p:cNvPicPr preferRelativeResize="0"/>
          <p:nvPr/>
        </p:nvPicPr>
        <p:blipFill>
          <a:blip r:embed="rId3">
            <a:alphaModFix/>
          </a:blip>
          <a:stretch>
            <a:fillRect/>
          </a:stretch>
        </p:blipFill>
        <p:spPr>
          <a:xfrm>
            <a:off x="0" y="0"/>
            <a:ext cx="9144000" cy="3894000"/>
          </a:xfrm>
          <a:prstGeom prst="rect">
            <a:avLst/>
          </a:prstGeom>
          <a:noFill/>
          <a:ln>
            <a:noFill/>
          </a:ln>
        </p:spPr>
      </p:pic>
      <p:pic>
        <p:nvPicPr>
          <p:cNvPr id="550" name="Shape 550"/>
          <p:cNvPicPr preferRelativeResize="0"/>
          <p:nvPr/>
        </p:nvPicPr>
        <p:blipFill>
          <a:blip r:embed="rId4">
            <a:alphaModFix/>
          </a:blip>
          <a:stretch>
            <a:fillRect/>
          </a:stretch>
        </p:blipFill>
        <p:spPr>
          <a:xfrm>
            <a:off x="7819750" y="3894000"/>
            <a:ext cx="1249500" cy="1249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Shape 554"/>
        <p:cNvGrpSpPr/>
        <p:nvPr/>
      </p:nvGrpSpPr>
      <p:grpSpPr>
        <a:xfrm>
          <a:off x="0" y="0"/>
          <a:ext cx="0" cy="0"/>
          <a:chOff x="0" y="0"/>
          <a:chExt cx="0" cy="0"/>
        </a:xfrm>
      </p:grpSpPr>
      <p:pic>
        <p:nvPicPr>
          <p:cNvPr id="555" name="Shape 555"/>
          <p:cNvPicPr preferRelativeResize="0"/>
          <p:nvPr/>
        </p:nvPicPr>
        <p:blipFill rotWithShape="1">
          <a:blip r:embed="rId3">
            <a:alphaModFix/>
          </a:blip>
          <a:srcRect l="17709"/>
          <a:stretch/>
        </p:blipFill>
        <p:spPr>
          <a:xfrm>
            <a:off x="0" y="0"/>
            <a:ext cx="6049800" cy="5143500"/>
          </a:xfrm>
          <a:prstGeom prst="rect">
            <a:avLst/>
          </a:prstGeom>
          <a:noFill/>
          <a:ln>
            <a:noFill/>
          </a:ln>
        </p:spPr>
      </p:pic>
      <p:sp>
        <p:nvSpPr>
          <p:cNvPr id="556" name="Shape 556"/>
          <p:cNvSpPr txBox="1"/>
          <p:nvPr/>
        </p:nvSpPr>
        <p:spPr>
          <a:xfrm>
            <a:off x="5361525" y="444550"/>
            <a:ext cx="3782400" cy="4254600"/>
          </a:xfrm>
          <a:prstGeom prst="rect">
            <a:avLst/>
          </a:prstGeom>
          <a:gradFill>
            <a:gsLst>
              <a:gs pos="0">
                <a:srgbClr val="39B147"/>
              </a:gs>
              <a:gs pos="25000">
                <a:srgbClr val="115AA3"/>
              </a:gs>
              <a:gs pos="75000">
                <a:srgbClr val="115AA3"/>
              </a:gs>
              <a:gs pos="100000">
                <a:srgbClr val="39B147"/>
              </a:gs>
              <a:gs pos="100000">
                <a:srgbClr val="04A6F3"/>
              </a:gs>
            </a:gsLst>
            <a:lin ang="16200038" scaled="0"/>
          </a:gra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3600">
                <a:solidFill>
                  <a:srgbClr val="FFFFFF"/>
                </a:solidFill>
                <a:latin typeface="Russo One"/>
                <a:ea typeface="Russo One"/>
                <a:cs typeface="Russo One"/>
                <a:sym typeface="Russo One"/>
              </a:rPr>
              <a:t>Sk. Akij Uddin</a:t>
            </a:r>
            <a:endParaRPr sz="3600">
              <a:solidFill>
                <a:srgbClr val="FFFFFF"/>
              </a:solidFill>
              <a:latin typeface="Russo One"/>
              <a:ea typeface="Russo One"/>
              <a:cs typeface="Russo One"/>
              <a:sym typeface="Russo One"/>
            </a:endParaRPr>
          </a:p>
          <a:p>
            <a:pPr marL="0" lvl="0" indent="0" algn="ctr" rtl="0">
              <a:spcBef>
                <a:spcPts val="0"/>
              </a:spcBef>
              <a:spcAft>
                <a:spcPts val="0"/>
              </a:spcAft>
              <a:buNone/>
            </a:pPr>
            <a:r>
              <a:rPr lang="en" sz="3600">
                <a:solidFill>
                  <a:srgbClr val="FFFFFF"/>
                </a:solidFill>
                <a:latin typeface="Russo One"/>
                <a:ea typeface="Russo One"/>
                <a:cs typeface="Russo One"/>
                <a:sym typeface="Russo One"/>
              </a:rPr>
              <a:t>Founder, </a:t>
            </a:r>
            <a:endParaRPr sz="3600">
              <a:solidFill>
                <a:srgbClr val="FFFFFF"/>
              </a:solidFill>
              <a:latin typeface="Russo One"/>
              <a:ea typeface="Russo One"/>
              <a:cs typeface="Russo One"/>
              <a:sym typeface="Russo One"/>
            </a:endParaRPr>
          </a:p>
          <a:p>
            <a:pPr marL="0" lvl="0" indent="0" algn="ctr" rtl="0">
              <a:spcBef>
                <a:spcPts val="0"/>
              </a:spcBef>
              <a:spcAft>
                <a:spcPts val="0"/>
              </a:spcAft>
              <a:buNone/>
            </a:pPr>
            <a:r>
              <a:rPr lang="en" sz="3600">
                <a:solidFill>
                  <a:srgbClr val="FFFFFF"/>
                </a:solidFill>
                <a:latin typeface="Russo One"/>
                <a:ea typeface="Russo One"/>
                <a:cs typeface="Russo One"/>
                <a:sym typeface="Russo One"/>
              </a:rPr>
              <a:t>Akij Group</a:t>
            </a:r>
            <a:endParaRPr sz="3600">
              <a:solidFill>
                <a:srgbClr val="FFFFFF"/>
              </a:solidFill>
              <a:latin typeface="Russo One"/>
              <a:ea typeface="Russo One"/>
              <a:cs typeface="Russo One"/>
              <a:sym typeface="Russo One"/>
            </a:endParaRPr>
          </a:p>
        </p:txBody>
      </p:sp>
      <p:sp>
        <p:nvSpPr>
          <p:cNvPr id="557" name="Shape 557"/>
          <p:cNvSpPr txBox="1"/>
          <p:nvPr/>
        </p:nvSpPr>
        <p:spPr>
          <a:xfrm>
            <a:off x="4913700" y="4896900"/>
            <a:ext cx="1136100" cy="2466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highlight>
                  <a:srgbClr val="ECECEC"/>
                </a:highlight>
              </a:rPr>
              <a:t>Image by Ad-din</a:t>
            </a:r>
            <a:endParaRPr/>
          </a:p>
        </p:txBody>
      </p:sp>
      <p:sp>
        <p:nvSpPr>
          <p:cNvPr id="558" name="Shape 558"/>
          <p:cNvSpPr/>
          <p:nvPr/>
        </p:nvSpPr>
        <p:spPr>
          <a:xfrm>
            <a:off x="9051150" y="0"/>
            <a:ext cx="92700" cy="5143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9" name="Shape 559"/>
          <p:cNvSpPr/>
          <p:nvPr/>
        </p:nvSpPr>
        <p:spPr>
          <a:xfrm rot="-5400000" flipH="1">
            <a:off x="7538100" y="3537500"/>
            <a:ext cx="117600" cy="30942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0" name="Shape 560"/>
          <p:cNvSpPr/>
          <p:nvPr/>
        </p:nvSpPr>
        <p:spPr>
          <a:xfrm rot="-5400000" flipH="1">
            <a:off x="7538100" y="-1488000"/>
            <a:ext cx="117600" cy="30942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561" name="Shape 561" descr="Akij Group Corporate Website"/>
          <p:cNvPicPr preferRelativeResize="0"/>
          <p:nvPr/>
        </p:nvPicPr>
        <p:blipFill>
          <a:blip r:embed="rId4">
            <a:alphaModFix/>
          </a:blip>
          <a:stretch>
            <a:fillRect/>
          </a:stretch>
        </p:blipFill>
        <p:spPr>
          <a:xfrm>
            <a:off x="6812752" y="3507475"/>
            <a:ext cx="879950" cy="8799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Shape 566"/>
          <p:cNvPicPr preferRelativeResize="0"/>
          <p:nvPr/>
        </p:nvPicPr>
        <p:blipFill rotWithShape="1">
          <a:blip r:embed="rId3">
            <a:alphaModFix/>
          </a:blip>
          <a:srcRect t="7483" b="7475"/>
          <a:stretch/>
        </p:blipFill>
        <p:spPr>
          <a:xfrm>
            <a:off x="0" y="0"/>
            <a:ext cx="9144000" cy="5143500"/>
          </a:xfrm>
          <a:prstGeom prst="rect">
            <a:avLst/>
          </a:prstGeom>
          <a:noFill/>
          <a:ln>
            <a:noFill/>
          </a:ln>
        </p:spPr>
      </p:pic>
      <p:sp>
        <p:nvSpPr>
          <p:cNvPr id="567" name="Shape 567"/>
          <p:cNvSpPr/>
          <p:nvPr/>
        </p:nvSpPr>
        <p:spPr>
          <a:xfrm>
            <a:off x="4737375" y="526225"/>
            <a:ext cx="4223400" cy="4051200"/>
          </a:xfrm>
          <a:prstGeom prst="hear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4400">
                <a:solidFill>
                  <a:srgbClr val="FFFFFF"/>
                </a:solidFill>
                <a:latin typeface="Russo One"/>
                <a:ea typeface="Russo One"/>
                <a:cs typeface="Russo One"/>
                <a:sym typeface="Russo One"/>
              </a:rPr>
              <a:t>MOTHER</a:t>
            </a:r>
            <a:endParaRPr sz="4400">
              <a:solidFill>
                <a:srgbClr val="FFFFFF"/>
              </a:solidFill>
              <a:latin typeface="Russo One"/>
              <a:ea typeface="Russo One"/>
              <a:cs typeface="Russo One"/>
              <a:sym typeface="Russo One"/>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71"/>
        <p:cNvGrpSpPr/>
        <p:nvPr/>
      </p:nvGrpSpPr>
      <p:grpSpPr>
        <a:xfrm>
          <a:off x="0" y="0"/>
          <a:ext cx="0" cy="0"/>
          <a:chOff x="0" y="0"/>
          <a:chExt cx="0" cy="0"/>
        </a:xfrm>
      </p:grpSpPr>
      <p:sp>
        <p:nvSpPr>
          <p:cNvPr id="572" name="Shape 572"/>
          <p:cNvSpPr txBox="1"/>
          <p:nvPr/>
        </p:nvSpPr>
        <p:spPr>
          <a:xfrm>
            <a:off x="0" y="2835875"/>
            <a:ext cx="9144000" cy="230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600">
                <a:solidFill>
                  <a:srgbClr val="FFFFFF"/>
                </a:solidFill>
                <a:latin typeface="Russo One"/>
                <a:ea typeface="Russo One"/>
                <a:cs typeface="Russo One"/>
                <a:sym typeface="Russo One"/>
              </a:rPr>
              <a:t> Baby Steps</a:t>
            </a:r>
            <a:endParaRPr sz="9600">
              <a:solidFill>
                <a:srgbClr val="FFFFFF"/>
              </a:solidFill>
            </a:endParaRPr>
          </a:p>
        </p:txBody>
      </p:sp>
      <p:pic>
        <p:nvPicPr>
          <p:cNvPr id="573" name="Shape 573" descr="Related image"/>
          <p:cNvPicPr preferRelativeResize="0"/>
          <p:nvPr/>
        </p:nvPicPr>
        <p:blipFill rotWithShape="1">
          <a:blip r:embed="rId3">
            <a:alphaModFix/>
          </a:blip>
          <a:srcRect l="10286" r="10278"/>
          <a:stretch/>
        </p:blipFill>
        <p:spPr>
          <a:xfrm>
            <a:off x="0" y="0"/>
            <a:ext cx="9143999" cy="2835875"/>
          </a:xfrm>
          <a:prstGeom prst="rect">
            <a:avLst/>
          </a:prstGeom>
          <a:noFill/>
          <a:ln>
            <a:noFill/>
          </a:ln>
        </p:spPr>
      </p:pic>
      <p:pic>
        <p:nvPicPr>
          <p:cNvPr id="574" name="Shape 574"/>
          <p:cNvPicPr preferRelativeResize="0"/>
          <p:nvPr/>
        </p:nvPicPr>
        <p:blipFill>
          <a:blip r:embed="rId4">
            <a:alphaModFix/>
          </a:blip>
          <a:stretch>
            <a:fillRect/>
          </a:stretch>
        </p:blipFill>
        <p:spPr>
          <a:xfrm>
            <a:off x="7530025" y="3252075"/>
            <a:ext cx="1475200" cy="1475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78"/>
        <p:cNvGrpSpPr/>
        <p:nvPr/>
      </p:nvGrpSpPr>
      <p:grpSpPr>
        <a:xfrm>
          <a:off x="0" y="0"/>
          <a:ext cx="0" cy="0"/>
          <a:chOff x="0" y="0"/>
          <a:chExt cx="0" cy="0"/>
        </a:xfrm>
      </p:grpSpPr>
      <p:sp>
        <p:nvSpPr>
          <p:cNvPr id="579" name="Shape 579"/>
          <p:cNvSpPr txBox="1"/>
          <p:nvPr/>
        </p:nvSpPr>
        <p:spPr>
          <a:xfrm>
            <a:off x="104275" y="1411800"/>
            <a:ext cx="5126100" cy="23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0">
                <a:solidFill>
                  <a:srgbClr val="006A4E"/>
                </a:solidFill>
                <a:latin typeface="Ultra"/>
                <a:ea typeface="Ultra"/>
                <a:cs typeface="Ultra"/>
                <a:sym typeface="Ultra"/>
              </a:rPr>
              <a:t>19</a:t>
            </a:r>
            <a:r>
              <a:rPr lang="en" sz="15000">
                <a:solidFill>
                  <a:srgbClr val="F42A41"/>
                </a:solidFill>
                <a:latin typeface="Ultra"/>
                <a:ea typeface="Ultra"/>
                <a:cs typeface="Ultra"/>
                <a:sym typeface="Ultra"/>
              </a:rPr>
              <a:t>71</a:t>
            </a:r>
            <a:endParaRPr sz="15000">
              <a:solidFill>
                <a:srgbClr val="F42A41"/>
              </a:solidFill>
              <a:latin typeface="Ultra"/>
              <a:ea typeface="Ultra"/>
              <a:cs typeface="Ultra"/>
              <a:sym typeface="Ultra"/>
            </a:endParaRPr>
          </a:p>
        </p:txBody>
      </p:sp>
      <p:pic>
        <p:nvPicPr>
          <p:cNvPr id="580" name="Shape 580"/>
          <p:cNvPicPr preferRelativeResize="0"/>
          <p:nvPr/>
        </p:nvPicPr>
        <p:blipFill>
          <a:blip r:embed="rId3">
            <a:alphaModFix/>
          </a:blip>
          <a:stretch>
            <a:fillRect/>
          </a:stretch>
        </p:blipFill>
        <p:spPr>
          <a:xfrm>
            <a:off x="5409602" y="0"/>
            <a:ext cx="3734397" cy="514350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Shape 585" descr="Image result for 1952 language movement"/>
          <p:cNvPicPr preferRelativeResize="0"/>
          <p:nvPr/>
        </p:nvPicPr>
        <p:blipFill>
          <a:blip r:embed="rId3">
            <a:alphaModFix/>
          </a:blip>
          <a:stretch>
            <a:fillRect/>
          </a:stretch>
        </p:blipFill>
        <p:spPr>
          <a:xfrm>
            <a:off x="-3237" y="0"/>
            <a:ext cx="9150475" cy="5143500"/>
          </a:xfrm>
          <a:prstGeom prst="rect">
            <a:avLst/>
          </a:prstGeom>
          <a:noFill/>
          <a:ln>
            <a:noFill/>
          </a:ln>
        </p:spPr>
      </p:pic>
      <p:sp>
        <p:nvSpPr>
          <p:cNvPr id="586" name="Shape 586"/>
          <p:cNvSpPr/>
          <p:nvPr/>
        </p:nvSpPr>
        <p:spPr>
          <a:xfrm>
            <a:off x="-8075" y="4359025"/>
            <a:ext cx="9150600" cy="784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3600">
                <a:solidFill>
                  <a:srgbClr val="FFFFFF"/>
                </a:solidFill>
                <a:latin typeface="Russo One"/>
                <a:ea typeface="Russo One"/>
                <a:cs typeface="Russo One"/>
                <a:sym typeface="Russo One"/>
              </a:rPr>
              <a:t>1952 Bengali Language Movement</a:t>
            </a:r>
            <a:endParaRPr sz="3600">
              <a:solidFill>
                <a:srgbClr val="FFFFFF"/>
              </a:solidFill>
              <a:latin typeface="Russo One"/>
              <a:ea typeface="Russo One"/>
              <a:cs typeface="Russo One"/>
              <a:sym typeface="Russo On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4"/>
        <p:cNvGrpSpPr/>
        <p:nvPr/>
      </p:nvGrpSpPr>
      <p:grpSpPr>
        <a:xfrm>
          <a:off x="0" y="0"/>
          <a:ext cx="0" cy="0"/>
          <a:chOff x="0" y="0"/>
          <a:chExt cx="0" cy="0"/>
        </a:xfrm>
      </p:grpSpPr>
      <p:sp>
        <p:nvSpPr>
          <p:cNvPr id="135" name="Shape 135"/>
          <p:cNvSpPr txBox="1"/>
          <p:nvPr/>
        </p:nvSpPr>
        <p:spPr>
          <a:xfrm>
            <a:off x="10000" y="1695000"/>
            <a:ext cx="5714100" cy="18462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136" name="Shape 136"/>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137" name="Shape 137"/>
          <p:cNvSpPr txBox="1"/>
          <p:nvPr/>
        </p:nvSpPr>
        <p:spPr>
          <a:xfrm>
            <a:off x="11700"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a:lnSpc>
                <a:spcPct val="100000"/>
              </a:lnSpc>
              <a:spcBef>
                <a:spcPts val="0"/>
              </a:spcBef>
              <a:spcAft>
                <a:spcPts val="0"/>
              </a:spcAft>
              <a:buNone/>
            </a:pPr>
            <a:r>
              <a:rPr lang="en" sz="9600">
                <a:latin typeface="Russo One"/>
                <a:ea typeface="Russo One"/>
                <a:cs typeface="Russo One"/>
                <a:sym typeface="Russo One"/>
              </a:rPr>
              <a:t>1990</a:t>
            </a:r>
            <a:endParaRPr sz="9600">
              <a:latin typeface="Russo One"/>
              <a:ea typeface="Russo One"/>
              <a:cs typeface="Russo One"/>
              <a:sym typeface="Russo One"/>
            </a:endParaRPr>
          </a:p>
        </p:txBody>
      </p:sp>
      <p:sp>
        <p:nvSpPr>
          <p:cNvPr id="138" name="Shape 138"/>
          <p:cNvSpPr txBox="1"/>
          <p:nvPr/>
        </p:nvSpPr>
        <p:spPr>
          <a:xfrm>
            <a:off x="11600" y="3541200"/>
            <a:ext cx="5714100" cy="1602300"/>
          </a:xfrm>
          <a:prstGeom prst="rect">
            <a:avLst/>
          </a:prstGeom>
          <a:solidFill>
            <a:srgbClr val="FFD966"/>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400" b="1">
                <a:solidFill>
                  <a:schemeClr val="dk1"/>
                </a:solidFill>
                <a:latin typeface="Russo One"/>
                <a:ea typeface="Russo One"/>
                <a:cs typeface="Russo One"/>
                <a:sym typeface="Russo One"/>
              </a:rPr>
              <a:t>Daffodil Computers Ltd</a:t>
            </a:r>
            <a:endParaRPr sz="3400" b="1">
              <a:solidFill>
                <a:schemeClr val="dk1"/>
              </a:solidFill>
              <a:latin typeface="Russo One"/>
              <a:ea typeface="Russo One"/>
              <a:cs typeface="Russo One"/>
              <a:sym typeface="Russo One"/>
            </a:endParaRPr>
          </a:p>
          <a:p>
            <a:pPr marL="0" lvl="0" indent="0" algn="ctr" rtl="0">
              <a:lnSpc>
                <a:spcPct val="115000"/>
              </a:lnSpc>
              <a:spcBef>
                <a:spcPts val="0"/>
              </a:spcBef>
              <a:spcAft>
                <a:spcPts val="0"/>
              </a:spcAft>
              <a:buNone/>
            </a:pPr>
            <a:r>
              <a:rPr lang="en" sz="2800" b="1" i="1">
                <a:solidFill>
                  <a:srgbClr val="FF0000"/>
                </a:solidFill>
                <a:latin typeface="Russo One"/>
                <a:ea typeface="Russo One"/>
                <a:cs typeface="Russo One"/>
                <a:sym typeface="Russo One"/>
              </a:rPr>
              <a:t>1st public listed IT company</a:t>
            </a:r>
            <a:endParaRPr sz="2800" b="1" i="1">
              <a:solidFill>
                <a:srgbClr val="FF0000"/>
              </a:solidFill>
              <a:latin typeface="Russo One"/>
              <a:ea typeface="Russo One"/>
              <a:cs typeface="Russo One"/>
              <a:sym typeface="Russo One"/>
            </a:endParaRPr>
          </a:p>
        </p:txBody>
      </p:sp>
      <p:pic>
        <p:nvPicPr>
          <p:cNvPr id="139" name="Shape 139" descr="Daffodil Computers Ltd."/>
          <p:cNvPicPr preferRelativeResize="0"/>
          <p:nvPr/>
        </p:nvPicPr>
        <p:blipFill>
          <a:blip r:embed="rId4">
            <a:alphaModFix/>
          </a:blip>
          <a:stretch>
            <a:fillRect/>
          </a:stretch>
        </p:blipFill>
        <p:spPr>
          <a:xfrm>
            <a:off x="1597953" y="1828650"/>
            <a:ext cx="2541396" cy="1486200"/>
          </a:xfrm>
          <a:prstGeom prst="rect">
            <a:avLst/>
          </a:prstGeom>
          <a:noFill/>
          <a:ln>
            <a:noFill/>
          </a:ln>
        </p:spPr>
      </p:pic>
      <p:sp>
        <p:nvSpPr>
          <p:cNvPr id="140" name="Shape 140"/>
          <p:cNvSpPr/>
          <p:nvPr/>
        </p:nvSpPr>
        <p:spPr>
          <a:xfrm>
            <a:off x="-14850" y="1344600"/>
            <a:ext cx="5740500" cy="72900"/>
          </a:xfrm>
          <a:prstGeom prst="rect">
            <a:avLst/>
          </a:prstGeom>
          <a:solidFill>
            <a:srgbClr val="4C113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1" name="Shape 141"/>
          <p:cNvSpPr/>
          <p:nvPr/>
        </p:nvSpPr>
        <p:spPr>
          <a:xfrm>
            <a:off x="-1500" y="250"/>
            <a:ext cx="5740500" cy="72900"/>
          </a:xfrm>
          <a:prstGeom prst="rect">
            <a:avLst/>
          </a:prstGeom>
          <a:solidFill>
            <a:srgbClr val="4C113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2" name="Shape 142"/>
          <p:cNvSpPr/>
          <p:nvPr/>
        </p:nvSpPr>
        <p:spPr>
          <a:xfrm rot="-5400000">
            <a:off x="-2531250" y="2531250"/>
            <a:ext cx="5135400" cy="72900"/>
          </a:xfrm>
          <a:prstGeom prst="rect">
            <a:avLst/>
          </a:prstGeom>
          <a:solidFill>
            <a:srgbClr val="4C113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3" name="Shape 143"/>
          <p:cNvSpPr/>
          <p:nvPr/>
        </p:nvSpPr>
        <p:spPr>
          <a:xfrm>
            <a:off x="-1500" y="5070350"/>
            <a:ext cx="5740500" cy="72900"/>
          </a:xfrm>
          <a:prstGeom prst="rect">
            <a:avLst/>
          </a:prstGeom>
          <a:solidFill>
            <a:srgbClr val="4C113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4" name="Shape 144"/>
          <p:cNvSpPr/>
          <p:nvPr/>
        </p:nvSpPr>
        <p:spPr>
          <a:xfrm rot="-5400000">
            <a:off x="3133150" y="2535300"/>
            <a:ext cx="5135400" cy="72900"/>
          </a:xfrm>
          <a:prstGeom prst="rect">
            <a:avLst/>
          </a:prstGeom>
          <a:solidFill>
            <a:srgbClr val="4C113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90"/>
        <p:cNvGrpSpPr/>
        <p:nvPr/>
      </p:nvGrpSpPr>
      <p:grpSpPr>
        <a:xfrm>
          <a:off x="0" y="0"/>
          <a:ext cx="0" cy="0"/>
          <a:chOff x="0" y="0"/>
          <a:chExt cx="0" cy="0"/>
        </a:xfrm>
      </p:grpSpPr>
      <p:sp>
        <p:nvSpPr>
          <p:cNvPr id="591" name="Shape 591"/>
          <p:cNvSpPr txBox="1"/>
          <p:nvPr/>
        </p:nvSpPr>
        <p:spPr>
          <a:xfrm>
            <a:off x="0" y="-34525"/>
            <a:ext cx="4763700" cy="5195400"/>
          </a:xfrm>
          <a:prstGeom prst="rect">
            <a:avLst/>
          </a:prstGeom>
          <a:solidFill>
            <a:srgbClr val="FF8383"/>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5700" b="1">
                <a:solidFill>
                  <a:srgbClr val="FFFF00"/>
                </a:solidFill>
                <a:latin typeface="Reem Kufi"/>
                <a:ea typeface="Reem Kufi"/>
                <a:cs typeface="Reem Kufi"/>
                <a:sym typeface="Reem Kufi"/>
              </a:rPr>
              <a:t>GOD</a:t>
            </a:r>
            <a:r>
              <a:rPr lang="en" sz="5700">
                <a:solidFill>
                  <a:srgbClr val="FFFF00"/>
                </a:solidFill>
                <a:latin typeface="Reem Kufi"/>
                <a:ea typeface="Reem Kufi"/>
                <a:cs typeface="Reem Kufi"/>
                <a:sym typeface="Reem Kufi"/>
              </a:rPr>
              <a:t> </a:t>
            </a:r>
            <a:endParaRPr sz="5700">
              <a:solidFill>
                <a:srgbClr val="FFFF00"/>
              </a:solidFill>
              <a:latin typeface="Reem Kufi"/>
              <a:ea typeface="Reem Kufi"/>
              <a:cs typeface="Reem Kufi"/>
              <a:sym typeface="Reem Kufi"/>
            </a:endParaRPr>
          </a:p>
          <a:p>
            <a:pPr marL="0" lvl="0" indent="0" algn="ctr" rtl="0">
              <a:lnSpc>
                <a:spcPct val="100000"/>
              </a:lnSpc>
              <a:spcBef>
                <a:spcPts val="0"/>
              </a:spcBef>
              <a:spcAft>
                <a:spcPts val="0"/>
              </a:spcAft>
              <a:buNone/>
            </a:pPr>
            <a:r>
              <a:rPr lang="en" sz="5700">
                <a:latin typeface="Impact"/>
                <a:ea typeface="Impact"/>
                <a:cs typeface="Impact"/>
                <a:sym typeface="Impact"/>
              </a:rPr>
              <a:t>made each of us </a:t>
            </a:r>
            <a:endParaRPr sz="5700">
              <a:latin typeface="Impact"/>
              <a:ea typeface="Impact"/>
              <a:cs typeface="Impact"/>
              <a:sym typeface="Impact"/>
            </a:endParaRPr>
          </a:p>
          <a:p>
            <a:pPr marL="0" lvl="0" indent="0" algn="ctr">
              <a:lnSpc>
                <a:spcPct val="100000"/>
              </a:lnSpc>
              <a:spcBef>
                <a:spcPts val="0"/>
              </a:spcBef>
              <a:spcAft>
                <a:spcPts val="0"/>
              </a:spcAft>
              <a:buNone/>
            </a:pPr>
            <a:r>
              <a:rPr lang="en" sz="4800" b="1">
                <a:solidFill>
                  <a:srgbClr val="115AA3"/>
                </a:solidFill>
                <a:latin typeface="Reem Kufi"/>
                <a:ea typeface="Reem Kufi"/>
                <a:cs typeface="Reem Kufi"/>
                <a:sym typeface="Reem Kufi"/>
              </a:rPr>
              <a:t>UNIQUE MASTERPIECES</a:t>
            </a:r>
            <a:endParaRPr sz="4800" b="1">
              <a:solidFill>
                <a:srgbClr val="115AA3"/>
              </a:solidFill>
              <a:latin typeface="Reem Kufi"/>
              <a:ea typeface="Reem Kufi"/>
              <a:cs typeface="Reem Kufi"/>
              <a:sym typeface="Reem Kufi"/>
            </a:endParaRPr>
          </a:p>
        </p:txBody>
      </p:sp>
      <p:pic>
        <p:nvPicPr>
          <p:cNvPr id="592" name="Shape 592"/>
          <p:cNvPicPr preferRelativeResize="0"/>
          <p:nvPr/>
        </p:nvPicPr>
        <p:blipFill>
          <a:blip r:embed="rId3">
            <a:alphaModFix/>
          </a:blip>
          <a:stretch>
            <a:fillRect/>
          </a:stretch>
        </p:blipFill>
        <p:spPr>
          <a:xfrm>
            <a:off x="4763700" y="396563"/>
            <a:ext cx="4380300" cy="4384867"/>
          </a:xfrm>
          <a:prstGeom prst="rect">
            <a:avLst/>
          </a:prstGeom>
          <a:noFill/>
          <a:ln>
            <a:noFill/>
          </a:ln>
          <a:effectLst>
            <a:outerShdw blurRad="1428750" dist="19050" dir="7800000" algn="bl" rotWithShape="0">
              <a:srgbClr val="000000">
                <a:alpha val="39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96"/>
        <p:cNvGrpSpPr/>
        <p:nvPr/>
      </p:nvGrpSpPr>
      <p:grpSpPr>
        <a:xfrm>
          <a:off x="0" y="0"/>
          <a:ext cx="0" cy="0"/>
          <a:chOff x="0" y="0"/>
          <a:chExt cx="0" cy="0"/>
        </a:xfrm>
      </p:grpSpPr>
      <p:sp>
        <p:nvSpPr>
          <p:cNvPr id="597" name="Shape 597" descr="Nicholas James &quot;Nick&quot; Vujicic (Serbian name) born 4 December 1982 is an Australian Christian evangelist and motivational speaker born with tetra-amelia syndrome, a rare disorder characterized by the absence of arms and legs. Vujicic started his speaking engagements at 19. In 2005, he founded an international non-profit organization and ministry, Life Without Limbs.  In 2007, Vujicic founded Attitude is Altitude, a secular motivational speaking company.[10] He starred in the short film The Butterfly Circus.[11] At the 2010 Method Fest Independent Film Festival, he was awarded Best Actor in a Short Film for his starring performance as Will.  He has since spoken over 3,000 times in a total of more than 57 countries on topics as varied as bullying, inspiring positive change, persistence and determination, and his own life story.  No matter where he goes he communicates one core message— that no matter your circumstance, you can overcome! Nick is the author of several books, including Life Without Limits: Inspiration for a Ridiculously Good Life, Unstoppable: The Incredible Power of Faith in Action, Love Without Limits: A Remarkable Story of True Love Conquering All and Stand Strong: You Can Overcome Bullying (and Other Stuff That Keeps You Down).  If you are interested in learning more about Nicks faith or booking him for a faith event, please visit www.lifewithoutlimbs.org  On 12 February 2012, Vujicic married Kanae Miyahara. The couple has two sons and live in Southern California" title="Born Without Arms and Legs - Nick Vujicic Inspires Millions of People">
            <a:hlinkClick r:id="rId3"/>
          </p:cNvPr>
          <p:cNvSpPr/>
          <p:nvPr/>
        </p:nvSpPr>
        <p:spPr>
          <a:xfrm>
            <a:off x="0" y="425725"/>
            <a:ext cx="5722724" cy="4292050"/>
          </a:xfrm>
          <a:prstGeom prst="rect">
            <a:avLst/>
          </a:prstGeom>
          <a:blipFill>
            <a:blip r:embed="rId4">
              <a:alphaModFix/>
            </a:blip>
            <a:stretch>
              <a:fillRect/>
            </a:stretch>
          </a:blipFill>
          <a:ln>
            <a:noFill/>
          </a:ln>
        </p:spPr>
      </p:sp>
      <p:sp>
        <p:nvSpPr>
          <p:cNvPr id="598" name="Shape 598"/>
          <p:cNvSpPr txBox="1"/>
          <p:nvPr/>
        </p:nvSpPr>
        <p:spPr>
          <a:xfrm>
            <a:off x="5722725" y="0"/>
            <a:ext cx="3421200" cy="5126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400">
                <a:solidFill>
                  <a:srgbClr val="FFFFFF"/>
                </a:solidFill>
                <a:latin typeface="Impact"/>
                <a:ea typeface="Impact"/>
                <a:cs typeface="Impact"/>
                <a:sym typeface="Impact"/>
              </a:rPr>
              <a:t>Born Without Arms and Legs - </a:t>
            </a:r>
            <a:r>
              <a:rPr lang="en" sz="4200">
                <a:solidFill>
                  <a:srgbClr val="F1C232"/>
                </a:solidFill>
                <a:latin typeface="Impact"/>
                <a:ea typeface="Impact"/>
                <a:cs typeface="Impact"/>
                <a:sym typeface="Impact"/>
              </a:rPr>
              <a:t>Nick Vujicic</a:t>
            </a:r>
            <a:r>
              <a:rPr lang="en" sz="3400">
                <a:solidFill>
                  <a:srgbClr val="FFFFFF"/>
                </a:solidFill>
                <a:latin typeface="Impact"/>
                <a:ea typeface="Impact"/>
                <a:cs typeface="Impact"/>
                <a:sym typeface="Impact"/>
              </a:rPr>
              <a:t> Inspires Millions of People</a:t>
            </a:r>
            <a:endParaRPr sz="3400">
              <a:solidFill>
                <a:schemeClr val="dk1"/>
              </a:solidFill>
              <a:highlight>
                <a:srgbClr val="FFFFFF"/>
              </a:highlight>
              <a:latin typeface="Impact"/>
              <a:ea typeface="Impact"/>
              <a:cs typeface="Impact"/>
              <a:sym typeface="Impact"/>
            </a:endParaRPr>
          </a:p>
        </p:txBody>
      </p:sp>
      <p:pic>
        <p:nvPicPr>
          <p:cNvPr id="2" name="Picture 1">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027470"/>
            <a:ext cx="993006" cy="69030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02"/>
        <p:cNvGrpSpPr/>
        <p:nvPr/>
      </p:nvGrpSpPr>
      <p:grpSpPr>
        <a:xfrm>
          <a:off x="0" y="0"/>
          <a:ext cx="0" cy="0"/>
          <a:chOff x="0" y="0"/>
          <a:chExt cx="0" cy="0"/>
        </a:xfrm>
      </p:grpSpPr>
      <p:pic>
        <p:nvPicPr>
          <p:cNvPr id="603" name="Shape 603"/>
          <p:cNvPicPr preferRelativeResize="0"/>
          <p:nvPr/>
        </p:nvPicPr>
        <p:blipFill rotWithShape="1">
          <a:blip r:embed="rId3">
            <a:alphaModFix/>
          </a:blip>
          <a:srcRect l="15749" r="8349"/>
          <a:stretch/>
        </p:blipFill>
        <p:spPr>
          <a:xfrm>
            <a:off x="0" y="0"/>
            <a:ext cx="6940385" cy="5143500"/>
          </a:xfrm>
          <a:prstGeom prst="rect">
            <a:avLst/>
          </a:prstGeom>
          <a:noFill/>
          <a:ln>
            <a:noFill/>
          </a:ln>
        </p:spPr>
      </p:pic>
      <p:sp>
        <p:nvSpPr>
          <p:cNvPr id="604" name="Shape 604"/>
          <p:cNvSpPr txBox="1"/>
          <p:nvPr/>
        </p:nvSpPr>
        <p:spPr>
          <a:xfrm>
            <a:off x="5258125" y="0"/>
            <a:ext cx="38097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500" b="1">
                <a:solidFill>
                  <a:srgbClr val="8BC636"/>
                </a:solidFill>
                <a:latin typeface="Georgia"/>
                <a:ea typeface="Georgia"/>
                <a:cs typeface="Georgia"/>
                <a:sym typeface="Georgia"/>
              </a:rPr>
              <a:t>A stitch in time saves nine</a:t>
            </a:r>
            <a:endParaRPr sz="4500" b="1">
              <a:solidFill>
                <a:srgbClr val="8BC636"/>
              </a:solidFill>
              <a:latin typeface="Georgia"/>
              <a:ea typeface="Georgia"/>
              <a:cs typeface="Georgia"/>
              <a:sym typeface="Georgia"/>
            </a:endParaRPr>
          </a:p>
          <a:p>
            <a:pPr marL="0" lvl="0" indent="0" algn="ctr">
              <a:spcBef>
                <a:spcPts val="0"/>
              </a:spcBef>
              <a:spcAft>
                <a:spcPts val="0"/>
              </a:spcAft>
              <a:buNone/>
            </a:pPr>
            <a:endParaRPr sz="4200">
              <a:solidFill>
                <a:srgbClr val="8BC636"/>
              </a:solidFill>
              <a:latin typeface="Georgia"/>
              <a:ea typeface="Georgia"/>
              <a:cs typeface="Georgia"/>
              <a:sym typeface="Georgia"/>
            </a:endParaRPr>
          </a:p>
          <a:p>
            <a:pPr marL="0" lvl="0" indent="0" algn="ctr" rtl="0">
              <a:spcBef>
                <a:spcPts val="0"/>
              </a:spcBef>
              <a:spcAft>
                <a:spcPts val="0"/>
              </a:spcAft>
              <a:buNone/>
            </a:pPr>
            <a:r>
              <a:rPr lang="en" sz="4200">
                <a:solidFill>
                  <a:srgbClr val="8BC636"/>
                </a:solidFill>
                <a:latin typeface="Righteous"/>
                <a:ea typeface="Righteous"/>
                <a:cs typeface="Righteous"/>
                <a:sym typeface="Righteous"/>
              </a:rPr>
              <a:t>সময়ের এক ফোঁড় অসময়ের দশ ফোঁড়</a:t>
            </a:r>
            <a:endParaRPr sz="4200">
              <a:solidFill>
                <a:srgbClr val="8BC636"/>
              </a:solidFill>
              <a:latin typeface="Righteous"/>
              <a:ea typeface="Righteous"/>
              <a:cs typeface="Righteous"/>
              <a:sym typeface="Righteous"/>
            </a:endParaRPr>
          </a:p>
        </p:txBody>
      </p:sp>
      <p:cxnSp>
        <p:nvCxnSpPr>
          <p:cNvPr id="605" name="Shape 605"/>
          <p:cNvCxnSpPr/>
          <p:nvPr/>
        </p:nvCxnSpPr>
        <p:spPr>
          <a:xfrm rot="10800000" flipH="1">
            <a:off x="5188925" y="-8700"/>
            <a:ext cx="17400" cy="5152200"/>
          </a:xfrm>
          <a:prstGeom prst="straightConnector1">
            <a:avLst/>
          </a:prstGeom>
          <a:noFill/>
          <a:ln w="76200" cap="flat" cmpd="sng">
            <a:solidFill>
              <a:srgbClr val="FFFFFF"/>
            </a:solidFill>
            <a:prstDash val="solid"/>
            <a:round/>
            <a:headEnd type="none" w="med" len="med"/>
            <a:tailEnd type="none" w="med" len="me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Shape 610" descr="This is a very small 13 year old boy who is a very good tech developer and he is a very genius mind from India. See his interview about this." title="Tanmay Bakshi | Interview at GOOGLE | 13 year old boy">
            <a:hlinkClick r:id="rId3"/>
          </p:cNvPr>
          <p:cNvSpPr/>
          <p:nvPr/>
        </p:nvSpPr>
        <p:spPr>
          <a:xfrm>
            <a:off x="1502763" y="269813"/>
            <a:ext cx="6138475" cy="4603875"/>
          </a:xfrm>
          <a:prstGeom prst="rect">
            <a:avLst/>
          </a:prstGeom>
          <a:blipFill>
            <a:blip r:embed="rId4">
              <a:alphaModFix/>
            </a:blip>
            <a:stretch>
              <a:fillRect/>
            </a:stretch>
          </a:blipFill>
          <a:ln>
            <a:noFill/>
          </a:ln>
        </p:spPr>
      </p:sp>
      <p:pic>
        <p:nvPicPr>
          <p:cNvPr id="2" name="Picture 1">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2878" y="4304872"/>
            <a:ext cx="818244" cy="56881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Shape 615"/>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Shape 620"/>
          <p:cNvPicPr preferRelativeResize="0"/>
          <p:nvPr/>
        </p:nvPicPr>
        <p:blipFill rotWithShape="1">
          <a:blip r:embed="rId3">
            <a:alphaModFix/>
          </a:blip>
          <a:srcRect b="17600"/>
          <a:stretch/>
        </p:blipFill>
        <p:spPr>
          <a:xfrm>
            <a:off x="0" y="460500"/>
            <a:ext cx="9143999" cy="4683000"/>
          </a:xfrm>
          <a:prstGeom prst="rect">
            <a:avLst/>
          </a:prstGeom>
          <a:noFill/>
          <a:ln>
            <a:noFill/>
          </a:ln>
        </p:spPr>
      </p:pic>
      <p:sp>
        <p:nvSpPr>
          <p:cNvPr id="621" name="Shape 621"/>
          <p:cNvSpPr txBox="1"/>
          <p:nvPr/>
        </p:nvSpPr>
        <p:spPr>
          <a:xfrm>
            <a:off x="-25" y="0"/>
            <a:ext cx="9144000" cy="1272300"/>
          </a:xfrm>
          <a:prstGeom prst="rect">
            <a:avLst/>
          </a:prstGeom>
          <a:solidFill>
            <a:srgbClr val="000000"/>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400">
                <a:solidFill>
                  <a:srgbClr val="25EAA4"/>
                </a:solidFill>
                <a:latin typeface="Righteous"/>
                <a:ea typeface="Righteous"/>
                <a:cs typeface="Righteous"/>
                <a:sym typeface="Righteous"/>
              </a:rPr>
              <a:t>“If opportunity doesn’t knock, build a door”</a:t>
            </a:r>
            <a:endParaRPr sz="3400">
              <a:solidFill>
                <a:srgbClr val="25EAA4"/>
              </a:solidFill>
              <a:latin typeface="Righteous"/>
              <a:ea typeface="Righteous"/>
              <a:cs typeface="Righteous"/>
              <a:sym typeface="Righteous"/>
            </a:endParaRPr>
          </a:p>
          <a:p>
            <a:pPr marL="0" lvl="0" indent="0" algn="r">
              <a:lnSpc>
                <a:spcPct val="115000"/>
              </a:lnSpc>
              <a:spcBef>
                <a:spcPts val="0"/>
              </a:spcBef>
              <a:spcAft>
                <a:spcPts val="0"/>
              </a:spcAft>
              <a:buNone/>
            </a:pPr>
            <a:r>
              <a:rPr lang="en" sz="2700" b="1" i="1">
                <a:solidFill>
                  <a:srgbClr val="FFFFFF"/>
                </a:solidFill>
                <a:latin typeface="Proxima Nova"/>
                <a:ea typeface="Proxima Nova"/>
                <a:cs typeface="Proxima Nova"/>
                <a:sym typeface="Proxima Nova"/>
              </a:rPr>
              <a:t>-Milton Berle</a:t>
            </a:r>
            <a:endParaRPr sz="2700" b="1" i="1">
              <a:solidFill>
                <a:srgbClr val="FFFFFF"/>
              </a:solidFill>
              <a:latin typeface="Proxima Nova"/>
              <a:ea typeface="Proxima Nova"/>
              <a:cs typeface="Proxima Nova"/>
              <a:sym typeface="Proxima Nov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25"/>
        <p:cNvGrpSpPr/>
        <p:nvPr/>
      </p:nvGrpSpPr>
      <p:grpSpPr>
        <a:xfrm>
          <a:off x="0" y="0"/>
          <a:ext cx="0" cy="0"/>
          <a:chOff x="0" y="0"/>
          <a:chExt cx="0" cy="0"/>
        </a:xfrm>
      </p:grpSpPr>
      <p:sp>
        <p:nvSpPr>
          <p:cNvPr id="626" name="Shape 626" descr="Startup Stories presents Sundar Pichai's inspirational video. In this motivational speech, the CEO of Google asks all aspiring entrepreneurs to 'Follow Their Dreams.&quot; Sundar Pichai speaks about his personal journey from India to leading one of the biggest technology companies in the world. Pichai says that working in the real world it is important to try and different things but &quot;It's the idea that matters.&quot; It doesn't matter where you come from because one single idea can revolutionize the world! Watch his inspirational advice to all aspiring entrepreneurs!  Stay tuned to this space for more inspirational and motivational videos from the world of startups!   Click Here to Watch: Steve Jobs Motivational Speech -https://youtu.be/ptD0T-ZcF2M  Elon Musk Motivational Video  - https://youtu.be/OCV5F88TYnk  Tinder Success Story - https://youtu.be/C0_tb0LSvUk  Visit our website - https://startupstories.in/  Like us on Facebook -https://www.facebook.com/StartupStori...  Follow us on Twitter - https://twitter.com/stories_startup  Follow us on Instagram - https://www.instagram.com/startupstoriesofficial/" title="Sundar Pichai Inspirational Video | Follow Your Passion | Motivational Speech | Startup Stories">
            <a:hlinkClick r:id="rId3"/>
          </p:cNvPr>
          <p:cNvSpPr/>
          <p:nvPr/>
        </p:nvSpPr>
        <p:spPr>
          <a:xfrm>
            <a:off x="1267763" y="93575"/>
            <a:ext cx="6608476" cy="4956350"/>
          </a:xfrm>
          <a:prstGeom prst="rect">
            <a:avLst/>
          </a:prstGeom>
          <a:blipFill>
            <a:blip r:embed="rId4">
              <a:alphaModFix/>
            </a:blip>
            <a:stretch>
              <a:fillRect/>
            </a:stretch>
          </a:blipFill>
          <a:ln>
            <a:noFill/>
          </a:ln>
        </p:spPr>
      </p:sp>
      <p:pic>
        <p:nvPicPr>
          <p:cNvPr id="2" name="Picture 1">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4735" y="4424327"/>
            <a:ext cx="1034532" cy="71917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Shape 631" descr="Link to tip to master your emotions: https://goo.gl/VTGFwi  How To Find Your Passion  People often write me asking what they should do with their lives.  They lack a sense of purpose.  They have this sense that they should &quot;follow their passion&quot; but they don't really know what it means.  Plus half the world is telling them that following a passion is stupid or misinformed.  They encourage them to develop the skills they are already good at and that society values.  That way they can get a good job and get paid.  I'm all for developing skills that can land you gainful employment.  But as to sticking to making that your sole focus?  Screw that.  And as for sticking only to what you're already good at?  Screw that too.    Start with what excites you.  If you care enough, you'll put in the work to become fantastic in that field.  And the way the world is going, you can get paid for most anything (hell, I make money talking about how celebrities exude charisma!)    This video answers the question &quot;How do I find my passion?&quot;  It is there is to help you overcome some of the hidden doubts you might have.  The things that might be holding you back from discovering what your passion really is and committing to developing it.  Ask yourself these 4 questions and write down the answers.  Then pick the common thread and do it more.  You'll be a happier person for it, and you might just get a chance to earn a living doing something you love.  1.  What makes you lose track of time? 2.  What do you spend money to do? 3.  Where do you fear judgment? 4.  What makes your heart race?  Subscribe to Charisma On Command: http://bit.ly/subscribeCOC  Connect With Us. Website: http://www.charismaoncommand.com Facebook: http://facebook.com/charismaoncommand Periscope: @Charismaon  Or if you want to see my personal stuff (my regular life + me playing music): Instagram: @CharlieHoupert Periscope: @CharlieHoupert" title="4 Simple Questions To Find Your Passion">
            <a:hlinkClick r:id="rId3"/>
          </p:cNvPr>
          <p:cNvSpPr/>
          <p:nvPr/>
        </p:nvSpPr>
        <p:spPr>
          <a:xfrm>
            <a:off x="147775" y="648300"/>
            <a:ext cx="4973375" cy="3730025"/>
          </a:xfrm>
          <a:prstGeom prst="rect">
            <a:avLst/>
          </a:prstGeom>
          <a:blipFill>
            <a:blip r:embed="rId4">
              <a:alphaModFix/>
            </a:blip>
            <a:stretch>
              <a:fillRect/>
            </a:stretch>
          </a:blipFill>
          <a:ln>
            <a:noFill/>
          </a:ln>
        </p:spPr>
      </p:sp>
      <p:sp>
        <p:nvSpPr>
          <p:cNvPr id="632" name="Shape 632"/>
          <p:cNvSpPr txBox="1"/>
          <p:nvPr/>
        </p:nvSpPr>
        <p:spPr>
          <a:xfrm>
            <a:off x="5256850" y="0"/>
            <a:ext cx="3953400" cy="5157600"/>
          </a:xfrm>
          <a:prstGeom prst="rect">
            <a:avLst/>
          </a:prstGeom>
          <a:solidFill>
            <a:srgbClr val="34A2F2"/>
          </a:solidFill>
          <a:ln>
            <a:noFill/>
          </a:ln>
        </p:spPr>
        <p:txBody>
          <a:bodyPr spcFirstLastPara="1" wrap="square" lIns="91425" tIns="91425" rIns="91425" bIns="91425" anchor="t" anchorCtr="0">
            <a:noAutofit/>
          </a:bodyPr>
          <a:lstStyle/>
          <a:p>
            <a:pPr marL="0" lvl="0" indent="0">
              <a:spcBef>
                <a:spcPts val="0"/>
              </a:spcBef>
              <a:spcAft>
                <a:spcPts val="0"/>
              </a:spcAft>
              <a:buNone/>
            </a:pPr>
            <a:endParaRPr sz="2400">
              <a:solidFill>
                <a:srgbClr val="222222"/>
              </a:solidFill>
              <a:latin typeface="Russo One"/>
              <a:ea typeface="Russo One"/>
              <a:cs typeface="Russo One"/>
              <a:sym typeface="Russo One"/>
            </a:endParaRPr>
          </a:p>
        </p:txBody>
      </p:sp>
      <p:sp>
        <p:nvSpPr>
          <p:cNvPr id="633" name="Shape 633"/>
          <p:cNvSpPr/>
          <p:nvPr/>
        </p:nvSpPr>
        <p:spPr>
          <a:xfrm>
            <a:off x="5256850" y="118700"/>
            <a:ext cx="3953400" cy="1197900"/>
          </a:xfrm>
          <a:prstGeom prst="rect">
            <a:avLst/>
          </a:prstGeom>
          <a:solidFill>
            <a:srgbClr val="F0FFB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2300">
                <a:solidFill>
                  <a:srgbClr val="222222"/>
                </a:solidFill>
                <a:latin typeface="Russo One"/>
                <a:ea typeface="Russo One"/>
                <a:cs typeface="Russo One"/>
                <a:sym typeface="Russo One"/>
              </a:rPr>
              <a:t>What consumes your time?</a:t>
            </a:r>
            <a:endParaRPr sz="2300">
              <a:latin typeface="Russo One"/>
              <a:ea typeface="Russo One"/>
              <a:cs typeface="Russo One"/>
              <a:sym typeface="Russo One"/>
            </a:endParaRPr>
          </a:p>
        </p:txBody>
      </p:sp>
      <p:sp>
        <p:nvSpPr>
          <p:cNvPr id="634" name="Shape 634"/>
          <p:cNvSpPr/>
          <p:nvPr/>
        </p:nvSpPr>
        <p:spPr>
          <a:xfrm>
            <a:off x="5256850" y="1357678"/>
            <a:ext cx="3953400" cy="1197900"/>
          </a:xfrm>
          <a:prstGeom prst="rect">
            <a:avLst/>
          </a:prstGeom>
          <a:solidFill>
            <a:srgbClr val="D1FFE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2300">
                <a:solidFill>
                  <a:srgbClr val="222222"/>
                </a:solidFill>
                <a:latin typeface="Russo One"/>
                <a:ea typeface="Russo One"/>
                <a:cs typeface="Russo One"/>
                <a:sym typeface="Russo One"/>
              </a:rPr>
              <a:t>How do you spend your money?</a:t>
            </a:r>
            <a:endParaRPr sz="2300">
              <a:latin typeface="Russo One"/>
              <a:ea typeface="Russo One"/>
              <a:cs typeface="Russo One"/>
              <a:sym typeface="Russo One"/>
            </a:endParaRPr>
          </a:p>
        </p:txBody>
      </p:sp>
      <p:sp>
        <p:nvSpPr>
          <p:cNvPr id="635" name="Shape 635"/>
          <p:cNvSpPr/>
          <p:nvPr/>
        </p:nvSpPr>
        <p:spPr>
          <a:xfrm>
            <a:off x="5256850" y="2596654"/>
            <a:ext cx="3953400" cy="11979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2300">
                <a:solidFill>
                  <a:srgbClr val="222222"/>
                </a:solidFill>
                <a:latin typeface="Russo One"/>
                <a:ea typeface="Russo One"/>
                <a:cs typeface="Russo One"/>
                <a:sym typeface="Russo One"/>
              </a:rPr>
              <a:t>Why do you fear when other people Judges you?</a:t>
            </a:r>
            <a:endParaRPr sz="2300">
              <a:latin typeface="Russo One"/>
              <a:ea typeface="Russo One"/>
              <a:cs typeface="Russo One"/>
              <a:sym typeface="Russo One"/>
            </a:endParaRPr>
          </a:p>
        </p:txBody>
      </p:sp>
      <p:sp>
        <p:nvSpPr>
          <p:cNvPr id="636" name="Shape 636"/>
          <p:cNvSpPr/>
          <p:nvPr/>
        </p:nvSpPr>
        <p:spPr>
          <a:xfrm>
            <a:off x="5256850" y="3835632"/>
            <a:ext cx="3953400" cy="11979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2300">
                <a:solidFill>
                  <a:srgbClr val="222222"/>
                </a:solidFill>
                <a:latin typeface="Russo One"/>
                <a:ea typeface="Russo One"/>
                <a:cs typeface="Russo One"/>
                <a:sym typeface="Russo One"/>
              </a:rPr>
              <a:t>When your heart beats fast?</a:t>
            </a:r>
            <a:endParaRPr sz="2300">
              <a:latin typeface="Russo One"/>
              <a:ea typeface="Russo One"/>
              <a:cs typeface="Russo One"/>
              <a:sym typeface="Russo One"/>
            </a:endParaRPr>
          </a:p>
        </p:txBody>
      </p:sp>
      <p:sp>
        <p:nvSpPr>
          <p:cNvPr id="637" name="Shape 637"/>
          <p:cNvSpPr/>
          <p:nvPr/>
        </p:nvSpPr>
        <p:spPr>
          <a:xfrm>
            <a:off x="6550" y="4725"/>
            <a:ext cx="9203700" cy="72900"/>
          </a:xfrm>
          <a:prstGeom prst="rect">
            <a:avLst/>
          </a:prstGeom>
          <a:gradFill>
            <a:gsLst>
              <a:gs pos="0">
                <a:srgbClr val="4E29AA"/>
              </a:gs>
              <a:gs pos="100000">
                <a:srgbClr val="1E123D"/>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8" name="Shape 638"/>
          <p:cNvSpPr/>
          <p:nvPr/>
        </p:nvSpPr>
        <p:spPr>
          <a:xfrm rot="-5400000">
            <a:off x="-2500241" y="2509200"/>
            <a:ext cx="5135400" cy="117000"/>
          </a:xfrm>
          <a:prstGeom prst="rect">
            <a:avLst/>
          </a:prstGeom>
          <a:gradFill>
            <a:gsLst>
              <a:gs pos="0">
                <a:srgbClr val="4E29AA"/>
              </a:gs>
              <a:gs pos="100000">
                <a:srgbClr val="1E123D"/>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9" name="Shape 639"/>
          <p:cNvSpPr/>
          <p:nvPr/>
        </p:nvSpPr>
        <p:spPr>
          <a:xfrm>
            <a:off x="6554" y="5070350"/>
            <a:ext cx="9203700" cy="72900"/>
          </a:xfrm>
          <a:prstGeom prst="rect">
            <a:avLst/>
          </a:prstGeom>
          <a:gradFill>
            <a:gsLst>
              <a:gs pos="0">
                <a:srgbClr val="4E29AA"/>
              </a:gs>
              <a:gs pos="100000">
                <a:srgbClr val="1E123D"/>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0" name="Shape 640"/>
          <p:cNvSpPr/>
          <p:nvPr/>
        </p:nvSpPr>
        <p:spPr>
          <a:xfrm rot="-5400000">
            <a:off x="6581444" y="2513250"/>
            <a:ext cx="5135400" cy="117000"/>
          </a:xfrm>
          <a:prstGeom prst="rect">
            <a:avLst/>
          </a:prstGeom>
          <a:gradFill>
            <a:gsLst>
              <a:gs pos="0">
                <a:srgbClr val="4E29AA"/>
              </a:gs>
              <a:gs pos="100000">
                <a:srgbClr val="1E123D"/>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 name="Picture 1">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775" y="4415143"/>
            <a:ext cx="870880" cy="60540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5" name="Shape 645"/>
          <p:cNvPicPr preferRelativeResize="0"/>
          <p:nvPr/>
        </p:nvPicPr>
        <p:blipFill>
          <a:blip r:embed="rId3">
            <a:alphaModFix/>
          </a:blip>
          <a:stretch>
            <a:fillRect/>
          </a:stretch>
        </p:blipFill>
        <p:spPr>
          <a:xfrm>
            <a:off x="1" y="0"/>
            <a:ext cx="9143997" cy="5143499"/>
          </a:xfrm>
          <a:prstGeom prst="rect">
            <a:avLst/>
          </a:prstGeom>
          <a:noFill/>
          <a:ln>
            <a:noFill/>
          </a:ln>
        </p:spPr>
      </p:pic>
      <p:sp>
        <p:nvSpPr>
          <p:cNvPr id="646" name="Shape 646"/>
          <p:cNvSpPr txBox="1"/>
          <p:nvPr/>
        </p:nvSpPr>
        <p:spPr>
          <a:xfrm>
            <a:off x="0" y="3188150"/>
            <a:ext cx="7212300" cy="1884600"/>
          </a:xfrm>
          <a:prstGeom prst="rect">
            <a:avLst/>
          </a:prstGeom>
          <a:solidFill>
            <a:srgbClr val="FF0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5800">
                <a:latin typeface="Russo One"/>
                <a:ea typeface="Russo One"/>
                <a:cs typeface="Russo One"/>
                <a:sym typeface="Russo One"/>
              </a:rPr>
              <a:t>Explore your SKILL</a:t>
            </a:r>
            <a:endParaRPr sz="5800">
              <a:latin typeface="Russo One"/>
              <a:ea typeface="Russo One"/>
              <a:cs typeface="Russo One"/>
              <a:sym typeface="Russo One"/>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Shape 651"/>
          <p:cNvPicPr preferRelativeResize="0"/>
          <p:nvPr/>
        </p:nvPicPr>
        <p:blipFill>
          <a:blip r:embed="rId3">
            <a:alphaModFix/>
          </a:blip>
          <a:stretch>
            <a:fillRect/>
          </a:stretch>
        </p:blipFill>
        <p:spPr>
          <a:xfrm>
            <a:off x="1" y="0"/>
            <a:ext cx="9143998" cy="51435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8"/>
        <p:cNvGrpSpPr/>
        <p:nvPr/>
      </p:nvGrpSpPr>
      <p:grpSpPr>
        <a:xfrm>
          <a:off x="0" y="0"/>
          <a:ext cx="0" cy="0"/>
          <a:chOff x="0" y="0"/>
          <a:chExt cx="0" cy="0"/>
        </a:xfrm>
      </p:grpSpPr>
      <p:sp>
        <p:nvSpPr>
          <p:cNvPr id="149" name="Shape 149"/>
          <p:cNvSpPr txBox="1"/>
          <p:nvPr/>
        </p:nvSpPr>
        <p:spPr>
          <a:xfrm>
            <a:off x="11600" y="0"/>
            <a:ext cx="5714100" cy="1695000"/>
          </a:xfrm>
          <a:prstGeom prst="rect">
            <a:avLst/>
          </a:prstGeom>
          <a:solidFill>
            <a:srgbClr val="FFD966"/>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150" name="Shape 150"/>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151" name="Shape 151"/>
          <p:cNvSpPr txBox="1"/>
          <p:nvPr/>
        </p:nvSpPr>
        <p:spPr>
          <a:xfrm>
            <a:off x="-9975" y="250"/>
            <a:ext cx="57357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1991</a:t>
            </a:r>
            <a:endParaRPr sz="9600">
              <a:latin typeface="Russo One"/>
              <a:ea typeface="Russo One"/>
              <a:cs typeface="Russo One"/>
              <a:sym typeface="Russo One"/>
            </a:endParaRPr>
          </a:p>
        </p:txBody>
      </p:sp>
      <p:sp>
        <p:nvSpPr>
          <p:cNvPr id="152" name="Shape 152"/>
          <p:cNvSpPr txBox="1"/>
          <p:nvPr/>
        </p:nvSpPr>
        <p:spPr>
          <a:xfrm>
            <a:off x="-10800" y="1417500"/>
            <a:ext cx="5735700" cy="37260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700">
                <a:solidFill>
                  <a:schemeClr val="lt1"/>
                </a:solidFill>
                <a:latin typeface="Russo One"/>
                <a:ea typeface="Russo One"/>
                <a:cs typeface="Russo One"/>
                <a:sym typeface="Russo One"/>
              </a:rPr>
              <a:t>Started to sale </a:t>
            </a:r>
            <a:r>
              <a:rPr lang="en" sz="3300">
                <a:solidFill>
                  <a:schemeClr val="lt1"/>
                </a:solidFill>
                <a:latin typeface="Russo One"/>
                <a:ea typeface="Russo One"/>
                <a:cs typeface="Russo One"/>
                <a:sym typeface="Russo One"/>
              </a:rPr>
              <a:t>COMPUTER ACCESSORIES</a:t>
            </a:r>
            <a:r>
              <a:rPr lang="en" sz="3700">
                <a:solidFill>
                  <a:schemeClr val="lt1"/>
                </a:solidFill>
                <a:latin typeface="Russo One"/>
                <a:ea typeface="Russo One"/>
                <a:cs typeface="Russo One"/>
                <a:sym typeface="Russo One"/>
              </a:rPr>
              <a:t> and </a:t>
            </a:r>
            <a:endParaRPr sz="3700">
              <a:solidFill>
                <a:schemeClr val="lt1"/>
              </a:solidFill>
              <a:latin typeface="Russo One"/>
              <a:ea typeface="Russo One"/>
              <a:cs typeface="Russo One"/>
              <a:sym typeface="Russo One"/>
            </a:endParaRPr>
          </a:p>
          <a:p>
            <a:pPr marL="0" lvl="0" indent="0" algn="ctr" rtl="0">
              <a:lnSpc>
                <a:spcPct val="115000"/>
              </a:lnSpc>
              <a:spcBef>
                <a:spcPts val="0"/>
              </a:spcBef>
              <a:spcAft>
                <a:spcPts val="0"/>
              </a:spcAft>
              <a:buNone/>
            </a:pPr>
            <a:r>
              <a:rPr lang="en" sz="3700">
                <a:solidFill>
                  <a:schemeClr val="lt1"/>
                </a:solidFill>
                <a:latin typeface="Russo One"/>
                <a:ea typeface="Russo One"/>
                <a:cs typeface="Russo One"/>
                <a:sym typeface="Russo One"/>
              </a:rPr>
              <a:t>operate as desktop publishers</a:t>
            </a:r>
            <a:endParaRPr sz="3100" i="1">
              <a:solidFill>
                <a:schemeClr val="lt1"/>
              </a:solidFill>
              <a:latin typeface="Russo One"/>
              <a:ea typeface="Russo One"/>
              <a:cs typeface="Russo One"/>
              <a:sym typeface="Russo One"/>
            </a:endParaRPr>
          </a:p>
        </p:txBody>
      </p:sp>
      <p:sp>
        <p:nvSpPr>
          <p:cNvPr id="153" name="Shape 153"/>
          <p:cNvSpPr/>
          <p:nvPr/>
        </p:nvSpPr>
        <p:spPr>
          <a:xfrm>
            <a:off x="-14850" y="1344600"/>
            <a:ext cx="5740500" cy="72900"/>
          </a:xfrm>
          <a:prstGeom prst="rect">
            <a:avLst/>
          </a:prstGeom>
          <a:solidFill>
            <a:srgbClr val="FFFF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4" name="Shape 154"/>
          <p:cNvSpPr/>
          <p:nvPr/>
        </p:nvSpPr>
        <p:spPr>
          <a:xfrm>
            <a:off x="-1500" y="250"/>
            <a:ext cx="5740500" cy="72900"/>
          </a:xfrm>
          <a:prstGeom prst="rect">
            <a:avLst/>
          </a:prstGeom>
          <a:solidFill>
            <a:srgbClr val="FFFF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5" name="Shape 155"/>
          <p:cNvSpPr/>
          <p:nvPr/>
        </p:nvSpPr>
        <p:spPr>
          <a:xfrm rot="-5400000">
            <a:off x="-2542800" y="2519700"/>
            <a:ext cx="5135400" cy="96000"/>
          </a:xfrm>
          <a:prstGeom prst="rect">
            <a:avLst/>
          </a:prstGeom>
          <a:solidFill>
            <a:srgbClr val="FFFF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6" name="Shape 156"/>
          <p:cNvSpPr/>
          <p:nvPr/>
        </p:nvSpPr>
        <p:spPr>
          <a:xfrm>
            <a:off x="-23100" y="5070350"/>
            <a:ext cx="5762100" cy="72900"/>
          </a:xfrm>
          <a:prstGeom prst="rect">
            <a:avLst/>
          </a:prstGeom>
          <a:solidFill>
            <a:srgbClr val="FFFF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7" name="Shape 157"/>
          <p:cNvSpPr/>
          <p:nvPr/>
        </p:nvSpPr>
        <p:spPr>
          <a:xfrm rot="-5400000">
            <a:off x="3133150" y="2535300"/>
            <a:ext cx="5135400" cy="72900"/>
          </a:xfrm>
          <a:prstGeom prst="rect">
            <a:avLst/>
          </a:prstGeom>
          <a:solidFill>
            <a:srgbClr val="FFFF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0124D"/>
        </a:solidFill>
        <a:effectLst/>
      </p:bgPr>
    </p:bg>
    <p:spTree>
      <p:nvGrpSpPr>
        <p:cNvPr id="1" name="Shape 655"/>
        <p:cNvGrpSpPr/>
        <p:nvPr/>
      </p:nvGrpSpPr>
      <p:grpSpPr>
        <a:xfrm>
          <a:off x="0" y="0"/>
          <a:ext cx="0" cy="0"/>
          <a:chOff x="0" y="0"/>
          <a:chExt cx="0" cy="0"/>
        </a:xfrm>
      </p:grpSpPr>
      <p:pic>
        <p:nvPicPr>
          <p:cNvPr id="656" name="Shape 656"/>
          <p:cNvPicPr preferRelativeResize="0"/>
          <p:nvPr/>
        </p:nvPicPr>
        <p:blipFill rotWithShape="1">
          <a:blip r:embed="rId3">
            <a:alphaModFix/>
          </a:blip>
          <a:srcRect l="31423" r="20098"/>
          <a:stretch/>
        </p:blipFill>
        <p:spPr>
          <a:xfrm>
            <a:off x="9972000" y="190500"/>
            <a:ext cx="4029751" cy="5143499"/>
          </a:xfrm>
          <a:prstGeom prst="rect">
            <a:avLst/>
          </a:prstGeom>
          <a:noFill/>
          <a:ln>
            <a:noFill/>
          </a:ln>
        </p:spPr>
      </p:pic>
      <p:pic>
        <p:nvPicPr>
          <p:cNvPr id="657" name="Shape 657"/>
          <p:cNvPicPr preferRelativeResize="0"/>
          <p:nvPr/>
        </p:nvPicPr>
        <p:blipFill rotWithShape="1">
          <a:blip r:embed="rId4">
            <a:alphaModFix/>
          </a:blip>
          <a:srcRect l="9637" r="5379"/>
          <a:stretch/>
        </p:blipFill>
        <p:spPr>
          <a:xfrm>
            <a:off x="0" y="0"/>
            <a:ext cx="6553200" cy="5143500"/>
          </a:xfrm>
          <a:prstGeom prst="rect">
            <a:avLst/>
          </a:prstGeom>
          <a:noFill/>
          <a:ln>
            <a:noFill/>
          </a:ln>
        </p:spPr>
      </p:pic>
      <p:sp>
        <p:nvSpPr>
          <p:cNvPr id="658" name="Shape 658"/>
          <p:cNvSpPr/>
          <p:nvPr/>
        </p:nvSpPr>
        <p:spPr>
          <a:xfrm>
            <a:off x="4029900" y="0"/>
            <a:ext cx="5114100" cy="5143500"/>
          </a:xfrm>
          <a:prstGeom prst="star8">
            <a:avLst>
              <a:gd name="adj" fmla="val 375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4800">
                <a:solidFill>
                  <a:srgbClr val="FFFFFF"/>
                </a:solidFill>
                <a:latin typeface="Russo One"/>
                <a:ea typeface="Russo One"/>
                <a:cs typeface="Russo One"/>
                <a:sym typeface="Russo One"/>
              </a:rPr>
              <a:t>Are YOU ready to </a:t>
            </a:r>
            <a:r>
              <a:rPr lang="en" sz="6800">
                <a:solidFill>
                  <a:srgbClr val="FFFF00"/>
                </a:solidFill>
                <a:latin typeface="Russo One"/>
                <a:ea typeface="Russo One"/>
                <a:cs typeface="Russo One"/>
                <a:sym typeface="Russo One"/>
              </a:rPr>
              <a:t>START?</a:t>
            </a:r>
            <a:endParaRPr sz="6800">
              <a:solidFill>
                <a:srgbClr val="FFFF00"/>
              </a:solidFill>
              <a:latin typeface="Russo One"/>
              <a:ea typeface="Russo One"/>
              <a:cs typeface="Russo One"/>
              <a:sym typeface="Russo One"/>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2"/>
        <p:cNvGrpSpPr/>
        <p:nvPr/>
      </p:nvGrpSpPr>
      <p:grpSpPr>
        <a:xfrm>
          <a:off x="0" y="0"/>
          <a:ext cx="0" cy="0"/>
          <a:chOff x="0" y="0"/>
          <a:chExt cx="0" cy="0"/>
        </a:xfrm>
      </p:grpSpPr>
      <p:sp>
        <p:nvSpPr>
          <p:cNvPr id="663" name="Shape 663"/>
          <p:cNvSpPr txBox="1"/>
          <p:nvPr/>
        </p:nvSpPr>
        <p:spPr>
          <a:xfrm>
            <a:off x="0" y="1962150"/>
            <a:ext cx="9144000" cy="1219200"/>
          </a:xfrm>
          <a:prstGeom prst="rect">
            <a:avLst/>
          </a:prstGeom>
          <a:solidFill>
            <a:srgbClr val="000000">
              <a:alpha val="5308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a:solidFill>
                  <a:srgbClr val="FFFF00"/>
                </a:solidFill>
                <a:latin typeface="Impact"/>
                <a:ea typeface="Impact"/>
                <a:cs typeface="Impact"/>
                <a:sym typeface="Impact"/>
              </a:rPr>
              <a:t>QUESTION AND ANSWER</a:t>
            </a:r>
            <a:endParaRPr sz="7200">
              <a:solidFill>
                <a:srgbClr val="FFFF00"/>
              </a:solidFill>
              <a:latin typeface="Impact"/>
              <a:ea typeface="Impact"/>
              <a:cs typeface="Impact"/>
              <a:sym typeface="Impact"/>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67"/>
        <p:cNvGrpSpPr/>
        <p:nvPr/>
      </p:nvGrpSpPr>
      <p:grpSpPr>
        <a:xfrm>
          <a:off x="0" y="0"/>
          <a:ext cx="0" cy="0"/>
          <a:chOff x="0" y="0"/>
          <a:chExt cx="0" cy="0"/>
        </a:xfrm>
      </p:grpSpPr>
      <p:pic>
        <p:nvPicPr>
          <p:cNvPr id="668" name="Shape 668"/>
          <p:cNvPicPr preferRelativeResize="0"/>
          <p:nvPr/>
        </p:nvPicPr>
        <p:blipFill>
          <a:blip r:embed="rId3">
            <a:alphaModFix/>
          </a:blip>
          <a:stretch>
            <a:fillRect/>
          </a:stretch>
        </p:blipFill>
        <p:spPr>
          <a:xfrm>
            <a:off x="0" y="579125"/>
            <a:ext cx="9144000" cy="3985260"/>
          </a:xfrm>
          <a:prstGeom prst="rect">
            <a:avLst/>
          </a:prstGeom>
          <a:noFill/>
          <a:ln>
            <a:noFill/>
          </a:ln>
        </p:spPr>
      </p:pic>
      <p:sp>
        <p:nvSpPr>
          <p:cNvPr id="669" name="Shape 669"/>
          <p:cNvSpPr/>
          <p:nvPr/>
        </p:nvSpPr>
        <p:spPr>
          <a:xfrm>
            <a:off x="0" y="1438200"/>
            <a:ext cx="9144000" cy="2637900"/>
          </a:xfrm>
          <a:prstGeom prst="leftRightArrow">
            <a:avLst>
              <a:gd name="adj1" fmla="val 67591"/>
              <a:gd name="adj2" fmla="val 39748"/>
            </a:avLst>
          </a:prstGeom>
          <a:solidFill>
            <a:srgbClr val="434343">
              <a:alpha val="603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600" b="1" u="sng">
                <a:solidFill>
                  <a:srgbClr val="FFFF00"/>
                </a:solidFill>
                <a:latin typeface="Oswald"/>
                <a:ea typeface="Oswald"/>
                <a:cs typeface="Oswald"/>
                <a:sym typeface="Oswald"/>
                <a:hlinkClick r:id="rId4"/>
              </a:rPr>
              <a:t>TAKEAWAY!</a:t>
            </a:r>
            <a:endParaRPr sz="9600" b="1">
              <a:solidFill>
                <a:srgbClr val="FFFF00"/>
              </a:solidFill>
              <a:latin typeface="Oswald"/>
              <a:ea typeface="Oswald"/>
              <a:cs typeface="Oswald"/>
              <a:sym typeface="Oswa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Shape 674"/>
          <p:cNvSpPr/>
          <p:nvPr/>
        </p:nvSpPr>
        <p:spPr>
          <a:xfrm rot="-5400000" flipH="1">
            <a:off x="3998400" y="2050"/>
            <a:ext cx="5161500" cy="5157300"/>
          </a:xfrm>
          <a:prstGeom prst="rtTriangle">
            <a:avLst/>
          </a:prstGeom>
          <a:gradFill>
            <a:gsLst>
              <a:gs pos="0">
                <a:srgbClr val="0000FF"/>
              </a:gs>
              <a:gs pos="50000">
                <a:srgbClr val="3A3AB9"/>
              </a:gs>
              <a:gs pos="75000">
                <a:srgbClr val="575796"/>
              </a:gs>
              <a:gs pos="88000">
                <a:srgbClr val="656585"/>
              </a:gs>
              <a:gs pos="100000">
                <a:srgbClr val="737373"/>
              </a:gs>
            </a:gsLst>
            <a:path path="circle">
              <a:fillToRect l="50000" t="50000" r="50000" b="50000"/>
            </a:path>
            <a:tileRect/>
          </a:gra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675" name="Shape 675"/>
          <p:cNvSpPr/>
          <p:nvPr/>
        </p:nvSpPr>
        <p:spPr>
          <a:xfrm>
            <a:off x="0" y="-50"/>
            <a:ext cx="4765500" cy="5143500"/>
          </a:xfrm>
          <a:prstGeom prst="rtTriangle">
            <a:avLst/>
          </a:prstGeom>
          <a:gradFill>
            <a:gsLst>
              <a:gs pos="0">
                <a:srgbClr val="0000FF"/>
              </a:gs>
              <a:gs pos="50000">
                <a:srgbClr val="3A3AB9"/>
              </a:gs>
              <a:gs pos="75000">
                <a:srgbClr val="575796"/>
              </a:gs>
              <a:gs pos="88000">
                <a:srgbClr val="656585"/>
              </a:gs>
              <a:gs pos="100000">
                <a:srgbClr val="737373"/>
              </a:gs>
            </a:gsLst>
            <a:path path="circle">
              <a:fillToRect l="50000" t="50000" r="50000" b="50000"/>
            </a:path>
            <a:tileRect/>
          </a:gra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676" name="Shape 676"/>
          <p:cNvSpPr/>
          <p:nvPr/>
        </p:nvSpPr>
        <p:spPr>
          <a:xfrm>
            <a:off x="483450" y="1259550"/>
            <a:ext cx="8177100" cy="2624400"/>
          </a:xfrm>
          <a:prstGeom prst="horizontalScroll">
            <a:avLst>
              <a:gd name="adj" fmla="val 125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600">
                <a:solidFill>
                  <a:srgbClr val="FFFFFF"/>
                </a:solidFill>
                <a:latin typeface="Impact"/>
                <a:ea typeface="Impact"/>
                <a:cs typeface="Impact"/>
                <a:sym typeface="Impact"/>
              </a:rPr>
              <a:t>THANK YOU!</a:t>
            </a:r>
            <a:endParaRPr sz="9600">
              <a:solidFill>
                <a:srgbClr val="FFFFFF"/>
              </a:solidFill>
              <a:latin typeface="Impact"/>
              <a:ea typeface="Impact"/>
              <a:cs typeface="Impact"/>
              <a:sym typeface="Impact"/>
            </a:endParaRPr>
          </a:p>
        </p:txBody>
      </p:sp>
    </p:spTree>
  </p:cSld>
  <p:clrMapOvr>
    <a:masterClrMapping/>
  </p:clrMapOvr>
  <mc:AlternateContent xmlns:mc="http://schemas.openxmlformats.org/markup-compatibility/2006" xmlns:p14="http://schemas.microsoft.com/office/powerpoint/2010/main">
    <mc:Choice Requires="p14">
      <p:transition spd="slow" p14:dur="900">
        <p:push/>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76"/>
                                        </p:tgtEl>
                                        <p:attrNameLst>
                                          <p:attrName>style.visibility</p:attrName>
                                        </p:attrNameLst>
                                      </p:cBhvr>
                                      <p:to>
                                        <p:strVal val="visible"/>
                                      </p:to>
                                    </p:set>
                                    <p:anim calcmode="lin" valueType="num">
                                      <p:cBhvr additive="base">
                                        <p:cTn id="7" dur="1000"/>
                                        <p:tgtEl>
                                          <p:spTgt spid="676"/>
                                        </p:tgtEl>
                                        <p:attrNameLst>
                                          <p:attrName>ppt_w</p:attrName>
                                        </p:attrNameLst>
                                      </p:cBhvr>
                                      <p:tavLst>
                                        <p:tav tm="0">
                                          <p:val>
                                            <p:strVal val="0"/>
                                          </p:val>
                                        </p:tav>
                                        <p:tav tm="100000">
                                          <p:val>
                                            <p:strVal val="#ppt_w"/>
                                          </p:val>
                                        </p:tav>
                                      </p:tavLst>
                                    </p:anim>
                                    <p:anim calcmode="lin" valueType="num">
                                      <p:cBhvr additive="base">
                                        <p:cTn id="8" dur="1000"/>
                                        <p:tgtEl>
                                          <p:spTgt spid="67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61"/>
        <p:cNvGrpSpPr/>
        <p:nvPr/>
      </p:nvGrpSpPr>
      <p:grpSpPr>
        <a:xfrm>
          <a:off x="0" y="0"/>
          <a:ext cx="0" cy="0"/>
          <a:chOff x="0" y="0"/>
          <a:chExt cx="0" cy="0"/>
        </a:xfrm>
      </p:grpSpPr>
      <p:pic>
        <p:nvPicPr>
          <p:cNvPr id="162" name="Shape 162"/>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163" name="Shape 163"/>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1992</a:t>
            </a:r>
            <a:endParaRPr sz="9600">
              <a:latin typeface="Russo One"/>
              <a:ea typeface="Russo One"/>
              <a:cs typeface="Russo One"/>
              <a:sym typeface="Russo One"/>
            </a:endParaRPr>
          </a:p>
        </p:txBody>
      </p:sp>
      <p:sp>
        <p:nvSpPr>
          <p:cNvPr id="164" name="Shape 164"/>
          <p:cNvSpPr txBox="1"/>
          <p:nvPr/>
        </p:nvSpPr>
        <p:spPr>
          <a:xfrm>
            <a:off x="-10800" y="1486450"/>
            <a:ext cx="5735700" cy="3657000"/>
          </a:xfrm>
          <a:prstGeom prst="rect">
            <a:avLst/>
          </a:prstGeom>
          <a:solidFill>
            <a:srgbClr val="25EAA4">
              <a:alpha val="72690"/>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800">
                <a:solidFill>
                  <a:schemeClr val="dk1"/>
                </a:solidFill>
                <a:latin typeface="Russo One"/>
                <a:ea typeface="Russo One"/>
                <a:cs typeface="Russo One"/>
                <a:sym typeface="Russo One"/>
              </a:rPr>
              <a:t>Started </a:t>
            </a:r>
            <a:endParaRPr sz="4800">
              <a:solidFill>
                <a:schemeClr val="dk1"/>
              </a:solidFill>
              <a:latin typeface="Russo One"/>
              <a:ea typeface="Russo One"/>
              <a:cs typeface="Russo One"/>
              <a:sym typeface="Russo One"/>
            </a:endParaRPr>
          </a:p>
          <a:p>
            <a:pPr marL="0" lvl="0" indent="0" algn="ctr" rtl="0">
              <a:lnSpc>
                <a:spcPct val="100000"/>
              </a:lnSpc>
              <a:spcBef>
                <a:spcPts val="0"/>
              </a:spcBef>
              <a:spcAft>
                <a:spcPts val="0"/>
              </a:spcAft>
              <a:buNone/>
            </a:pPr>
            <a:r>
              <a:rPr lang="en" sz="4800">
                <a:solidFill>
                  <a:schemeClr val="dk1"/>
                </a:solidFill>
                <a:latin typeface="Russo One"/>
                <a:ea typeface="Russo One"/>
                <a:cs typeface="Russo One"/>
                <a:sym typeface="Russo One"/>
              </a:rPr>
              <a:t>IMPORTING </a:t>
            </a:r>
            <a:endParaRPr sz="4800">
              <a:solidFill>
                <a:schemeClr val="dk1"/>
              </a:solidFill>
              <a:latin typeface="Russo One"/>
              <a:ea typeface="Russo One"/>
              <a:cs typeface="Russo One"/>
              <a:sym typeface="Russo One"/>
            </a:endParaRPr>
          </a:p>
          <a:p>
            <a:pPr marL="0" lvl="0" indent="0" algn="ctr" rtl="0">
              <a:lnSpc>
                <a:spcPct val="100000"/>
              </a:lnSpc>
              <a:spcBef>
                <a:spcPts val="0"/>
              </a:spcBef>
              <a:spcAft>
                <a:spcPts val="0"/>
              </a:spcAft>
              <a:buNone/>
            </a:pPr>
            <a:r>
              <a:rPr lang="en" sz="4800">
                <a:solidFill>
                  <a:schemeClr val="dk1"/>
                </a:solidFill>
                <a:latin typeface="Russo One"/>
                <a:ea typeface="Russo One"/>
                <a:cs typeface="Russo One"/>
                <a:sym typeface="Russo One"/>
              </a:rPr>
              <a:t>various spare parts and PC</a:t>
            </a:r>
            <a:endParaRPr sz="4200" i="1">
              <a:solidFill>
                <a:srgbClr val="FF0000"/>
              </a:solidFill>
              <a:latin typeface="Russo One"/>
              <a:ea typeface="Russo One"/>
              <a:cs typeface="Russo One"/>
              <a:sym typeface="Russo One"/>
            </a:endParaRPr>
          </a:p>
        </p:txBody>
      </p:sp>
      <p:sp>
        <p:nvSpPr>
          <p:cNvPr id="165" name="Shape 165"/>
          <p:cNvSpPr/>
          <p:nvPr/>
        </p:nvSpPr>
        <p:spPr>
          <a:xfrm>
            <a:off x="11625" y="1486450"/>
            <a:ext cx="5740500" cy="72900"/>
          </a:xfrm>
          <a:prstGeom prst="rect">
            <a:avLst/>
          </a:prstGeom>
          <a:solidFill>
            <a:srgbClr val="4C113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6" name="Shape 166"/>
          <p:cNvSpPr/>
          <p:nvPr/>
        </p:nvSpPr>
        <p:spPr>
          <a:xfrm>
            <a:off x="-1500" y="250"/>
            <a:ext cx="5740500" cy="72900"/>
          </a:xfrm>
          <a:prstGeom prst="rect">
            <a:avLst/>
          </a:prstGeom>
          <a:solidFill>
            <a:srgbClr val="4C113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 name="Shape 167"/>
          <p:cNvSpPr/>
          <p:nvPr/>
        </p:nvSpPr>
        <p:spPr>
          <a:xfrm rot="-5400000">
            <a:off x="-2531250" y="2531250"/>
            <a:ext cx="5135400" cy="72900"/>
          </a:xfrm>
          <a:prstGeom prst="rect">
            <a:avLst/>
          </a:prstGeom>
          <a:solidFill>
            <a:srgbClr val="4C113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8" name="Shape 168"/>
          <p:cNvSpPr/>
          <p:nvPr/>
        </p:nvSpPr>
        <p:spPr>
          <a:xfrm>
            <a:off x="-1500" y="5070350"/>
            <a:ext cx="5740500" cy="72900"/>
          </a:xfrm>
          <a:prstGeom prst="rect">
            <a:avLst/>
          </a:prstGeom>
          <a:solidFill>
            <a:srgbClr val="4C113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9" name="Shape 169"/>
          <p:cNvSpPr/>
          <p:nvPr/>
        </p:nvSpPr>
        <p:spPr>
          <a:xfrm rot="-5400000">
            <a:off x="3133150" y="2535300"/>
            <a:ext cx="5135400" cy="72900"/>
          </a:xfrm>
          <a:prstGeom prst="rect">
            <a:avLst/>
          </a:prstGeom>
          <a:solidFill>
            <a:srgbClr val="4C113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73"/>
        <p:cNvGrpSpPr/>
        <p:nvPr/>
      </p:nvGrpSpPr>
      <p:grpSpPr>
        <a:xfrm>
          <a:off x="0" y="0"/>
          <a:ext cx="0" cy="0"/>
          <a:chOff x="0" y="0"/>
          <a:chExt cx="0" cy="0"/>
        </a:xfrm>
      </p:grpSpPr>
      <p:pic>
        <p:nvPicPr>
          <p:cNvPr id="174" name="Shape 174"/>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175" name="Shape 175"/>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1993</a:t>
            </a:r>
            <a:endParaRPr sz="9600">
              <a:latin typeface="Russo One"/>
              <a:ea typeface="Russo One"/>
              <a:cs typeface="Russo One"/>
              <a:sym typeface="Russo One"/>
            </a:endParaRPr>
          </a:p>
        </p:txBody>
      </p:sp>
      <p:sp>
        <p:nvSpPr>
          <p:cNvPr id="176" name="Shape 176"/>
          <p:cNvSpPr txBox="1"/>
          <p:nvPr/>
        </p:nvSpPr>
        <p:spPr>
          <a:xfrm>
            <a:off x="10800" y="1417500"/>
            <a:ext cx="5714100" cy="3726000"/>
          </a:xfrm>
          <a:prstGeom prst="rect">
            <a:avLst/>
          </a:prstGeom>
          <a:gradFill>
            <a:gsLst>
              <a:gs pos="0">
                <a:srgbClr val="4D4D4D">
                  <a:alpha val="72690"/>
                </a:srgbClr>
              </a:gs>
              <a:gs pos="100000">
                <a:srgbClr val="000000">
                  <a:alpha val="72690"/>
                </a:srgbClr>
              </a:gs>
            </a:gsLst>
            <a:lin ang="5400012" scaled="0"/>
          </a:gra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000">
                <a:solidFill>
                  <a:srgbClr val="D9D9D9"/>
                </a:solidFill>
                <a:latin typeface="Russo One"/>
                <a:ea typeface="Russo One"/>
                <a:cs typeface="Russo One"/>
                <a:sym typeface="Russo One"/>
              </a:rPr>
              <a:t>Started assembling </a:t>
            </a:r>
            <a:endParaRPr sz="3000">
              <a:solidFill>
                <a:srgbClr val="D9D9D9"/>
              </a:solidFill>
              <a:latin typeface="Russo One"/>
              <a:ea typeface="Russo One"/>
              <a:cs typeface="Russo One"/>
              <a:sym typeface="Russo One"/>
            </a:endParaRPr>
          </a:p>
          <a:p>
            <a:pPr marL="0" lvl="0" indent="0" algn="ctr" rtl="0">
              <a:lnSpc>
                <a:spcPct val="115000"/>
              </a:lnSpc>
              <a:spcBef>
                <a:spcPts val="0"/>
              </a:spcBef>
              <a:spcAft>
                <a:spcPts val="0"/>
              </a:spcAft>
              <a:buNone/>
            </a:pPr>
            <a:r>
              <a:rPr lang="en" sz="3000">
                <a:solidFill>
                  <a:srgbClr val="F1C232"/>
                </a:solidFill>
                <a:latin typeface="Russo One"/>
                <a:ea typeface="Russo One"/>
                <a:cs typeface="Russo One"/>
                <a:sym typeface="Russo One"/>
              </a:rPr>
              <a:t>CDCOM clone PC</a:t>
            </a:r>
            <a:r>
              <a:rPr lang="en" sz="3000">
                <a:solidFill>
                  <a:srgbClr val="D9D9D9"/>
                </a:solidFill>
                <a:latin typeface="Russo One"/>
                <a:ea typeface="Russo One"/>
                <a:cs typeface="Russo One"/>
                <a:sym typeface="Russo One"/>
              </a:rPr>
              <a:t> with imported parts from Singapore and Taiwan. The idea earned huge popularity in clone PC marketing</a:t>
            </a:r>
            <a:endParaRPr sz="2400" i="1">
              <a:solidFill>
                <a:srgbClr val="D9D9D9"/>
              </a:solidFill>
              <a:latin typeface="Russo One"/>
              <a:ea typeface="Russo One"/>
              <a:cs typeface="Russo One"/>
              <a:sym typeface="Russo One"/>
            </a:endParaRPr>
          </a:p>
        </p:txBody>
      </p:sp>
      <p:sp>
        <p:nvSpPr>
          <p:cNvPr id="177" name="Shape 177"/>
          <p:cNvSpPr/>
          <p:nvPr/>
        </p:nvSpPr>
        <p:spPr>
          <a:xfrm>
            <a:off x="-14850" y="1344600"/>
            <a:ext cx="5740500" cy="72900"/>
          </a:xfrm>
          <a:prstGeom prst="rect">
            <a:avLst/>
          </a:prstGeom>
          <a:solidFill>
            <a:srgbClr val="0000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8" name="Shape 178"/>
          <p:cNvSpPr/>
          <p:nvPr/>
        </p:nvSpPr>
        <p:spPr>
          <a:xfrm>
            <a:off x="-1500" y="250"/>
            <a:ext cx="5740500" cy="72900"/>
          </a:xfrm>
          <a:prstGeom prst="rect">
            <a:avLst/>
          </a:prstGeom>
          <a:solidFill>
            <a:srgbClr val="0000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9" name="Shape 179"/>
          <p:cNvSpPr/>
          <p:nvPr/>
        </p:nvSpPr>
        <p:spPr>
          <a:xfrm rot="-5400000">
            <a:off x="-2531250" y="2531250"/>
            <a:ext cx="5135400" cy="72900"/>
          </a:xfrm>
          <a:prstGeom prst="rect">
            <a:avLst/>
          </a:prstGeom>
          <a:solidFill>
            <a:srgbClr val="0000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0" name="Shape 180"/>
          <p:cNvSpPr/>
          <p:nvPr/>
        </p:nvSpPr>
        <p:spPr>
          <a:xfrm>
            <a:off x="-1500" y="5070350"/>
            <a:ext cx="5740500" cy="72900"/>
          </a:xfrm>
          <a:prstGeom prst="rect">
            <a:avLst/>
          </a:prstGeom>
          <a:solidFill>
            <a:srgbClr val="0000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1" name="Shape 181"/>
          <p:cNvSpPr/>
          <p:nvPr/>
        </p:nvSpPr>
        <p:spPr>
          <a:xfrm rot="-5400000">
            <a:off x="3133150" y="2535300"/>
            <a:ext cx="5135400" cy="72900"/>
          </a:xfrm>
          <a:prstGeom prst="rect">
            <a:avLst/>
          </a:prstGeom>
          <a:solidFill>
            <a:srgbClr val="0000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85"/>
        <p:cNvGrpSpPr/>
        <p:nvPr/>
      </p:nvGrpSpPr>
      <p:grpSpPr>
        <a:xfrm>
          <a:off x="0" y="0"/>
          <a:ext cx="0" cy="0"/>
          <a:chOff x="0" y="0"/>
          <a:chExt cx="0" cy="0"/>
        </a:xfrm>
      </p:grpSpPr>
      <p:pic>
        <p:nvPicPr>
          <p:cNvPr id="186" name="Shape 186"/>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187" name="Shape 187"/>
          <p:cNvSpPr txBox="1"/>
          <p:nvPr/>
        </p:nvSpPr>
        <p:spPr>
          <a:xfrm>
            <a:off x="-9975" y="250"/>
            <a:ext cx="57357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1994</a:t>
            </a:r>
            <a:endParaRPr sz="9600">
              <a:latin typeface="Russo One"/>
              <a:ea typeface="Russo One"/>
              <a:cs typeface="Russo One"/>
              <a:sym typeface="Russo One"/>
            </a:endParaRPr>
          </a:p>
        </p:txBody>
      </p:sp>
      <p:sp>
        <p:nvSpPr>
          <p:cNvPr id="188" name="Shape 188"/>
          <p:cNvSpPr txBox="1"/>
          <p:nvPr/>
        </p:nvSpPr>
        <p:spPr>
          <a:xfrm>
            <a:off x="-10800" y="1417500"/>
            <a:ext cx="5735700" cy="3726000"/>
          </a:xfrm>
          <a:prstGeom prst="rect">
            <a:avLst/>
          </a:prstGeom>
          <a:gradFill>
            <a:gsLst>
              <a:gs pos="0">
                <a:srgbClr val="FFFFFF">
                  <a:alpha val="72690"/>
                </a:srgbClr>
              </a:gs>
              <a:gs pos="100000">
                <a:srgbClr val="B3B3B3">
                  <a:alpha val="7269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200">
                <a:solidFill>
                  <a:schemeClr val="dk1"/>
                </a:solidFill>
                <a:latin typeface="Impact"/>
                <a:ea typeface="Impact"/>
                <a:cs typeface="Impact"/>
                <a:sym typeface="Impact"/>
              </a:rPr>
              <a:t>Entered to </a:t>
            </a:r>
            <a:endParaRPr sz="4200">
              <a:solidFill>
                <a:schemeClr val="dk1"/>
              </a:solidFill>
              <a:latin typeface="Impact"/>
              <a:ea typeface="Impact"/>
              <a:cs typeface="Impact"/>
              <a:sym typeface="Impact"/>
            </a:endParaRPr>
          </a:p>
          <a:p>
            <a:pPr marL="0" lvl="0" indent="0" algn="ctr" rtl="0">
              <a:lnSpc>
                <a:spcPct val="100000"/>
              </a:lnSpc>
              <a:spcBef>
                <a:spcPts val="0"/>
              </a:spcBef>
              <a:spcAft>
                <a:spcPts val="0"/>
              </a:spcAft>
              <a:buNone/>
            </a:pPr>
            <a:r>
              <a:rPr lang="en" sz="4200">
                <a:solidFill>
                  <a:srgbClr val="CC0000"/>
                </a:solidFill>
                <a:latin typeface="Impact"/>
                <a:ea typeface="Impact"/>
                <a:cs typeface="Impact"/>
                <a:sym typeface="Impact"/>
              </a:rPr>
              <a:t>Government &amp; Corporate</a:t>
            </a:r>
            <a:r>
              <a:rPr lang="en" sz="4200">
                <a:solidFill>
                  <a:schemeClr val="dk1"/>
                </a:solidFill>
                <a:latin typeface="Impact"/>
                <a:ea typeface="Impact"/>
                <a:cs typeface="Impact"/>
                <a:sym typeface="Impact"/>
              </a:rPr>
              <a:t> market </a:t>
            </a:r>
            <a:endParaRPr sz="4200">
              <a:solidFill>
                <a:schemeClr val="dk1"/>
              </a:solidFill>
              <a:latin typeface="Impact"/>
              <a:ea typeface="Impact"/>
              <a:cs typeface="Impact"/>
              <a:sym typeface="Impact"/>
            </a:endParaRPr>
          </a:p>
          <a:p>
            <a:pPr marL="0" lvl="0" indent="0" algn="ctr" rtl="0">
              <a:lnSpc>
                <a:spcPct val="100000"/>
              </a:lnSpc>
              <a:spcBef>
                <a:spcPts val="0"/>
              </a:spcBef>
              <a:spcAft>
                <a:spcPts val="0"/>
              </a:spcAft>
              <a:buNone/>
            </a:pPr>
            <a:r>
              <a:rPr lang="en" sz="4200">
                <a:solidFill>
                  <a:schemeClr val="dk1"/>
                </a:solidFill>
                <a:latin typeface="Impact"/>
                <a:ea typeface="Impact"/>
                <a:cs typeface="Impact"/>
                <a:sym typeface="Impact"/>
              </a:rPr>
              <a:t>for </a:t>
            </a:r>
            <a:endParaRPr sz="4200">
              <a:solidFill>
                <a:schemeClr val="dk1"/>
              </a:solidFill>
              <a:latin typeface="Impact"/>
              <a:ea typeface="Impact"/>
              <a:cs typeface="Impact"/>
              <a:sym typeface="Impact"/>
            </a:endParaRPr>
          </a:p>
          <a:p>
            <a:pPr marL="0" lvl="0" indent="0" algn="ctr" rtl="0">
              <a:lnSpc>
                <a:spcPct val="100000"/>
              </a:lnSpc>
              <a:spcBef>
                <a:spcPts val="0"/>
              </a:spcBef>
              <a:spcAft>
                <a:spcPts val="0"/>
              </a:spcAft>
              <a:buNone/>
            </a:pPr>
            <a:r>
              <a:rPr lang="en" sz="4200">
                <a:solidFill>
                  <a:schemeClr val="dk1"/>
                </a:solidFill>
                <a:latin typeface="Impact"/>
                <a:ea typeface="Impact"/>
                <a:cs typeface="Impact"/>
                <a:sym typeface="Impact"/>
              </a:rPr>
              <a:t>IT product and solution</a:t>
            </a:r>
            <a:endParaRPr sz="4200">
              <a:solidFill>
                <a:schemeClr val="dk1"/>
              </a:solidFill>
              <a:latin typeface="Impact"/>
              <a:ea typeface="Impact"/>
              <a:cs typeface="Impact"/>
              <a:sym typeface="Impact"/>
            </a:endParaRPr>
          </a:p>
        </p:txBody>
      </p:sp>
      <p:sp>
        <p:nvSpPr>
          <p:cNvPr id="189" name="Shape 189"/>
          <p:cNvSpPr/>
          <p:nvPr/>
        </p:nvSpPr>
        <p:spPr>
          <a:xfrm>
            <a:off x="-14850" y="1344600"/>
            <a:ext cx="5740500" cy="72900"/>
          </a:xfrm>
          <a:prstGeom prst="rect">
            <a:avLst/>
          </a:prstGeom>
          <a:solidFill>
            <a:srgbClr val="0000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0" name="Shape 190"/>
          <p:cNvSpPr/>
          <p:nvPr/>
        </p:nvSpPr>
        <p:spPr>
          <a:xfrm>
            <a:off x="-1500" y="250"/>
            <a:ext cx="5740500" cy="72900"/>
          </a:xfrm>
          <a:prstGeom prst="rect">
            <a:avLst/>
          </a:prstGeom>
          <a:solidFill>
            <a:srgbClr val="0000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1" name="Shape 191"/>
          <p:cNvSpPr/>
          <p:nvPr/>
        </p:nvSpPr>
        <p:spPr>
          <a:xfrm rot="-5400000">
            <a:off x="-2531250" y="2531250"/>
            <a:ext cx="5135400" cy="72900"/>
          </a:xfrm>
          <a:prstGeom prst="rect">
            <a:avLst/>
          </a:prstGeom>
          <a:solidFill>
            <a:srgbClr val="0000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2" name="Shape 192"/>
          <p:cNvSpPr/>
          <p:nvPr/>
        </p:nvSpPr>
        <p:spPr>
          <a:xfrm>
            <a:off x="-1500" y="5070350"/>
            <a:ext cx="5740500" cy="72900"/>
          </a:xfrm>
          <a:prstGeom prst="rect">
            <a:avLst/>
          </a:prstGeom>
          <a:solidFill>
            <a:srgbClr val="0000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3" name="Shape 193"/>
          <p:cNvSpPr/>
          <p:nvPr/>
        </p:nvSpPr>
        <p:spPr>
          <a:xfrm rot="-5400000">
            <a:off x="3133150" y="2535300"/>
            <a:ext cx="5135400" cy="72900"/>
          </a:xfrm>
          <a:prstGeom prst="rect">
            <a:avLst/>
          </a:prstGeom>
          <a:solidFill>
            <a:srgbClr val="0000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pic>
        <p:nvPicPr>
          <p:cNvPr id="198" name="Shape 198"/>
          <p:cNvPicPr preferRelativeResize="0"/>
          <p:nvPr/>
        </p:nvPicPr>
        <p:blipFill>
          <a:blip r:embed="rId3">
            <a:alphaModFix/>
          </a:blip>
          <a:stretch>
            <a:fillRect/>
          </a:stretch>
        </p:blipFill>
        <p:spPr>
          <a:xfrm>
            <a:off x="5725725" y="0"/>
            <a:ext cx="3418284" cy="5143500"/>
          </a:xfrm>
          <a:prstGeom prst="rect">
            <a:avLst/>
          </a:prstGeom>
          <a:noFill/>
          <a:ln>
            <a:noFill/>
          </a:ln>
        </p:spPr>
      </p:pic>
      <p:sp>
        <p:nvSpPr>
          <p:cNvPr id="199" name="Shape 199"/>
          <p:cNvSpPr txBox="1"/>
          <p:nvPr/>
        </p:nvSpPr>
        <p:spPr>
          <a:xfrm>
            <a:off x="11625" y="250"/>
            <a:ext cx="5714100" cy="1486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a:latin typeface="Russo One"/>
                <a:ea typeface="Russo One"/>
                <a:cs typeface="Russo One"/>
                <a:sym typeface="Russo One"/>
              </a:rPr>
              <a:t>1995</a:t>
            </a:r>
            <a:endParaRPr sz="9600">
              <a:latin typeface="Russo One"/>
              <a:ea typeface="Russo One"/>
              <a:cs typeface="Russo One"/>
              <a:sym typeface="Russo One"/>
            </a:endParaRPr>
          </a:p>
        </p:txBody>
      </p:sp>
      <p:sp>
        <p:nvSpPr>
          <p:cNvPr id="200" name="Shape 200"/>
          <p:cNvSpPr txBox="1"/>
          <p:nvPr/>
        </p:nvSpPr>
        <p:spPr>
          <a:xfrm>
            <a:off x="-10800" y="1417500"/>
            <a:ext cx="5735700" cy="3726000"/>
          </a:xfrm>
          <a:prstGeom prst="rect">
            <a:avLst/>
          </a:prstGeom>
          <a:solidFill>
            <a:srgbClr val="006A4E"/>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500">
                <a:solidFill>
                  <a:srgbClr val="FFFFFF"/>
                </a:solidFill>
                <a:latin typeface="Russo One"/>
                <a:ea typeface="Russo One"/>
                <a:cs typeface="Russo One"/>
                <a:sym typeface="Russo One"/>
              </a:rPr>
              <a:t>Instigated the </a:t>
            </a:r>
            <a:endParaRPr sz="4500">
              <a:solidFill>
                <a:srgbClr val="FFFFFF"/>
              </a:solidFill>
              <a:latin typeface="Russo One"/>
              <a:ea typeface="Russo One"/>
              <a:cs typeface="Russo One"/>
              <a:sym typeface="Russo One"/>
            </a:endParaRPr>
          </a:p>
          <a:p>
            <a:pPr marL="0" lvl="0" indent="0" algn="ctr" rtl="0">
              <a:lnSpc>
                <a:spcPct val="100000"/>
              </a:lnSpc>
              <a:spcBef>
                <a:spcPts val="0"/>
              </a:spcBef>
              <a:spcAft>
                <a:spcPts val="0"/>
              </a:spcAft>
              <a:buNone/>
            </a:pPr>
            <a:r>
              <a:rPr lang="en" sz="4800">
                <a:solidFill>
                  <a:srgbClr val="EA98E5"/>
                </a:solidFill>
                <a:latin typeface="Russo One"/>
                <a:ea typeface="Russo One"/>
                <a:cs typeface="Russo One"/>
                <a:sym typeface="Russo One"/>
              </a:rPr>
              <a:t>SUPERSTORE IDEA </a:t>
            </a:r>
            <a:endParaRPr sz="4800">
              <a:solidFill>
                <a:srgbClr val="EA98E5"/>
              </a:solidFill>
              <a:latin typeface="Russo One"/>
              <a:ea typeface="Russo One"/>
              <a:cs typeface="Russo One"/>
              <a:sym typeface="Russo One"/>
            </a:endParaRPr>
          </a:p>
          <a:p>
            <a:pPr marL="0" lvl="0" indent="0" algn="ctr" rtl="0">
              <a:lnSpc>
                <a:spcPct val="100000"/>
              </a:lnSpc>
              <a:spcBef>
                <a:spcPts val="0"/>
              </a:spcBef>
              <a:spcAft>
                <a:spcPts val="0"/>
              </a:spcAft>
              <a:buNone/>
            </a:pPr>
            <a:r>
              <a:rPr lang="en" sz="4500">
                <a:solidFill>
                  <a:srgbClr val="FFFFFF"/>
                </a:solidFill>
                <a:latin typeface="Russo One"/>
                <a:ea typeface="Russo One"/>
                <a:cs typeface="Russo One"/>
                <a:sym typeface="Russo One"/>
              </a:rPr>
              <a:t>for the first time in Bangladesh</a:t>
            </a:r>
            <a:endParaRPr sz="4500">
              <a:solidFill>
                <a:srgbClr val="FFFFFF"/>
              </a:solidFill>
              <a:latin typeface="Russo One"/>
              <a:ea typeface="Russo One"/>
              <a:cs typeface="Russo One"/>
              <a:sym typeface="Russo One"/>
            </a:endParaRPr>
          </a:p>
        </p:txBody>
      </p:sp>
      <p:sp>
        <p:nvSpPr>
          <p:cNvPr id="201" name="Shape 201"/>
          <p:cNvSpPr/>
          <p:nvPr/>
        </p:nvSpPr>
        <p:spPr>
          <a:xfrm>
            <a:off x="-14850" y="1344600"/>
            <a:ext cx="5740500" cy="729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2" name="Shape 202"/>
          <p:cNvSpPr/>
          <p:nvPr/>
        </p:nvSpPr>
        <p:spPr>
          <a:xfrm>
            <a:off x="-1500" y="250"/>
            <a:ext cx="5740500" cy="729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3" name="Shape 203"/>
          <p:cNvSpPr/>
          <p:nvPr/>
        </p:nvSpPr>
        <p:spPr>
          <a:xfrm rot="-5400000">
            <a:off x="-2531250" y="2531250"/>
            <a:ext cx="5135400" cy="729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4" name="Shape 204"/>
          <p:cNvSpPr/>
          <p:nvPr/>
        </p:nvSpPr>
        <p:spPr>
          <a:xfrm>
            <a:off x="-1500" y="5070350"/>
            <a:ext cx="5740500" cy="729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5" name="Shape 205"/>
          <p:cNvSpPr/>
          <p:nvPr/>
        </p:nvSpPr>
        <p:spPr>
          <a:xfrm rot="-5400000">
            <a:off x="3133150" y="2535300"/>
            <a:ext cx="5135400" cy="729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845</Words>
  <Application>Microsoft Office PowerPoint</Application>
  <PresentationFormat>On-screen Show (16:9)</PresentationFormat>
  <Paragraphs>169</Paragraphs>
  <Slides>53</Slides>
  <Notes>53</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53</vt:i4>
      </vt:variant>
    </vt:vector>
  </HeadingPairs>
  <TitlesOfParts>
    <vt:vector size="73" baseType="lpstr">
      <vt:lpstr>Roboto</vt:lpstr>
      <vt:lpstr>Roboto Medium</vt:lpstr>
      <vt:lpstr>Georgia</vt:lpstr>
      <vt:lpstr>Arial</vt:lpstr>
      <vt:lpstr>Old Standard TT</vt:lpstr>
      <vt:lpstr>Alfa Slab One</vt:lpstr>
      <vt:lpstr>Reem Kufi</vt:lpstr>
      <vt:lpstr>Ultra</vt:lpstr>
      <vt:lpstr>Righteous</vt:lpstr>
      <vt:lpstr>Proxima Nova</vt:lpstr>
      <vt:lpstr>Helvetica Neue</vt:lpstr>
      <vt:lpstr>Oxygen</vt:lpstr>
      <vt:lpstr>Russo One</vt:lpstr>
      <vt:lpstr>Arial Narrow</vt:lpstr>
      <vt:lpstr>Impact</vt:lpstr>
      <vt:lpstr>Calibri</vt:lpstr>
      <vt:lpstr>Cambria</vt:lpstr>
      <vt:lpstr>Oswald</vt:lpstr>
      <vt:lpstr>Simple Light</vt:lpstr>
      <vt:lpstr>Paperback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Aasif Iqbaal Ovee</dc:creator>
  <cp:lastModifiedBy>Aasif Iqbaal Ovee</cp:lastModifiedBy>
  <cp:revision>2</cp:revision>
  <dcterms:modified xsi:type="dcterms:W3CDTF">2018-04-07T09:03:48Z</dcterms:modified>
</cp:coreProperties>
</file>